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80" r:id="rId3"/>
    <p:sldId id="272" r:id="rId4"/>
    <p:sldId id="278" r:id="rId5"/>
    <p:sldId id="279" r:id="rId6"/>
    <p:sldId id="273" r:id="rId7"/>
    <p:sldId id="274" r:id="rId8"/>
    <p:sldId id="277" r:id="rId9"/>
    <p:sldId id="276"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70" d="100"/>
          <a:sy n="70" d="100"/>
        </p:scale>
        <p:origin x="53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03645-DCFE-47FC-8A66-F9A45A422ED9}"/>
              </a:ext>
            </a:extLst>
          </p:cNvPr>
          <p:cNvSpPr>
            <a:spLocks noGrp="1"/>
          </p:cNvSpPr>
          <p:nvPr>
            <p:ph type="ctrTitle"/>
          </p:nvPr>
        </p:nvSpPr>
        <p:spPr>
          <a:xfrm>
            <a:off x="3221150" y="1247140"/>
            <a:ext cx="7891760" cy="3450844"/>
          </a:xfrm>
        </p:spPr>
        <p:txBody>
          <a:bodyPr anchor="t"/>
          <a:lstStyle>
            <a:lvl1pPr algn="l">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AD509FA-7BD7-4D45-998F-0E43038F179C}"/>
              </a:ext>
            </a:extLst>
          </p:cNvPr>
          <p:cNvSpPr>
            <a:spLocks noGrp="1"/>
          </p:cNvSpPr>
          <p:nvPr>
            <p:ph type="subTitle" idx="1"/>
          </p:nvPr>
        </p:nvSpPr>
        <p:spPr>
          <a:xfrm>
            <a:off x="3221150" y="4818126"/>
            <a:ext cx="7891760" cy="1268984"/>
          </a:xfrm>
        </p:spPr>
        <p:txBody>
          <a:bodyPr anchor="b"/>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9" name="Rectangle 8">
            <a:extLst>
              <a:ext uri="{FF2B5EF4-FFF2-40B4-BE49-F238E27FC236}">
                <a16:creationId xmlns:a16="http://schemas.microsoft.com/office/drawing/2014/main" id="{2D03A0B2-4A2F-D846-A5E6-FB7CB9A031F7}"/>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7F573F1D-73A7-FB41-BCAD-FC9AA7DEF4F5}"/>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Date Placeholder 6">
            <a:extLst>
              <a:ext uri="{FF2B5EF4-FFF2-40B4-BE49-F238E27FC236}">
                <a16:creationId xmlns:a16="http://schemas.microsoft.com/office/drawing/2014/main" id="{DDCFA51C-E4FE-4BF2-A2DD-E32DE57D8AD0}"/>
              </a:ext>
            </a:extLst>
          </p:cNvPr>
          <p:cNvSpPr>
            <a:spLocks noGrp="1"/>
          </p:cNvSpPr>
          <p:nvPr>
            <p:ph type="dt" sz="half" idx="10"/>
          </p:nvPr>
        </p:nvSpPr>
        <p:spPr/>
        <p:txBody>
          <a:bodyPr/>
          <a:lstStyle/>
          <a:p>
            <a:pPr algn="r"/>
            <a:fld id="{1449AA12-8195-4182-A7AC-2E7E59DFBDAF}" type="datetimeFigureOut">
              <a:rPr lang="en-US" smtClean="0"/>
              <a:pPr algn="r"/>
              <a:t>4/21/2025</a:t>
            </a:fld>
            <a:endParaRPr lang="en-US"/>
          </a:p>
        </p:txBody>
      </p:sp>
      <p:sp>
        <p:nvSpPr>
          <p:cNvPr id="8" name="Footer Placeholder 7">
            <a:extLst>
              <a:ext uri="{FF2B5EF4-FFF2-40B4-BE49-F238E27FC236}">
                <a16:creationId xmlns:a16="http://schemas.microsoft.com/office/drawing/2014/main" id="{5A438448-FC2D-4A2F-B7C0-04AC50311EAA}"/>
              </a:ext>
            </a:extLst>
          </p:cNvPr>
          <p:cNvSpPr>
            <a:spLocks noGrp="1"/>
          </p:cNvSpPr>
          <p:nvPr>
            <p:ph type="ftr" sz="quarter" idx="11"/>
          </p:nvPr>
        </p:nvSpPr>
        <p:spPr>
          <a:xfrm>
            <a:off x="3221150" y="6292850"/>
            <a:ext cx="4114800" cy="365125"/>
          </a:xfrm>
        </p:spPr>
        <p:txBody>
          <a:bodyPr/>
          <a:lstStyle/>
          <a:p>
            <a:pPr algn="l"/>
            <a:endParaRPr lang="en-US" dirty="0"/>
          </a:p>
        </p:txBody>
      </p:sp>
      <p:sp>
        <p:nvSpPr>
          <p:cNvPr id="11" name="Slide Number Placeholder 10">
            <a:extLst>
              <a:ext uri="{FF2B5EF4-FFF2-40B4-BE49-F238E27FC236}">
                <a16:creationId xmlns:a16="http://schemas.microsoft.com/office/drawing/2014/main" id="{3B07C67E-EAD9-47D8-9559-4E091BC03BA8}"/>
              </a:ext>
            </a:extLst>
          </p:cNvPr>
          <p:cNvSpPr>
            <a:spLocks noGrp="1"/>
          </p:cNvSpPr>
          <p:nvPr>
            <p:ph type="sldNum" sz="quarter" idx="12"/>
          </p:nvPr>
        </p:nvSpPr>
        <p:spPr/>
        <p:txBody>
          <a:bodyPr/>
          <a:lstStyle/>
          <a:p>
            <a:fld id="{14DFC975-2FD7-44A5-9E78-ECBA46156075}" type="slidenum">
              <a:rPr lang="en-US" smtClean="0"/>
              <a:t>‹#›</a:t>
            </a:fld>
            <a:endParaRPr lang="en-US"/>
          </a:p>
        </p:txBody>
      </p:sp>
    </p:spTree>
    <p:extLst>
      <p:ext uri="{BB962C8B-B14F-4D97-AF65-F5344CB8AC3E}">
        <p14:creationId xmlns:p14="http://schemas.microsoft.com/office/powerpoint/2010/main" val="721621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C53B0-59B2-4B39-93E0-DCFBB932C82A}"/>
              </a:ext>
            </a:extLst>
          </p:cNvPr>
          <p:cNvSpPr>
            <a:spLocks noGrp="1"/>
          </p:cNvSpPr>
          <p:nvPr>
            <p:ph type="title"/>
          </p:nvPr>
        </p:nvSpPr>
        <p:spPr>
          <a:xfrm>
            <a:off x="1587710" y="455362"/>
            <a:ext cx="9525200" cy="1550419"/>
          </a:xfrm>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18C5F7B-98AC-425B-80BD-6C6F3032D0CE}"/>
              </a:ext>
            </a:extLst>
          </p:cNvPr>
          <p:cNvSpPr>
            <a:spLocks noGrp="1"/>
          </p:cNvSpPr>
          <p:nvPr>
            <p:ph type="body" orient="vert" idx="1"/>
          </p:nvPr>
        </p:nvSpPr>
        <p:spPr>
          <a:xfrm>
            <a:off x="1587710" y="2160016"/>
            <a:ext cx="9525200" cy="39261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C88C2EE-2433-424A-878C-24514FF5D44F}"/>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5" name="Footer Placeholder 4">
            <a:extLst>
              <a:ext uri="{FF2B5EF4-FFF2-40B4-BE49-F238E27FC236}">
                <a16:creationId xmlns:a16="http://schemas.microsoft.com/office/drawing/2014/main" id="{1FFEFD20-ADE2-40F3-A071-6D1E97F8FB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7D1D5-5E92-48E1-9475-EC122D3FE61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60FCF945-5CF3-5542-A36A-9CBB738E735E}"/>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3C7D61B-66C5-4341-8F2D-129A9E4D8283}"/>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1696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F47FBCF-6EDB-4883-92D4-612F4D1C5589}"/>
              </a:ext>
            </a:extLst>
          </p:cNvPr>
          <p:cNvSpPr>
            <a:spLocks noGrp="1"/>
          </p:cNvSpPr>
          <p:nvPr>
            <p:ph type="title" orient="vert"/>
          </p:nvPr>
        </p:nvSpPr>
        <p:spPr>
          <a:xfrm>
            <a:off x="8846380" y="565149"/>
            <a:ext cx="2266530" cy="5611813"/>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49D2DF8-B588-416F-AA11-9F3A0DDE6765}"/>
              </a:ext>
            </a:extLst>
          </p:cNvPr>
          <p:cNvSpPr>
            <a:spLocks noGrp="1"/>
          </p:cNvSpPr>
          <p:nvPr>
            <p:ph type="body" orient="vert" idx="1"/>
          </p:nvPr>
        </p:nvSpPr>
        <p:spPr>
          <a:xfrm>
            <a:off x="1587710" y="565149"/>
            <a:ext cx="7088929" cy="5611813"/>
          </a:xfrm>
        </p:spPr>
        <p:txBody>
          <a:bodyPr vert="eaVert"/>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72F7B1D-405D-4EE7-9A23-3F21916C9503}"/>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5" name="Footer Placeholder 4">
            <a:extLst>
              <a:ext uri="{FF2B5EF4-FFF2-40B4-BE49-F238E27FC236}">
                <a16:creationId xmlns:a16="http://schemas.microsoft.com/office/drawing/2014/main" id="{D27B9304-686C-431A-8E7F-D9DD19F4DF0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A240B-DB2E-46ED-8AC6-744B2C1C70E3}"/>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2F275F2C-778B-864A-8379-6D0726B18FDC}"/>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70051C8-76B3-384B-BCF1-60BB80301FCD}"/>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69195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C5DD8-8608-4B55-96D8-0AB848C028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A3CC0B-7B21-422D-937D-FBD49EE939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A0EAFA-89BC-43E9-8EB9-B6B3CD136E43}"/>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5" name="Footer Placeholder 4">
            <a:extLst>
              <a:ext uri="{FF2B5EF4-FFF2-40B4-BE49-F238E27FC236}">
                <a16:creationId xmlns:a16="http://schemas.microsoft.com/office/drawing/2014/main" id="{A3850944-70C2-487F-A102-58CDFB94C3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77B7B8-A972-455E-9D8C-9B8026A5306D}"/>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51" name="Rectangle 50">
            <a:extLst>
              <a:ext uri="{FF2B5EF4-FFF2-40B4-BE49-F238E27FC236}">
                <a16:creationId xmlns:a16="http://schemas.microsoft.com/office/drawing/2014/main" id="{CCC95119-6D9D-3542-9E0E-4171B33DC9C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FC92F19-7317-314C-81B7-43B8B687F4E4}"/>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62585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087F2-AA0E-4F0C-9AD6-2353021573D7}"/>
              </a:ext>
            </a:extLst>
          </p:cNvPr>
          <p:cNvSpPr>
            <a:spLocks noGrp="1"/>
          </p:cNvSpPr>
          <p:nvPr>
            <p:ph type="title"/>
          </p:nvPr>
        </p:nvSpPr>
        <p:spPr>
          <a:xfrm>
            <a:off x="3221150" y="1251674"/>
            <a:ext cx="7891760" cy="2914688"/>
          </a:xfrm>
        </p:spPr>
        <p:txBody>
          <a:bodyPr anchor="t"/>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7937807-96B8-4061-A845-1287216BF53B}"/>
              </a:ext>
            </a:extLst>
          </p:cNvPr>
          <p:cNvSpPr>
            <a:spLocks noGrp="1"/>
          </p:cNvSpPr>
          <p:nvPr>
            <p:ph type="body" idx="1"/>
          </p:nvPr>
        </p:nvSpPr>
        <p:spPr>
          <a:xfrm>
            <a:off x="3221150" y="4818126"/>
            <a:ext cx="7891760" cy="1271524"/>
          </a:xfrm>
        </p:spPr>
        <p:txBody>
          <a:bodyPr anchor="b"/>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2AF346-9503-4767-BCB4-84B823E27419}"/>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5" name="Footer Placeholder 4">
            <a:extLst>
              <a:ext uri="{FF2B5EF4-FFF2-40B4-BE49-F238E27FC236}">
                <a16:creationId xmlns:a16="http://schemas.microsoft.com/office/drawing/2014/main" id="{5259605B-A39D-4BEE-B46F-16CF13FA0BA7}"/>
              </a:ext>
            </a:extLst>
          </p:cNvPr>
          <p:cNvSpPr>
            <a:spLocks noGrp="1"/>
          </p:cNvSpPr>
          <p:nvPr>
            <p:ph type="ftr" sz="quarter" idx="11"/>
          </p:nvPr>
        </p:nvSpPr>
        <p:spPr>
          <a:xfrm>
            <a:off x="3221150" y="6292850"/>
            <a:ext cx="4114800" cy="365125"/>
          </a:xfrm>
        </p:spPr>
        <p:txBody>
          <a:bodyPr/>
          <a:lstStyle/>
          <a:p>
            <a:endParaRPr lang="en-US"/>
          </a:p>
        </p:txBody>
      </p:sp>
      <p:sp>
        <p:nvSpPr>
          <p:cNvPr id="6" name="Slide Number Placeholder 5">
            <a:extLst>
              <a:ext uri="{FF2B5EF4-FFF2-40B4-BE49-F238E27FC236}">
                <a16:creationId xmlns:a16="http://schemas.microsoft.com/office/drawing/2014/main" id="{2575834A-942D-410B-A430-43F9E01FC5F9}"/>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9" name="Rectangle 8">
            <a:extLst>
              <a:ext uri="{FF2B5EF4-FFF2-40B4-BE49-F238E27FC236}">
                <a16:creationId xmlns:a16="http://schemas.microsoft.com/office/drawing/2014/main" id="{4AD199D5-C485-D449-9804-F755E0907B51}"/>
              </a:ext>
            </a:extLst>
          </p:cNvPr>
          <p:cNvSpPr/>
          <p:nvPr/>
        </p:nvSpPr>
        <p:spPr>
          <a:xfrm>
            <a:off x="1" y="1375492"/>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0" name="Rectangle 9">
            <a:extLst>
              <a:ext uri="{FF2B5EF4-FFF2-40B4-BE49-F238E27FC236}">
                <a16:creationId xmlns:a16="http://schemas.microsoft.com/office/drawing/2014/main" id="{4290D1A7-C550-2540-86C9-EB0FB2EB2E71}"/>
              </a:ext>
            </a:extLst>
          </p:cNvPr>
          <p:cNvSpPr/>
          <p:nvPr/>
        </p:nvSpPr>
        <p:spPr>
          <a:xfrm>
            <a:off x="0" y="-3"/>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Tree>
    <p:extLst>
      <p:ext uri="{BB962C8B-B14F-4D97-AF65-F5344CB8AC3E}">
        <p14:creationId xmlns:p14="http://schemas.microsoft.com/office/powerpoint/2010/main" val="1093262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FCAD2-C321-4E81-AEBE-696A90E2D9A4}"/>
              </a:ext>
            </a:extLst>
          </p:cNvPr>
          <p:cNvSpPr>
            <a:spLocks noGrp="1"/>
          </p:cNvSpPr>
          <p:nvPr>
            <p:ph type="title"/>
          </p:nvPr>
        </p:nvSpPr>
        <p:spPr>
          <a:xfrm>
            <a:off x="1587710" y="455362"/>
            <a:ext cx="9486690" cy="1550419"/>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3EF20CD1-0E09-4415-911C-0F5B7341DD80}"/>
              </a:ext>
            </a:extLst>
          </p:cNvPr>
          <p:cNvSpPr>
            <a:spLocks noGrp="1"/>
          </p:cNvSpPr>
          <p:nvPr>
            <p:ph sz="half" idx="1"/>
          </p:nvPr>
        </p:nvSpPr>
        <p:spPr>
          <a:xfrm>
            <a:off x="1587709" y="2160016"/>
            <a:ext cx="4425437" cy="392709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A963EDD-031A-49CA-9130-067550BD0D55}"/>
              </a:ext>
            </a:extLst>
          </p:cNvPr>
          <p:cNvSpPr>
            <a:spLocks noGrp="1"/>
          </p:cNvSpPr>
          <p:nvPr>
            <p:ph sz="half" idx="2"/>
          </p:nvPr>
        </p:nvSpPr>
        <p:spPr>
          <a:xfrm>
            <a:off x="6648963" y="2160016"/>
            <a:ext cx="4425437" cy="39270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0808E79-A0BE-49F3-AE92-7EE5CC78F1A6}"/>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6" name="Footer Placeholder 5">
            <a:extLst>
              <a:ext uri="{FF2B5EF4-FFF2-40B4-BE49-F238E27FC236}">
                <a16:creationId xmlns:a16="http://schemas.microsoft.com/office/drawing/2014/main" id="{2898B87C-BF1E-47CF-9A4E-FD4BE32C05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C06E71-46F6-469C-A9CA-E707EBE51B58}"/>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052659F6-6B3B-A545-A45F-FAD238210D47}"/>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80637F8-15DE-2240-8BF8-D6E57A337B1A}"/>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99385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B26D-64DE-4314-8BD2-25FD618FB46D}"/>
              </a:ext>
            </a:extLst>
          </p:cNvPr>
          <p:cNvSpPr>
            <a:spLocks noGrp="1"/>
          </p:cNvSpPr>
          <p:nvPr>
            <p:ph type="title"/>
          </p:nvPr>
        </p:nvSpPr>
        <p:spPr>
          <a:xfrm>
            <a:off x="1591056" y="457200"/>
            <a:ext cx="9521854" cy="155448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9D77613-5CEE-4B05-A937-CD43EAAABF38}"/>
              </a:ext>
            </a:extLst>
          </p:cNvPr>
          <p:cNvSpPr>
            <a:spLocks noGrp="1"/>
          </p:cNvSpPr>
          <p:nvPr>
            <p:ph type="body" idx="1"/>
          </p:nvPr>
        </p:nvSpPr>
        <p:spPr>
          <a:xfrm>
            <a:off x="1591057"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343E4779-3B5A-4993-9C7F-FB19F1633F5D}"/>
              </a:ext>
            </a:extLst>
          </p:cNvPr>
          <p:cNvSpPr>
            <a:spLocks noGrp="1"/>
          </p:cNvSpPr>
          <p:nvPr>
            <p:ph sz="half" idx="2"/>
          </p:nvPr>
        </p:nvSpPr>
        <p:spPr>
          <a:xfrm>
            <a:off x="1591056" y="2988998"/>
            <a:ext cx="4425697" cy="3098112"/>
          </a:xfrm>
        </p:spPr>
        <p:txBody>
          <a:bodyPr/>
          <a:lstStyle>
            <a:lvl1pPr>
              <a:defRPr sz="2000"/>
            </a:lvl1pPr>
            <a:lvl2pPr>
              <a:defRPr sz="1800"/>
            </a:lvl2pPr>
            <a:lvl3pPr>
              <a:defRPr sz="1600"/>
            </a:lvl3pPr>
            <a:lvl4pPr>
              <a:defRPr sz="1400"/>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AB51081A-685C-4C18-9AE9-425106A02F6B}"/>
              </a:ext>
            </a:extLst>
          </p:cNvPr>
          <p:cNvSpPr>
            <a:spLocks noGrp="1"/>
          </p:cNvSpPr>
          <p:nvPr>
            <p:ph type="body" sz="quarter" idx="3"/>
          </p:nvPr>
        </p:nvSpPr>
        <p:spPr>
          <a:xfrm>
            <a:off x="6687214" y="2165086"/>
            <a:ext cx="4425696" cy="823912"/>
          </a:xfrm>
        </p:spPr>
        <p:txBody>
          <a:bodyPr anchor="b">
            <a:normAutofit/>
          </a:bodyPr>
          <a:lstStyle>
            <a:lvl1pPr marL="0" indent="0">
              <a:buNone/>
              <a:defRPr sz="22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7780F424-FE3A-4B7D-B60C-7AEA2118A585}"/>
              </a:ext>
            </a:extLst>
          </p:cNvPr>
          <p:cNvSpPr>
            <a:spLocks noGrp="1"/>
          </p:cNvSpPr>
          <p:nvPr>
            <p:ph sz="quarter" idx="4"/>
          </p:nvPr>
        </p:nvSpPr>
        <p:spPr>
          <a:xfrm>
            <a:off x="6687214" y="2988998"/>
            <a:ext cx="4425696" cy="3098112"/>
          </a:xfrm>
        </p:spPr>
        <p:txBody>
          <a:bodyPr/>
          <a:lstStyle>
            <a:lvl1pPr>
              <a:defRPr sz="2000"/>
            </a:lvl1pPr>
            <a:lvl2pPr>
              <a:defRPr sz="1800"/>
            </a:lvl2pPr>
            <a:lvl3pPr>
              <a:defRPr sz="1600"/>
            </a:lvl3pPr>
            <a:lvl4pPr>
              <a:defRPr sz="1400"/>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864D2A96-CD7D-41BC-BDBE-5E29B7C0B325}"/>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8" name="Footer Placeholder 7">
            <a:extLst>
              <a:ext uri="{FF2B5EF4-FFF2-40B4-BE49-F238E27FC236}">
                <a16:creationId xmlns:a16="http://schemas.microsoft.com/office/drawing/2014/main" id="{2CD1471D-6DDE-4E56-84E9-48136966A93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CA3F451-CF28-4F57-B844-52A665440A0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2" name="Rectangle 11">
            <a:extLst>
              <a:ext uri="{FF2B5EF4-FFF2-40B4-BE49-F238E27FC236}">
                <a16:creationId xmlns:a16="http://schemas.microsoft.com/office/drawing/2014/main" id="{2D1FA03E-7A83-AB41-BB4B-25B04946559A}"/>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702630-3C98-A142-9D04-1D852974DC2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06893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322D7A-4502-49C3-BAFB-6D46F7A2E27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CAB67EE-A167-43D1-9C58-7B736CF28B64}"/>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4" name="Footer Placeholder 3">
            <a:extLst>
              <a:ext uri="{FF2B5EF4-FFF2-40B4-BE49-F238E27FC236}">
                <a16:creationId xmlns:a16="http://schemas.microsoft.com/office/drawing/2014/main" id="{3C5605B7-599B-450E-9E8D-2A9AE3F30FF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75BD2B1-8C5F-430B-A0F2-CD5281AB75E2}"/>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8" name="Rectangle 7">
            <a:extLst>
              <a:ext uri="{FF2B5EF4-FFF2-40B4-BE49-F238E27FC236}">
                <a16:creationId xmlns:a16="http://schemas.microsoft.com/office/drawing/2014/main" id="{1DBA877B-B45A-BD48-8FC8-E752E7D7174F}"/>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BF3343D-2AFA-B544-B40A-315F5EC680B6}"/>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9701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308016-71BA-4CD3-918D-51613F7F4DF5}"/>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3" name="Footer Placeholder 2">
            <a:extLst>
              <a:ext uri="{FF2B5EF4-FFF2-40B4-BE49-F238E27FC236}">
                <a16:creationId xmlns:a16="http://schemas.microsoft.com/office/drawing/2014/main" id="{95B24F46-0425-47C6-9FFB-F69AFFFE89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A3CE7A99-1593-4189-A514-8209CC32A2EA}"/>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7" name="Rectangle 6">
            <a:extLst>
              <a:ext uri="{FF2B5EF4-FFF2-40B4-BE49-F238E27FC236}">
                <a16:creationId xmlns:a16="http://schemas.microsoft.com/office/drawing/2014/main" id="{11C15DFD-AB97-AB43-A6C9-2808708C91B4}"/>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A05BA89-ECA6-2247-ABBB-3C67160202E9}"/>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06437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933B-3FC6-4B08-9FBE-2DD48307A4D4}"/>
              </a:ext>
            </a:extLst>
          </p:cNvPr>
          <p:cNvSpPr>
            <a:spLocks noGrp="1"/>
          </p:cNvSpPr>
          <p:nvPr>
            <p:ph type="title"/>
          </p:nvPr>
        </p:nvSpPr>
        <p:spPr>
          <a:xfrm>
            <a:off x="1587712" y="455362"/>
            <a:ext cx="4043440" cy="1584512"/>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377FBD4A-4514-4DCE-8F18-914DF3F4EED1}"/>
              </a:ext>
            </a:extLst>
          </p:cNvPr>
          <p:cNvSpPr>
            <a:spLocks noGrp="1"/>
          </p:cNvSpPr>
          <p:nvPr>
            <p:ph idx="1"/>
          </p:nvPr>
        </p:nvSpPr>
        <p:spPr>
          <a:xfrm>
            <a:off x="6271232" y="565151"/>
            <a:ext cx="5358384" cy="5521960"/>
          </a:xfrm>
        </p:spPr>
        <p:txBody>
          <a:bodyPr>
            <a:normAutofit/>
          </a:bodyPr>
          <a:lstStyle>
            <a:lvl1pPr>
              <a:defRPr sz="2200"/>
            </a:lvl1pPr>
            <a:lvl2pPr>
              <a:defRPr sz="1900"/>
            </a:lvl2pPr>
            <a:lvl3pPr>
              <a:defRPr sz="1700"/>
            </a:lvl3pPr>
            <a:lvl4pPr>
              <a:defRPr sz="1500"/>
            </a:lvl4pPr>
            <a:lvl5pPr>
              <a:defRPr sz="15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AF18C85-0675-4202-B796-352766854939}"/>
              </a:ext>
            </a:extLst>
          </p:cNvPr>
          <p:cNvSpPr>
            <a:spLocks noGrp="1"/>
          </p:cNvSpPr>
          <p:nvPr>
            <p:ph type="body" sz="half" idx="2"/>
          </p:nvPr>
        </p:nvSpPr>
        <p:spPr>
          <a:xfrm>
            <a:off x="1587712" y="2039874"/>
            <a:ext cx="4043440"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0079E5-F934-4D04-866F-F7CB5B08ACC4}"/>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6" name="Footer Placeholder 5">
            <a:extLst>
              <a:ext uri="{FF2B5EF4-FFF2-40B4-BE49-F238E27FC236}">
                <a16:creationId xmlns:a16="http://schemas.microsoft.com/office/drawing/2014/main" id="{E705FC94-7915-439A-B937-F02D1BB03A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B69B19-4156-4584-B1DC-4F42F200B915}"/>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DC1B6031-8ABE-F648-8E05-3D08D0D54B53}"/>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ABD855-35E6-BE4F-8B03-FD12DDB32E10}"/>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06497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E1F3B-090C-4BB5-84BE-8ED0FC5981A5}"/>
              </a:ext>
            </a:extLst>
          </p:cNvPr>
          <p:cNvSpPr>
            <a:spLocks noGrp="1"/>
          </p:cNvSpPr>
          <p:nvPr>
            <p:ph type="title"/>
          </p:nvPr>
        </p:nvSpPr>
        <p:spPr>
          <a:xfrm>
            <a:off x="1587711" y="455362"/>
            <a:ext cx="4043436" cy="1584512"/>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9397C49E-9426-4B24-B2A7-C54B89DA60A3}"/>
              </a:ext>
            </a:extLst>
          </p:cNvPr>
          <p:cNvSpPr>
            <a:spLocks noGrp="1"/>
          </p:cNvSpPr>
          <p:nvPr>
            <p:ph type="pic" idx="1"/>
          </p:nvPr>
        </p:nvSpPr>
        <p:spPr>
          <a:xfrm>
            <a:off x="6271232" y="565150"/>
            <a:ext cx="5355607" cy="552267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BC7F011-0A5F-44E9-88CD-C95A33351B45}"/>
              </a:ext>
            </a:extLst>
          </p:cNvPr>
          <p:cNvSpPr>
            <a:spLocks noGrp="1"/>
          </p:cNvSpPr>
          <p:nvPr>
            <p:ph type="body" sz="half" idx="2"/>
          </p:nvPr>
        </p:nvSpPr>
        <p:spPr>
          <a:xfrm>
            <a:off x="1587711" y="2039874"/>
            <a:ext cx="4043436" cy="38291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721C85-27BB-4533-A21B-C379FE03A944}"/>
              </a:ext>
            </a:extLst>
          </p:cNvPr>
          <p:cNvSpPr>
            <a:spLocks noGrp="1"/>
          </p:cNvSpPr>
          <p:nvPr>
            <p:ph type="dt" sz="half" idx="10"/>
          </p:nvPr>
        </p:nvSpPr>
        <p:spPr/>
        <p:txBody>
          <a:bodyPr/>
          <a:lstStyle/>
          <a:p>
            <a:fld id="{1449AA12-8195-4182-A7AC-2E7E59DFBDAF}" type="datetimeFigureOut">
              <a:rPr lang="en-US" smtClean="0"/>
              <a:t>4/21/2025</a:t>
            </a:fld>
            <a:endParaRPr lang="en-US"/>
          </a:p>
        </p:txBody>
      </p:sp>
      <p:sp>
        <p:nvSpPr>
          <p:cNvPr id="6" name="Footer Placeholder 5">
            <a:extLst>
              <a:ext uri="{FF2B5EF4-FFF2-40B4-BE49-F238E27FC236}">
                <a16:creationId xmlns:a16="http://schemas.microsoft.com/office/drawing/2014/main" id="{35018850-01F1-4247-9BFD-1DDC5DDDC3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B365A9-4C28-480F-B370-2DFF234B73F7}"/>
              </a:ext>
            </a:extLst>
          </p:cNvPr>
          <p:cNvSpPr>
            <a:spLocks noGrp="1"/>
          </p:cNvSpPr>
          <p:nvPr>
            <p:ph type="sldNum" sz="quarter" idx="12"/>
          </p:nvPr>
        </p:nvSpPr>
        <p:spPr/>
        <p:txBody>
          <a:bodyPr/>
          <a:lstStyle/>
          <a:p>
            <a:fld id="{14DFC975-2FD7-44A5-9E78-ECBA46156075}" type="slidenum">
              <a:rPr lang="en-US" smtClean="0"/>
              <a:t>‹#›</a:t>
            </a:fld>
            <a:endParaRPr lang="en-US"/>
          </a:p>
        </p:txBody>
      </p:sp>
      <p:sp>
        <p:nvSpPr>
          <p:cNvPr id="10" name="Rectangle 9">
            <a:extLst>
              <a:ext uri="{FF2B5EF4-FFF2-40B4-BE49-F238E27FC236}">
                <a16:creationId xmlns:a16="http://schemas.microsoft.com/office/drawing/2014/main" id="{920EAFF3-0A84-F84B-90E4-A596F00B3DC2}"/>
              </a:ext>
            </a:extLst>
          </p:cNvPr>
          <p:cNvSpPr/>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8392559-3C15-B249-93C9-B0F7E9E5DDD8}"/>
              </a:ext>
            </a:extLst>
          </p:cNvPr>
          <p:cNvSpPr/>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444686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7ACD69-D2F4-4938-B590-C414049017E0}"/>
              </a:ext>
            </a:extLst>
          </p:cNvPr>
          <p:cNvSpPr>
            <a:spLocks noGrp="1"/>
          </p:cNvSpPr>
          <p:nvPr>
            <p:ph type="title"/>
          </p:nvPr>
        </p:nvSpPr>
        <p:spPr>
          <a:xfrm>
            <a:off x="1587710" y="455362"/>
            <a:ext cx="9486690" cy="1550419"/>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2E762BD4-BA0F-4CA4-BAE3-DF2B5087C045}"/>
              </a:ext>
            </a:extLst>
          </p:cNvPr>
          <p:cNvSpPr>
            <a:spLocks noGrp="1"/>
          </p:cNvSpPr>
          <p:nvPr>
            <p:ph type="body" idx="1"/>
          </p:nvPr>
        </p:nvSpPr>
        <p:spPr>
          <a:xfrm>
            <a:off x="1587710" y="2160016"/>
            <a:ext cx="9486690" cy="3926152"/>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80B2FEE-249E-42F1-94D8-A8C0759EF471}"/>
              </a:ext>
            </a:extLst>
          </p:cNvPr>
          <p:cNvSpPr>
            <a:spLocks noGrp="1"/>
          </p:cNvSpPr>
          <p:nvPr>
            <p:ph type="dt" sz="half" idx="2"/>
          </p:nvPr>
        </p:nvSpPr>
        <p:spPr>
          <a:xfrm>
            <a:off x="8018632" y="6292850"/>
            <a:ext cx="3094278"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49AA12-8195-4182-A7AC-2E7E59DFBDAF}" type="datetimeFigureOut">
              <a:rPr lang="en-US" smtClean="0"/>
              <a:pPr/>
              <a:t>4/21/2025</a:t>
            </a:fld>
            <a:endParaRPr lang="en-US"/>
          </a:p>
        </p:txBody>
      </p:sp>
      <p:sp>
        <p:nvSpPr>
          <p:cNvPr id="5" name="Footer Placeholder 4">
            <a:extLst>
              <a:ext uri="{FF2B5EF4-FFF2-40B4-BE49-F238E27FC236}">
                <a16:creationId xmlns:a16="http://schemas.microsoft.com/office/drawing/2014/main" id="{8560C617-A890-4920-83B0-143C03349066}"/>
              </a:ext>
            </a:extLst>
          </p:cNvPr>
          <p:cNvSpPr>
            <a:spLocks noGrp="1"/>
          </p:cNvSpPr>
          <p:nvPr>
            <p:ph type="ftr" sz="quarter" idx="3"/>
          </p:nvPr>
        </p:nvSpPr>
        <p:spPr>
          <a:xfrm>
            <a:off x="1587711" y="6292850"/>
            <a:ext cx="4114800" cy="365125"/>
          </a:xfrm>
          <a:prstGeom prst="rect">
            <a:avLst/>
          </a:prstGeom>
        </p:spPr>
        <p:txBody>
          <a:bodyPr vert="horz" lIns="91440" tIns="45720" rIns="91440" bIns="45720" rtlCol="0" anchor="ctr"/>
          <a:lstStyle>
            <a:lvl1pPr algn="l">
              <a:defRPr sz="11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4F1B4F1-B06B-4BBE-BFFF-C0B386E2449E}"/>
              </a:ext>
            </a:extLst>
          </p:cNvPr>
          <p:cNvSpPr>
            <a:spLocks noGrp="1"/>
          </p:cNvSpPr>
          <p:nvPr>
            <p:ph type="sldNum" sz="quarter" idx="4"/>
          </p:nvPr>
        </p:nvSpPr>
        <p:spPr>
          <a:xfrm>
            <a:off x="11149574" y="6292850"/>
            <a:ext cx="813816" cy="365125"/>
          </a:xfrm>
          <a:prstGeom prst="rect">
            <a:avLst/>
          </a:prstGeom>
        </p:spPr>
        <p:txBody>
          <a:bodyPr vert="horz" lIns="91440" tIns="45720" rIns="91440" bIns="45720" rtlCol="0" anchor="ctr"/>
          <a:lstStyle>
            <a:lvl1pPr algn="r">
              <a:defRPr sz="1100">
                <a:solidFill>
                  <a:schemeClr val="tx1">
                    <a:tint val="75000"/>
                  </a:schemeClr>
                </a:solidFill>
              </a:defRPr>
            </a:lvl1pPr>
          </a:lstStyle>
          <a:p>
            <a:fld id="{14DFC975-2FD7-44A5-9E78-ECBA46156075}" type="slidenum">
              <a:rPr lang="en-US" smtClean="0"/>
              <a:pPr/>
              <a:t>‹#›</a:t>
            </a:fld>
            <a:endParaRPr lang="en-US"/>
          </a:p>
        </p:txBody>
      </p:sp>
    </p:spTree>
    <p:extLst>
      <p:ext uri="{BB962C8B-B14F-4D97-AF65-F5344CB8AC3E}">
        <p14:creationId xmlns:p14="http://schemas.microsoft.com/office/powerpoint/2010/main" val="346599559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200"/>
        </a:spcBef>
        <a:buClr>
          <a:schemeClr val="accent1"/>
        </a:buClr>
        <a:buFont typeface="Arial" panose="020B0604020202020204" pitchFamily="34" charset="0"/>
        <a:buChar char="•"/>
        <a:defRPr sz="2200" kern="1200">
          <a:solidFill>
            <a:schemeClr val="tx1"/>
          </a:solidFill>
          <a:latin typeface="+mn-lt"/>
          <a:ea typeface="+mn-ea"/>
          <a:cs typeface="+mn-cs"/>
        </a:defRPr>
      </a:lvl1pPr>
      <a:lvl2pPr marL="457200" indent="-228600" algn="l" defTabSz="914400" rtl="0" eaLnBrk="1" latinLnBrk="0" hangingPunct="1">
        <a:lnSpc>
          <a:spcPct val="110000"/>
        </a:lnSpc>
        <a:spcBef>
          <a:spcPts val="600"/>
        </a:spcBef>
        <a:buClr>
          <a:schemeClr val="accent1"/>
        </a:buClr>
        <a:buFont typeface="Arial" panose="020B0604020202020204" pitchFamily="34" charset="0"/>
        <a:buChar char="•"/>
        <a:defRPr sz="1900" kern="1200">
          <a:solidFill>
            <a:schemeClr val="tx1"/>
          </a:solidFill>
          <a:latin typeface="+mn-lt"/>
          <a:ea typeface="+mn-ea"/>
          <a:cs typeface="+mn-cs"/>
        </a:defRPr>
      </a:lvl2pPr>
      <a:lvl3pPr marL="685800" indent="-228600" algn="l" defTabSz="914400" rtl="0" eaLnBrk="1" latinLnBrk="0" hangingPunct="1">
        <a:lnSpc>
          <a:spcPct val="110000"/>
        </a:lnSpc>
        <a:spcBef>
          <a:spcPts val="600"/>
        </a:spcBef>
        <a:buClr>
          <a:schemeClr val="accent1"/>
        </a:buClr>
        <a:buFont typeface="Arial" panose="020B0604020202020204" pitchFamily="34" charset="0"/>
        <a:buChar char="•"/>
        <a:defRPr sz="1700" kern="1200">
          <a:solidFill>
            <a:schemeClr val="tx1"/>
          </a:solidFill>
          <a:latin typeface="+mn-lt"/>
          <a:ea typeface="+mn-ea"/>
          <a:cs typeface="+mn-cs"/>
        </a:defRPr>
      </a:lvl3pPr>
      <a:lvl4pPr marL="9144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4pPr>
      <a:lvl5pPr marL="1143000" indent="-228600" algn="l" defTabSz="914400" rtl="0" eaLnBrk="1" latinLnBrk="0" hangingPunct="1">
        <a:lnSpc>
          <a:spcPct val="110000"/>
        </a:lnSpc>
        <a:spcBef>
          <a:spcPts val="600"/>
        </a:spcBef>
        <a:buClr>
          <a:schemeClr val="accent1"/>
        </a:buClr>
        <a:buFont typeface="Arial" panose="020B0604020202020204" pitchFamily="34" charset="0"/>
        <a:buChar char="•"/>
        <a:defRPr sz="15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88F843D-1C1B-C740-AC27-E3238D0F5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83B0D22E-652E-2D71-5DDA-234588B7F115}"/>
              </a:ext>
            </a:extLst>
          </p:cNvPr>
          <p:cNvPicPr>
            <a:picLocks noChangeAspect="1"/>
          </p:cNvPicPr>
          <p:nvPr/>
        </p:nvPicPr>
        <p:blipFill rotWithShape="1">
          <a:blip r:embed="rId2"/>
          <a:srcRect t="3984" r="6" b="5999"/>
          <a:stretch/>
        </p:blipFill>
        <p:spPr>
          <a:xfrm>
            <a:off x="3048" y="-131559"/>
            <a:ext cx="12188952" cy="6857990"/>
          </a:xfrm>
          <a:prstGeom prst="rect">
            <a:avLst/>
          </a:prstGeom>
        </p:spPr>
      </p:pic>
      <p:sp>
        <p:nvSpPr>
          <p:cNvPr id="11" name="Rectangle">
            <a:extLst>
              <a:ext uri="{FF2B5EF4-FFF2-40B4-BE49-F238E27FC236}">
                <a16:creationId xmlns:a16="http://schemas.microsoft.com/office/drawing/2014/main" id="{9F0EA5A9-0D12-3644-BBEC-6D9D192EBE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7551978" cy="6858001"/>
          </a:xfrm>
          <a:prstGeom prst="rect">
            <a:avLst/>
          </a:prstGeom>
          <a:solidFill>
            <a:schemeClr val="bg1">
              <a:alpha val="85000"/>
            </a:schemeClr>
          </a:solidFill>
          <a:ln w="12700">
            <a:miter lim="400000"/>
          </a:ln>
        </p:spPr>
        <p:txBody>
          <a:bodyPr lIns="50800" tIns="50800" rIns="50800" bIns="50800" anchor="ctr"/>
          <a:lstStyle/>
          <a:p>
            <a:pPr algn="ctr" defTabSz="457200"/>
            <a:endParaRPr sz="2600" cap="all" dirty="0">
              <a:solidFill>
                <a:srgbClr val="FFFFFF"/>
              </a:solidFill>
              <a:sym typeface="Avenir Next"/>
            </a:endParaRPr>
          </a:p>
        </p:txBody>
      </p:sp>
      <p:sp>
        <p:nvSpPr>
          <p:cNvPr id="2" name="Title"/>
          <p:cNvSpPr>
            <a:spLocks noGrp="1"/>
          </p:cNvSpPr>
          <p:nvPr>
            <p:ph type="ctrTitle"/>
          </p:nvPr>
        </p:nvSpPr>
        <p:spPr>
          <a:xfrm>
            <a:off x="769352" y="2342283"/>
            <a:ext cx="4520802" cy="2163718"/>
          </a:xfrm>
        </p:spPr>
        <p:txBody>
          <a:bodyPr>
            <a:normAutofit/>
          </a:bodyPr>
          <a:lstStyle/>
          <a:p>
            <a:pPr>
              <a:lnSpc>
                <a:spcPct val="90000"/>
              </a:lnSpc>
            </a:pPr>
            <a:r>
              <a:rPr lang="en-US" sz="5100" dirty="0"/>
              <a:t>Sentimental Analysis</a:t>
            </a:r>
          </a:p>
        </p:txBody>
      </p:sp>
      <p:sp>
        <p:nvSpPr>
          <p:cNvPr id="13" name="Rectangle 12">
            <a:extLst>
              <a:ext uri="{FF2B5EF4-FFF2-40B4-BE49-F238E27FC236}">
                <a16:creationId xmlns:a16="http://schemas.microsoft.com/office/drawing/2014/main" id="{A21C8291-E3D5-4240-8FF4-E5213CBCC4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80" y="1375495"/>
            <a:ext cx="2770698" cy="5482505"/>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15" name="Rectangle 14">
            <a:extLst>
              <a:ext uri="{FF2B5EF4-FFF2-40B4-BE49-F238E27FC236}">
                <a16:creationId xmlns:a16="http://schemas.microsoft.com/office/drawing/2014/main" id="{08B44AFE-C181-7047-8CC9-CA00BD385E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2079" y="0"/>
            <a:ext cx="1373567"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2054" name="Picture 6" descr="Lovely Professional University - Wikipedi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85749" y="408707"/>
            <a:ext cx="1943100" cy="1933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81359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Sentimental Analysis – twitter </a:t>
            </a:r>
            <a:r>
              <a:rPr lang="en-US" sz="4000" dirty="0" err="1"/>
              <a:t>DataSet</a:t>
            </a:r>
            <a:endParaRPr lang="en-IN" sz="4000" dirty="0"/>
          </a:p>
        </p:txBody>
      </p:sp>
      <p:pic>
        <p:nvPicPr>
          <p:cNvPr id="1026" name="Picture 2" descr="Twitter Sentiment Analysis - EDA and ML/DL | Kaggle"/>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06393" y="2160588"/>
            <a:ext cx="8649114" cy="39258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4157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27362" y="455362"/>
            <a:ext cx="6881728" cy="1550419"/>
          </a:xfrm>
        </p:spPr>
        <p:txBody>
          <a:bodyPr>
            <a:normAutofit/>
          </a:bodyPr>
          <a:lstStyle/>
          <a:p>
            <a:r>
              <a:rPr lang="en-US" dirty="0"/>
              <a:t>Data Collection</a:t>
            </a:r>
          </a:p>
        </p:txBody>
      </p:sp>
      <p:pic>
        <p:nvPicPr>
          <p:cNvPr id="6" name="Picture 5" descr="Computer script on a screen">
            <a:extLst>
              <a:ext uri="{FF2B5EF4-FFF2-40B4-BE49-F238E27FC236}">
                <a16:creationId xmlns:a16="http://schemas.microsoft.com/office/drawing/2014/main" id="{1DF866EC-E635-DFC7-AD73-662586140DEA}"/>
              </a:ext>
            </a:extLst>
          </p:cNvPr>
          <p:cNvPicPr>
            <a:picLocks noChangeAspect="1"/>
          </p:cNvPicPr>
          <p:nvPr/>
        </p:nvPicPr>
        <p:blipFill rotWithShape="1">
          <a:blip r:embed="rId2"/>
          <a:srcRect l="8907" r="45888" b="-3"/>
          <a:stretch/>
        </p:blipFill>
        <p:spPr>
          <a:xfrm>
            <a:off x="20" y="10"/>
            <a:ext cx="465122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127362" y="2160016"/>
            <a:ext cx="6881728" cy="3926152"/>
          </a:xfrm>
        </p:spPr>
        <p:txBody>
          <a:bodyPr>
            <a:normAutofit/>
          </a:bodyPr>
          <a:lstStyle/>
          <a:p>
            <a:pPr lvl="0"/>
            <a:r>
              <a:rPr lang="en-US" dirty="0"/>
              <a:t>The first step in the sentiment analysis project is to collect customer feedback data</a:t>
            </a:r>
          </a:p>
          <a:p>
            <a:pPr lvl="0"/>
            <a:r>
              <a:rPr lang="en-US" dirty="0"/>
              <a:t>This can be done through various channels, such as social media platforms, online review websites, or customer surveys</a:t>
            </a:r>
          </a:p>
          <a:p>
            <a:pPr lvl="0"/>
            <a:r>
              <a:rPr lang="en-US" dirty="0"/>
              <a:t>This involves removing irrelevant information, such as URLs and hashtags, and converting the text into a format that can be easily analyzed by the model</a:t>
            </a:r>
          </a:p>
        </p:txBody>
      </p:sp>
    </p:spTree>
    <p:extLst>
      <p:ext uri="{BB962C8B-B14F-4D97-AF65-F5344CB8AC3E}">
        <p14:creationId xmlns:p14="http://schemas.microsoft.com/office/powerpoint/2010/main" val="128603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Data Analysis</a:t>
            </a:r>
            <a:endParaRPr lang="en-IN" dirty="0"/>
          </a:p>
        </p:txBody>
      </p:sp>
      <p:pic>
        <p:nvPicPr>
          <p:cNvPr id="6" name="Content Placeholder 5"/>
          <p:cNvPicPr>
            <a:picLocks noGrp="1" noChangeAspect="1"/>
          </p:cNvPicPr>
          <p:nvPr>
            <p:ph idx="1"/>
          </p:nvPr>
        </p:nvPicPr>
        <p:blipFill>
          <a:blip r:embed="rId2"/>
          <a:stretch>
            <a:fillRect/>
          </a:stretch>
        </p:blipFill>
        <p:spPr>
          <a:xfrm>
            <a:off x="2247454" y="2005781"/>
            <a:ext cx="4117209" cy="1979150"/>
          </a:xfrm>
          <a:prstGeom prst="rect">
            <a:avLst/>
          </a:prstGeom>
        </p:spPr>
      </p:pic>
      <p:pic>
        <p:nvPicPr>
          <p:cNvPr id="7" name="Picture 6"/>
          <p:cNvPicPr>
            <a:picLocks noChangeAspect="1"/>
          </p:cNvPicPr>
          <p:nvPr/>
        </p:nvPicPr>
        <p:blipFill>
          <a:blip r:embed="rId3"/>
          <a:stretch>
            <a:fillRect/>
          </a:stretch>
        </p:blipFill>
        <p:spPr>
          <a:xfrm>
            <a:off x="7304350" y="2004295"/>
            <a:ext cx="3770050" cy="1982122"/>
          </a:xfrm>
          <a:prstGeom prst="rect">
            <a:avLst/>
          </a:prstGeom>
        </p:spPr>
      </p:pic>
      <p:pic>
        <p:nvPicPr>
          <p:cNvPr id="8" name="Picture 7"/>
          <p:cNvPicPr>
            <a:picLocks noChangeAspect="1"/>
          </p:cNvPicPr>
          <p:nvPr/>
        </p:nvPicPr>
        <p:blipFill>
          <a:blip r:embed="rId4"/>
          <a:stretch>
            <a:fillRect/>
          </a:stretch>
        </p:blipFill>
        <p:spPr>
          <a:xfrm>
            <a:off x="7304350" y="4139739"/>
            <a:ext cx="3770050" cy="2328329"/>
          </a:xfrm>
          <a:prstGeom prst="rect">
            <a:avLst/>
          </a:prstGeom>
        </p:spPr>
      </p:pic>
      <p:pic>
        <p:nvPicPr>
          <p:cNvPr id="9" name="Picture 8"/>
          <p:cNvPicPr>
            <a:picLocks noChangeAspect="1"/>
          </p:cNvPicPr>
          <p:nvPr/>
        </p:nvPicPr>
        <p:blipFill>
          <a:blip r:embed="rId5"/>
          <a:stretch>
            <a:fillRect/>
          </a:stretch>
        </p:blipFill>
        <p:spPr>
          <a:xfrm>
            <a:off x="2247455" y="4139739"/>
            <a:ext cx="4117208" cy="2328329"/>
          </a:xfrm>
          <a:prstGeom prst="rect">
            <a:avLst/>
          </a:prstGeom>
        </p:spPr>
      </p:pic>
    </p:spTree>
    <p:extLst>
      <p:ext uri="{BB962C8B-B14F-4D97-AF65-F5344CB8AC3E}">
        <p14:creationId xmlns:p14="http://schemas.microsoft.com/office/powerpoint/2010/main" val="2636285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Model Selection</a:t>
            </a:r>
            <a:endParaRPr lang="en-IN" dirty="0"/>
          </a:p>
        </p:txBody>
      </p:sp>
      <p:sp>
        <p:nvSpPr>
          <p:cNvPr id="3" name="Content Placeholder 2"/>
          <p:cNvSpPr>
            <a:spLocks noGrp="1"/>
          </p:cNvSpPr>
          <p:nvPr>
            <p:ph idx="1"/>
          </p:nvPr>
        </p:nvSpPr>
        <p:spPr/>
        <p:txBody>
          <a:bodyPr/>
          <a:lstStyle/>
          <a:p>
            <a:r>
              <a:rPr lang="en-IN" sz="2400" dirty="0"/>
              <a:t>Logistic regression:</a:t>
            </a:r>
          </a:p>
          <a:p>
            <a:pPr marL="0" indent="0">
              <a:buNone/>
            </a:pPr>
            <a:r>
              <a:rPr lang="en-US" sz="1600" dirty="0"/>
              <a:t>        This type of statistical model (also known as logit model) is often used for classification and predictive analytics. Logistic regression estimates the probability of an event occurring, such as voted or didn't vote, based on a given dataset of independent variables</a:t>
            </a:r>
            <a:r>
              <a:rPr lang="en-US" dirty="0"/>
              <a:t>.</a:t>
            </a:r>
          </a:p>
          <a:p>
            <a:r>
              <a:rPr lang="en-US" sz="2400" dirty="0"/>
              <a:t>Naïve Bayes classifier</a:t>
            </a:r>
            <a:endParaRPr lang="en-US" dirty="0"/>
          </a:p>
          <a:p>
            <a:pPr marL="0" indent="0">
              <a:buNone/>
            </a:pPr>
            <a:r>
              <a:rPr lang="en-US" sz="1600" dirty="0"/>
              <a:t>The Naïve Bayes classifier is a supervised machine learning algorithm, which is used for classification tasks, like text classification. It is also part of a family of generative learning algorithms, meaning that it seeks to model the distribution of inputs of a given class or category</a:t>
            </a:r>
            <a:r>
              <a:rPr lang="en-US" dirty="0"/>
              <a:t>.</a:t>
            </a:r>
            <a:endParaRPr lang="en-IN" dirty="0"/>
          </a:p>
        </p:txBody>
      </p:sp>
    </p:spTree>
    <p:extLst>
      <p:ext uri="{BB962C8B-B14F-4D97-AF65-F5344CB8AC3E}">
        <p14:creationId xmlns:p14="http://schemas.microsoft.com/office/powerpoint/2010/main" val="41151967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r>
              <a:rPr lang="en-US" dirty="0"/>
              <a:t>Model Training</a:t>
            </a:r>
          </a:p>
        </p:txBody>
      </p:sp>
      <p:sp>
        <p:nvSpPr>
          <p:cNvPr id="3" name="Content Placeholder"/>
          <p:cNvSpPr>
            <a:spLocks noGrp="1"/>
          </p:cNvSpPr>
          <p:nvPr>
            <p:ph idx="1"/>
          </p:nvPr>
        </p:nvSpPr>
        <p:spPr>
          <a:xfrm>
            <a:off x="565151" y="2160016"/>
            <a:ext cx="6881728" cy="3926152"/>
          </a:xfrm>
        </p:spPr>
        <p:txBody>
          <a:bodyPr>
            <a:normAutofit/>
          </a:bodyPr>
          <a:lstStyle/>
          <a:p>
            <a:pPr lvl="0"/>
            <a:r>
              <a:rPr lang="en-US" sz="2000" dirty="0"/>
              <a:t>This involves using machine learning algorithms to analyze the text data and identify patterns that correspond to positive, negative, or neutral sentiments</a:t>
            </a:r>
          </a:p>
          <a:p>
            <a:pPr lvl="0"/>
            <a:r>
              <a:rPr lang="en-US" sz="2000" dirty="0"/>
              <a:t>Using </a:t>
            </a:r>
            <a:r>
              <a:rPr lang="en-US" sz="2000" dirty="0" err="1"/>
              <a:t>Model.fit</a:t>
            </a:r>
            <a:r>
              <a:rPr lang="en-US" sz="2000" dirty="0"/>
              <a:t>(</a:t>
            </a:r>
            <a:r>
              <a:rPr lang="en-US" sz="2000" dirty="0" err="1"/>
              <a:t>x_train,Y_train</a:t>
            </a:r>
            <a:r>
              <a:rPr lang="en-US" sz="2000" dirty="0"/>
              <a:t>)</a:t>
            </a:r>
          </a:p>
          <a:p>
            <a:pPr lvl="0"/>
            <a:r>
              <a:rPr lang="en-US" sz="2000" dirty="0"/>
              <a:t>Training model using train data </a:t>
            </a:r>
          </a:p>
        </p:txBody>
      </p:sp>
      <p:pic>
        <p:nvPicPr>
          <p:cNvPr id="6" name="Picture 5" descr="Light bulb on yellow background with sketched light beams and cord">
            <a:extLst>
              <a:ext uri="{FF2B5EF4-FFF2-40B4-BE49-F238E27FC236}">
                <a16:creationId xmlns:a16="http://schemas.microsoft.com/office/drawing/2014/main" id="{237156B9-DABE-405F-61E1-9952F41A5DBD}"/>
              </a:ext>
            </a:extLst>
          </p:cNvPr>
          <p:cNvPicPr>
            <a:picLocks noChangeAspect="1"/>
          </p:cNvPicPr>
          <p:nvPr/>
        </p:nvPicPr>
        <p:blipFill rotWithShape="1">
          <a:blip r:embed="rId2"/>
          <a:srcRect l="52443" r="10118" b="3"/>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219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65151" y="455362"/>
            <a:ext cx="6881728" cy="1550419"/>
          </a:xfrm>
        </p:spPr>
        <p:txBody>
          <a:bodyPr>
            <a:normAutofit/>
          </a:bodyPr>
          <a:lstStyle/>
          <a:p>
            <a:r>
              <a:rPr lang="en-US" dirty="0"/>
              <a:t>Evaluation</a:t>
            </a:r>
          </a:p>
        </p:txBody>
      </p:sp>
      <p:sp>
        <p:nvSpPr>
          <p:cNvPr id="3" name="Content Placeholder"/>
          <p:cNvSpPr>
            <a:spLocks noGrp="1"/>
          </p:cNvSpPr>
          <p:nvPr>
            <p:ph idx="1"/>
          </p:nvPr>
        </p:nvSpPr>
        <p:spPr>
          <a:xfrm>
            <a:off x="565151" y="2160016"/>
            <a:ext cx="6881728" cy="3926152"/>
          </a:xfrm>
        </p:spPr>
        <p:txBody>
          <a:bodyPr>
            <a:normAutofit/>
          </a:bodyPr>
          <a:lstStyle/>
          <a:p>
            <a:pPr lvl="0">
              <a:lnSpc>
                <a:spcPct val="100000"/>
              </a:lnSpc>
            </a:pPr>
            <a:r>
              <a:rPr lang="en-US" dirty="0"/>
              <a:t>Once the sentiment analysis model has been trained, it needs to be evaluated to measure its accuracy.</a:t>
            </a:r>
          </a:p>
          <a:p>
            <a:pPr lvl="0">
              <a:lnSpc>
                <a:spcPct val="100000"/>
              </a:lnSpc>
            </a:pPr>
            <a:r>
              <a:rPr lang="en-US" dirty="0"/>
              <a:t>There are various metrics that can be used to evaluate the performance of the sentiment analysis model, such as precision and F1 score</a:t>
            </a:r>
          </a:p>
          <a:p>
            <a:pPr lvl="0">
              <a:lnSpc>
                <a:spcPct val="100000"/>
              </a:lnSpc>
            </a:pPr>
            <a:r>
              <a:rPr lang="en-US" dirty="0"/>
              <a:t>These metrics provide insights into the strengths and weaknesses of the model and can help improve its accuracy and performance</a:t>
            </a:r>
          </a:p>
        </p:txBody>
      </p:sp>
      <p:pic>
        <p:nvPicPr>
          <p:cNvPr id="6" name="Picture 5" descr="Three arrows on bullseye">
            <a:extLst>
              <a:ext uri="{FF2B5EF4-FFF2-40B4-BE49-F238E27FC236}">
                <a16:creationId xmlns:a16="http://schemas.microsoft.com/office/drawing/2014/main" id="{437E0236-05A9-D0ED-7515-F68E5E1A6F2D}"/>
              </a:ext>
            </a:extLst>
          </p:cNvPr>
          <p:cNvPicPr>
            <a:picLocks noChangeAspect="1"/>
          </p:cNvPicPr>
          <p:nvPr/>
        </p:nvPicPr>
        <p:blipFill rotWithShape="1">
          <a:blip r:embed="rId2"/>
          <a:srcRect l="13533" r="46682" b="5"/>
          <a:stretch/>
        </p:blipFill>
        <p:spPr>
          <a:xfrm>
            <a:off x="8018632" y="10"/>
            <a:ext cx="417336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18632"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02538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lstStyle/>
          <a:p>
            <a:r>
              <a:rPr lang="en-US" dirty="0"/>
              <a:t>Confusion Matrix</a:t>
            </a:r>
            <a:endParaRPr lang="en-IN" dirty="0"/>
          </a:p>
        </p:txBody>
      </p:sp>
      <p:pic>
        <p:nvPicPr>
          <p:cNvPr id="11" name="Content Placeholder 10"/>
          <p:cNvPicPr>
            <a:picLocks noGrp="1" noChangeAspect="1"/>
          </p:cNvPicPr>
          <p:nvPr>
            <p:ph idx="1"/>
          </p:nvPr>
        </p:nvPicPr>
        <p:blipFill>
          <a:blip r:embed="rId2"/>
          <a:stretch>
            <a:fillRect/>
          </a:stretch>
        </p:blipFill>
        <p:spPr>
          <a:xfrm>
            <a:off x="6982691" y="2963273"/>
            <a:ext cx="3968703" cy="2948635"/>
          </a:xfrm>
          <a:prstGeom prst="rect">
            <a:avLst/>
          </a:prstGeom>
        </p:spPr>
      </p:pic>
      <p:pic>
        <p:nvPicPr>
          <p:cNvPr id="12" name="Picture 11"/>
          <p:cNvPicPr>
            <a:picLocks noChangeAspect="1"/>
          </p:cNvPicPr>
          <p:nvPr/>
        </p:nvPicPr>
        <p:blipFill>
          <a:blip r:embed="rId3"/>
          <a:stretch>
            <a:fillRect/>
          </a:stretch>
        </p:blipFill>
        <p:spPr>
          <a:xfrm>
            <a:off x="2028306" y="2963272"/>
            <a:ext cx="3731712" cy="2948635"/>
          </a:xfrm>
          <a:prstGeom prst="rect">
            <a:avLst/>
          </a:prstGeom>
        </p:spPr>
      </p:pic>
    </p:spTree>
    <p:extLst>
      <p:ext uri="{BB962C8B-B14F-4D97-AF65-F5344CB8AC3E}">
        <p14:creationId xmlns:p14="http://schemas.microsoft.com/office/powerpoint/2010/main" val="193180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868C70C-E5C4-CD47-888C-FCB3373B6D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cNvSpPr>
            <a:spLocks noGrp="1"/>
          </p:cNvSpPr>
          <p:nvPr>
            <p:ph type="ctrTitle"/>
          </p:nvPr>
        </p:nvSpPr>
        <p:spPr>
          <a:xfrm>
            <a:off x="5127362" y="455362"/>
            <a:ext cx="6881728" cy="1550419"/>
          </a:xfrm>
        </p:spPr>
        <p:txBody>
          <a:bodyPr>
            <a:normAutofit/>
          </a:bodyPr>
          <a:lstStyle/>
          <a:p>
            <a:r>
              <a:rPr lang="en-US" dirty="0"/>
              <a:t>Conclusion</a:t>
            </a:r>
          </a:p>
        </p:txBody>
      </p:sp>
      <p:pic>
        <p:nvPicPr>
          <p:cNvPr id="6" name="Picture 5" descr="Light bulb on yellow background with sketched light beams and cord">
            <a:extLst>
              <a:ext uri="{FF2B5EF4-FFF2-40B4-BE49-F238E27FC236}">
                <a16:creationId xmlns:a16="http://schemas.microsoft.com/office/drawing/2014/main" id="{26737563-8DD2-719B-A518-9A6370902509}"/>
              </a:ext>
            </a:extLst>
          </p:cNvPr>
          <p:cNvPicPr>
            <a:picLocks noChangeAspect="1"/>
          </p:cNvPicPr>
          <p:nvPr/>
        </p:nvPicPr>
        <p:blipFill rotWithShape="1">
          <a:blip r:embed="rId2"/>
          <a:srcRect l="50300" r="7975" b="3"/>
          <a:stretch/>
        </p:blipFill>
        <p:spPr>
          <a:xfrm>
            <a:off x="20" y="10"/>
            <a:ext cx="4651228" cy="6857990"/>
          </a:xfrm>
          <a:prstGeom prst="rect">
            <a:avLst/>
          </a:prstGeom>
        </p:spPr>
      </p:pic>
      <p:sp>
        <p:nvSpPr>
          <p:cNvPr id="12" name="Rectangle 11">
            <a:extLst>
              <a:ext uri="{FF2B5EF4-FFF2-40B4-BE49-F238E27FC236}">
                <a16:creationId xmlns:a16="http://schemas.microsoft.com/office/drawing/2014/main" id="{D8C68F39-5E8A-844C-A8FD-394F253C1E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65153"/>
            <a:ext cx="1133856" cy="6292847"/>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50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583CEB-AC2B-2640-94F6-5958E6BC5B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
            <a:ext cx="565150" cy="6857999"/>
          </a:xfrm>
          <a:prstGeom prst="rect">
            <a:avLst/>
          </a:prstGeom>
          <a:gradFill flip="none" rotWithShape="1">
            <a:gsLst>
              <a:gs pos="0">
                <a:schemeClr val="accent1">
                  <a:alpha val="50000"/>
                </a:schemeClr>
              </a:gs>
              <a:gs pos="81000">
                <a:schemeClr val="accent4">
                  <a:alpha val="50000"/>
                </a:schemeClr>
              </a:gs>
              <a:gs pos="25000">
                <a:schemeClr val="accent2">
                  <a:alpha val="60000"/>
                </a:schemeClr>
              </a:gs>
              <a:gs pos="49000">
                <a:schemeClr val="accent3">
                  <a:alpha val="55000"/>
                </a:schemeClr>
              </a:gs>
              <a:gs pos="99000">
                <a:schemeClr val="accent5">
                  <a:alpha val="50000"/>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p:cNvSpPr>
            <a:spLocks noGrp="1"/>
          </p:cNvSpPr>
          <p:nvPr>
            <p:ph idx="1"/>
          </p:nvPr>
        </p:nvSpPr>
        <p:spPr>
          <a:xfrm>
            <a:off x="5127362" y="2160016"/>
            <a:ext cx="6881728" cy="3926152"/>
          </a:xfrm>
        </p:spPr>
        <p:txBody>
          <a:bodyPr>
            <a:normAutofit/>
          </a:bodyPr>
          <a:lstStyle/>
          <a:p>
            <a:pPr lvl="0">
              <a:lnSpc>
                <a:spcPct val="100000"/>
              </a:lnSpc>
            </a:pPr>
            <a:r>
              <a:rPr lang="en-US" dirty="0"/>
              <a:t>In conclusion, sentiment analysis is a powerful tool for analyzing customer feedback and gaining insights into their sentiments towards a product or service</a:t>
            </a:r>
          </a:p>
          <a:p>
            <a:pPr lvl="0">
              <a:lnSpc>
                <a:spcPct val="100000"/>
              </a:lnSpc>
            </a:pPr>
            <a:r>
              <a:rPr lang="en-US" dirty="0"/>
              <a:t>An accuracy of 0.94 in logistic regression and 0.51 in Naive Bayes for sentiment analysis indicates that the logistic regression model is performing better than the Naive Bayes model. </a:t>
            </a:r>
          </a:p>
        </p:txBody>
      </p:sp>
    </p:spTree>
    <p:extLst>
      <p:ext uri="{BB962C8B-B14F-4D97-AF65-F5344CB8AC3E}">
        <p14:creationId xmlns:p14="http://schemas.microsoft.com/office/powerpoint/2010/main" val="707438569"/>
      </p:ext>
    </p:extLst>
  </p:cSld>
  <p:clrMapOvr>
    <a:masterClrMapping/>
  </p:clrMapOvr>
</p:sld>
</file>

<file path=ppt/theme/theme1.xml><?xml version="1.0" encoding="utf-8"?>
<a:theme xmlns:a="http://schemas.openxmlformats.org/drawingml/2006/main" name="InterweaveVTI">
  <a:themeElements>
    <a:clrScheme name="AnalogousFromDarkSeedLeftStep">
      <a:dk1>
        <a:srgbClr val="000000"/>
      </a:dk1>
      <a:lt1>
        <a:srgbClr val="FFFFFF"/>
      </a:lt1>
      <a:dk2>
        <a:srgbClr val="301B2C"/>
      </a:dk2>
      <a:lt2>
        <a:srgbClr val="F0F3F3"/>
      </a:lt2>
      <a:accent1>
        <a:srgbClr val="CA4A46"/>
      </a:accent1>
      <a:accent2>
        <a:srgbClr val="B83467"/>
      </a:accent2>
      <a:accent3>
        <a:srgbClr val="CA46B0"/>
      </a:accent3>
      <a:accent4>
        <a:srgbClr val="9B34B8"/>
      </a:accent4>
      <a:accent5>
        <a:srgbClr val="7646CA"/>
      </a:accent5>
      <a:accent6>
        <a:srgbClr val="3C42BB"/>
      </a:accent6>
      <a:hlink>
        <a:srgbClr val="833FBF"/>
      </a:hlink>
      <a:folHlink>
        <a:srgbClr val="7F7F7F"/>
      </a:folHlink>
    </a:clrScheme>
    <a:fontScheme name="Interweave">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InterweaveVTI" id="{2A5AE21D-FC75-4AD0-BC12-FA563BC24905}" vid="{9A4A41B8-EB69-44BB-8E15-B517E25CF8CA}"/>
    </a:ext>
  </a:extLst>
</a:theme>
</file>

<file path=docProps/app.xml><?xml version="1.0" encoding="utf-8"?>
<Properties xmlns="http://schemas.openxmlformats.org/officeDocument/2006/extended-properties" xmlns:vt="http://schemas.openxmlformats.org/officeDocument/2006/docPropsVTypes">
  <TotalTime>24</TotalTime>
  <Words>345</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Avenir Next</vt:lpstr>
      <vt:lpstr>Neue Haas Grotesk Text Pro</vt:lpstr>
      <vt:lpstr>InterweaveVTI</vt:lpstr>
      <vt:lpstr>Sentimental Analysis</vt:lpstr>
      <vt:lpstr>Sentimental Analysis – twitter DataSet</vt:lpstr>
      <vt:lpstr>Data Collection</vt:lpstr>
      <vt:lpstr>Data Analysis</vt:lpstr>
      <vt:lpstr>Model Selection</vt:lpstr>
      <vt:lpstr>Model Training</vt:lpstr>
      <vt:lpstr>Evaluation</vt:lpstr>
      <vt:lpstr>Confusion Matrix</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sanjanavelma27@gmail.com</cp:lastModifiedBy>
  <cp:revision>9</cp:revision>
  <dcterms:created xsi:type="dcterms:W3CDTF">2023-05-02T18:06:12Z</dcterms:created>
  <dcterms:modified xsi:type="dcterms:W3CDTF">2025-04-20T21:17:23Z</dcterms:modified>
</cp:coreProperties>
</file>