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5" r:id="rId1"/>
  </p:sldMasterIdLst>
  <p:notesMasterIdLst>
    <p:notesMasterId r:id="rId25"/>
  </p:notesMasterIdLst>
  <p:sldIdLst>
    <p:sldId id="256" r:id="rId2"/>
    <p:sldId id="280" r:id="rId3"/>
    <p:sldId id="257" r:id="rId4"/>
    <p:sldId id="271" r:id="rId5"/>
    <p:sldId id="288" r:id="rId6"/>
    <p:sldId id="260" r:id="rId7"/>
    <p:sldId id="259" r:id="rId8"/>
    <p:sldId id="262" r:id="rId9"/>
    <p:sldId id="289" r:id="rId10"/>
    <p:sldId id="281" r:id="rId11"/>
    <p:sldId id="283" r:id="rId12"/>
    <p:sldId id="292" r:id="rId13"/>
    <p:sldId id="266" r:id="rId14"/>
    <p:sldId id="263" r:id="rId15"/>
    <p:sldId id="284" r:id="rId16"/>
    <p:sldId id="294" r:id="rId17"/>
    <p:sldId id="293" r:id="rId18"/>
    <p:sldId id="295" r:id="rId19"/>
    <p:sldId id="291" r:id="rId20"/>
    <p:sldId id="296" r:id="rId21"/>
    <p:sldId id="286" r:id="rId22"/>
    <p:sldId id="297" r:id="rId23"/>
    <p:sldId id="270" r:id="rId24"/>
  </p:sldIdLst>
  <p:sldSz cx="12192000" cy="6858000"/>
  <p:notesSz cx="6858000" cy="9144000"/>
  <p:embeddedFontLst>
    <p:embeddedFont>
      <p:font typeface="Abril Fatface" panose="02000503000000020003" pitchFamily="2" charset="0"/>
      <p:regular r:id="rId26"/>
    </p:embeddedFont>
    <p:embeddedFont>
      <p:font typeface="Barlow Condensed" panose="00000506000000000000" pitchFamily="2" charset="0"/>
      <p:regular r:id="rId27"/>
      <p:bold r:id="rId28"/>
      <p:italic r:id="rId29"/>
      <p:boldItalic r:id="rId30"/>
    </p:embeddedFont>
    <p:embeddedFont>
      <p:font typeface="Tw Cen MT" panose="020B0602020104020603" pitchFamily="34" charset="0"/>
      <p:regular r:id="rId31"/>
      <p:bold r:id="rId32"/>
      <p:italic r:id="rId33"/>
      <p:boldItalic r:id="rId34"/>
    </p:embeddedFont>
    <p:embeddedFont>
      <p:font typeface="Tw Cen MT Condensed" panose="020B0606020104020203" pitchFamily="34" charset="0"/>
      <p:regular r:id="rId35"/>
      <p:bold r:id="rId36"/>
    </p:embeddedFont>
    <p:embeddedFont>
      <p:font typeface="Wingdings 3" panose="05040102010807070707" pitchFamily="18" charset="2"/>
      <p:regular r:id="rId3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8CDEBE-8D37-4E34-B7E6-48C6A31152DF}">
          <p14:sldIdLst>
            <p14:sldId id="256"/>
            <p14:sldId id="280"/>
            <p14:sldId id="257"/>
            <p14:sldId id="271"/>
            <p14:sldId id="288"/>
            <p14:sldId id="260"/>
            <p14:sldId id="259"/>
            <p14:sldId id="262"/>
            <p14:sldId id="289"/>
            <p14:sldId id="281"/>
            <p14:sldId id="283"/>
            <p14:sldId id="292"/>
            <p14:sldId id="266"/>
            <p14:sldId id="263"/>
            <p14:sldId id="284"/>
            <p14:sldId id="294"/>
            <p14:sldId id="293"/>
            <p14:sldId id="295"/>
            <p14:sldId id="291"/>
            <p14:sldId id="296"/>
            <p14:sldId id="286"/>
            <p14:sldId id="297"/>
            <p14:sldId id="27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4F4265-328F-4B57-9077-BDC0C34620F2}" v="76" dt="2023-02-09T18:53:16.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59" autoAdjust="0"/>
    <p:restoredTop sz="93305" autoAdjust="0"/>
  </p:normalViewPr>
  <p:slideViewPr>
    <p:cSldViewPr snapToGrid="0">
      <p:cViewPr varScale="1">
        <p:scale>
          <a:sx n="59" d="100"/>
          <a:sy n="59" d="100"/>
        </p:scale>
        <p:origin x="1216" y="52"/>
      </p:cViewPr>
      <p:guideLst>
        <p:guide orient="horz" pos="2160"/>
        <p:guide pos="3840"/>
      </p:guideLst>
    </p:cSldViewPr>
  </p:slideViewPr>
  <p:outlineViewPr>
    <p:cViewPr>
      <p:scale>
        <a:sx n="33" d="100"/>
        <a:sy n="33" d="100"/>
      </p:scale>
      <p:origin x="0" y="-6376"/>
    </p:cViewPr>
  </p:outlineViewPr>
  <p:notesTextViewPr>
    <p:cViewPr>
      <p:scale>
        <a:sx n="1" d="1"/>
        <a:sy n="1" d="1"/>
      </p:scale>
      <p:origin x="0" y="0"/>
    </p:cViewPr>
  </p:notesTextViewPr>
  <p:notesViewPr>
    <p:cSldViewPr snapToGrid="0">
      <p:cViewPr varScale="1">
        <p:scale>
          <a:sx n="48" d="100"/>
          <a:sy n="48" d="100"/>
        </p:scale>
        <p:origin x="2752"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 Stanisic" userId="6fb4f2e003cfa22d" providerId="LiveId" clId="{F04F4265-328F-4B57-9077-BDC0C34620F2}"/>
    <pc:docChg chg="undo redo custSel addSld delSld modSld sldOrd addSection delSection modSection">
      <pc:chgData name="Sanja Stanisic" userId="6fb4f2e003cfa22d" providerId="LiveId" clId="{F04F4265-328F-4B57-9077-BDC0C34620F2}" dt="2023-02-09T19:34:57.458" v="9349" actId="20577"/>
      <pc:docMkLst>
        <pc:docMk/>
      </pc:docMkLst>
      <pc:sldChg chg="modSp mod">
        <pc:chgData name="Sanja Stanisic" userId="6fb4f2e003cfa22d" providerId="LiveId" clId="{F04F4265-328F-4B57-9077-BDC0C34620F2}" dt="2023-02-06T10:30:06.040" v="12" actId="14100"/>
        <pc:sldMkLst>
          <pc:docMk/>
          <pc:sldMk cId="0" sldId="256"/>
        </pc:sldMkLst>
        <pc:spChg chg="mod">
          <ac:chgData name="Sanja Stanisic" userId="6fb4f2e003cfa22d" providerId="LiveId" clId="{F04F4265-328F-4B57-9077-BDC0C34620F2}" dt="2023-02-06T10:30:06.040" v="12" actId="14100"/>
          <ac:spMkLst>
            <pc:docMk/>
            <pc:sldMk cId="0" sldId="256"/>
            <ac:spMk id="173" creationId="{00000000-0000-0000-0000-000000000000}"/>
          </ac:spMkLst>
        </pc:spChg>
      </pc:sldChg>
      <pc:sldChg chg="addSp delSp modSp mod">
        <pc:chgData name="Sanja Stanisic" userId="6fb4f2e003cfa22d" providerId="LiveId" clId="{F04F4265-328F-4B57-9077-BDC0C34620F2}" dt="2023-02-06T15:12:59.623" v="1253" actId="1076"/>
        <pc:sldMkLst>
          <pc:docMk/>
          <pc:sldMk cId="0" sldId="257"/>
        </pc:sldMkLst>
        <pc:spChg chg="mod">
          <ac:chgData name="Sanja Stanisic" userId="6fb4f2e003cfa22d" providerId="LiveId" clId="{F04F4265-328F-4B57-9077-BDC0C34620F2}" dt="2023-02-06T14:58:50.835" v="1091" actId="20577"/>
          <ac:spMkLst>
            <pc:docMk/>
            <pc:sldMk cId="0" sldId="257"/>
            <ac:spMk id="194" creationId="{00000000-0000-0000-0000-000000000000}"/>
          </ac:spMkLst>
        </pc:spChg>
        <pc:spChg chg="mod">
          <ac:chgData name="Sanja Stanisic" userId="6fb4f2e003cfa22d" providerId="LiveId" clId="{F04F4265-328F-4B57-9077-BDC0C34620F2}" dt="2023-02-06T15:00:50.907" v="1101" actId="14100"/>
          <ac:spMkLst>
            <pc:docMk/>
            <pc:sldMk cId="0" sldId="257"/>
            <ac:spMk id="195" creationId="{00000000-0000-0000-0000-000000000000}"/>
          </ac:spMkLst>
        </pc:spChg>
        <pc:picChg chg="del">
          <ac:chgData name="Sanja Stanisic" userId="6fb4f2e003cfa22d" providerId="LiveId" clId="{F04F4265-328F-4B57-9077-BDC0C34620F2}" dt="2023-02-06T14:31:59.271" v="975" actId="478"/>
          <ac:picMkLst>
            <pc:docMk/>
            <pc:sldMk cId="0" sldId="257"/>
            <ac:picMk id="2" creationId="{00000000-0000-0000-0000-000000000000}"/>
          </ac:picMkLst>
        </pc:picChg>
        <pc:picChg chg="add del mod">
          <ac:chgData name="Sanja Stanisic" userId="6fb4f2e003cfa22d" providerId="LiveId" clId="{F04F4265-328F-4B57-9077-BDC0C34620F2}" dt="2023-02-06T15:05:27.761" v="1157" actId="478"/>
          <ac:picMkLst>
            <pc:docMk/>
            <pc:sldMk cId="0" sldId="257"/>
            <ac:picMk id="3" creationId="{07533CD1-18F7-FDE0-6799-0F5D1D14CFA9}"/>
          </ac:picMkLst>
        </pc:picChg>
        <pc:picChg chg="add del">
          <ac:chgData name="Sanja Stanisic" userId="6fb4f2e003cfa22d" providerId="LiveId" clId="{F04F4265-328F-4B57-9077-BDC0C34620F2}" dt="2023-02-06T15:06:57.976" v="1159"/>
          <ac:picMkLst>
            <pc:docMk/>
            <pc:sldMk cId="0" sldId="257"/>
            <ac:picMk id="4" creationId="{B097DC2D-2EF9-BAF0-A0EB-9AC7855D9826}"/>
          </ac:picMkLst>
        </pc:picChg>
        <pc:picChg chg="add del mod">
          <ac:chgData name="Sanja Stanisic" userId="6fb4f2e003cfa22d" providerId="LiveId" clId="{F04F4265-328F-4B57-9077-BDC0C34620F2}" dt="2023-02-06T15:08:41.711" v="1222"/>
          <ac:picMkLst>
            <pc:docMk/>
            <pc:sldMk cId="0" sldId="257"/>
            <ac:picMk id="5" creationId="{CFCCC59C-C5F8-6A4A-E967-65D52E6DE23A}"/>
          </ac:picMkLst>
        </pc:picChg>
        <pc:picChg chg="add del mod">
          <ac:chgData name="Sanja Stanisic" userId="6fb4f2e003cfa22d" providerId="LiveId" clId="{F04F4265-328F-4B57-9077-BDC0C34620F2}" dt="2023-02-06T15:10:20.713" v="1231" actId="478"/>
          <ac:picMkLst>
            <pc:docMk/>
            <pc:sldMk cId="0" sldId="257"/>
            <ac:picMk id="6" creationId="{A3F8010D-001A-F8B9-9E2B-6E2B728413E3}"/>
          </ac:picMkLst>
        </pc:picChg>
        <pc:picChg chg="add del mod">
          <ac:chgData name="Sanja Stanisic" userId="6fb4f2e003cfa22d" providerId="LiveId" clId="{F04F4265-328F-4B57-9077-BDC0C34620F2}" dt="2023-02-06T15:11:13.752" v="1243"/>
          <ac:picMkLst>
            <pc:docMk/>
            <pc:sldMk cId="0" sldId="257"/>
            <ac:picMk id="7" creationId="{27D08A43-4281-82FA-0CA4-E6D6C9A51629}"/>
          </ac:picMkLst>
        </pc:picChg>
        <pc:picChg chg="add del mod">
          <ac:chgData name="Sanja Stanisic" userId="6fb4f2e003cfa22d" providerId="LiveId" clId="{F04F4265-328F-4B57-9077-BDC0C34620F2}" dt="2023-02-06T15:12:14.802" v="1249" actId="478"/>
          <ac:picMkLst>
            <pc:docMk/>
            <pc:sldMk cId="0" sldId="257"/>
            <ac:picMk id="8" creationId="{1B15E9DF-7D83-BCA1-C5F2-CA5A7FC5B59F}"/>
          </ac:picMkLst>
        </pc:picChg>
        <pc:picChg chg="add mod">
          <ac:chgData name="Sanja Stanisic" userId="6fb4f2e003cfa22d" providerId="LiveId" clId="{F04F4265-328F-4B57-9077-BDC0C34620F2}" dt="2023-02-06T15:12:59.623" v="1253" actId="1076"/>
          <ac:picMkLst>
            <pc:docMk/>
            <pc:sldMk cId="0" sldId="257"/>
            <ac:picMk id="9" creationId="{406D0262-2A89-D9C2-8ECC-4CBA5EB650CE}"/>
          </ac:picMkLst>
        </pc:picChg>
      </pc:sldChg>
      <pc:sldChg chg="addSp delSp modSp mod">
        <pc:chgData name="Sanja Stanisic" userId="6fb4f2e003cfa22d" providerId="LiveId" clId="{F04F4265-328F-4B57-9077-BDC0C34620F2}" dt="2023-02-08T17:32:34.313" v="2857" actId="20577"/>
        <pc:sldMkLst>
          <pc:docMk/>
          <pc:sldMk cId="0" sldId="259"/>
        </pc:sldMkLst>
        <pc:spChg chg="mod">
          <ac:chgData name="Sanja Stanisic" userId="6fb4f2e003cfa22d" providerId="LiveId" clId="{F04F4265-328F-4B57-9077-BDC0C34620F2}" dt="2023-02-06T19:33:08.662" v="1679" actId="20577"/>
          <ac:spMkLst>
            <pc:docMk/>
            <pc:sldMk cId="0" sldId="259"/>
            <ac:spMk id="3" creationId="{00000000-0000-0000-0000-000000000000}"/>
          </ac:spMkLst>
        </pc:spChg>
        <pc:spChg chg="add mod">
          <ac:chgData name="Sanja Stanisic" userId="6fb4f2e003cfa22d" providerId="LiveId" clId="{F04F4265-328F-4B57-9077-BDC0C34620F2}" dt="2023-02-08T17:32:34.313" v="2857" actId="20577"/>
          <ac:spMkLst>
            <pc:docMk/>
            <pc:sldMk cId="0" sldId="259"/>
            <ac:spMk id="8" creationId="{18448FF3-D928-436D-FDB0-92F19A0D8371}"/>
          </ac:spMkLst>
        </pc:spChg>
        <pc:spChg chg="mod">
          <ac:chgData name="Sanja Stanisic" userId="6fb4f2e003cfa22d" providerId="LiveId" clId="{F04F4265-328F-4B57-9077-BDC0C34620F2}" dt="2023-02-06T19:36:28.322" v="1690" actId="5793"/>
          <ac:spMkLst>
            <pc:docMk/>
            <pc:sldMk cId="0" sldId="259"/>
            <ac:spMk id="227" creationId="{00000000-0000-0000-0000-000000000000}"/>
          </ac:spMkLst>
        </pc:spChg>
        <pc:spChg chg="mod">
          <ac:chgData name="Sanja Stanisic" userId="6fb4f2e003cfa22d" providerId="LiveId" clId="{F04F4265-328F-4B57-9077-BDC0C34620F2}" dt="2023-02-06T19:57:00.680" v="1945" actId="947"/>
          <ac:spMkLst>
            <pc:docMk/>
            <pc:sldMk cId="0" sldId="259"/>
            <ac:spMk id="229" creationId="{00000000-0000-0000-0000-000000000000}"/>
          </ac:spMkLst>
        </pc:spChg>
        <pc:spChg chg="mod">
          <ac:chgData name="Sanja Stanisic" userId="6fb4f2e003cfa22d" providerId="LiveId" clId="{F04F4265-328F-4B57-9077-BDC0C34620F2}" dt="2023-02-06T15:32:20.983" v="1542" actId="5793"/>
          <ac:spMkLst>
            <pc:docMk/>
            <pc:sldMk cId="0" sldId="259"/>
            <ac:spMk id="231" creationId="{00000000-0000-0000-0000-000000000000}"/>
          </ac:spMkLst>
        </pc:spChg>
        <pc:spChg chg="mod">
          <ac:chgData name="Sanja Stanisic" userId="6fb4f2e003cfa22d" providerId="LiveId" clId="{F04F4265-328F-4B57-9077-BDC0C34620F2}" dt="2023-02-06T19:30:18.520" v="1593" actId="6549"/>
          <ac:spMkLst>
            <pc:docMk/>
            <pc:sldMk cId="0" sldId="259"/>
            <ac:spMk id="232" creationId="{00000000-0000-0000-0000-000000000000}"/>
          </ac:spMkLst>
        </pc:spChg>
        <pc:spChg chg="mod">
          <ac:chgData name="Sanja Stanisic" userId="6fb4f2e003cfa22d" providerId="LiveId" clId="{F04F4265-328F-4B57-9077-BDC0C34620F2}" dt="2023-02-06T19:30:32.780" v="1598" actId="20577"/>
          <ac:spMkLst>
            <pc:docMk/>
            <pc:sldMk cId="0" sldId="259"/>
            <ac:spMk id="233" creationId="{00000000-0000-0000-0000-000000000000}"/>
          </ac:spMkLst>
        </pc:spChg>
        <pc:spChg chg="mod">
          <ac:chgData name="Sanja Stanisic" userId="6fb4f2e003cfa22d" providerId="LiveId" clId="{F04F4265-328F-4B57-9077-BDC0C34620F2}" dt="2023-02-06T19:31:05.222" v="1627" actId="20577"/>
          <ac:spMkLst>
            <pc:docMk/>
            <pc:sldMk cId="0" sldId="259"/>
            <ac:spMk id="234" creationId="{00000000-0000-0000-0000-000000000000}"/>
          </ac:spMkLst>
        </pc:spChg>
        <pc:spChg chg="mod">
          <ac:chgData name="Sanja Stanisic" userId="6fb4f2e003cfa22d" providerId="LiveId" clId="{F04F4265-328F-4B57-9077-BDC0C34620F2}" dt="2023-02-06T19:33:07.841" v="1678" actId="20577"/>
          <ac:spMkLst>
            <pc:docMk/>
            <pc:sldMk cId="0" sldId="259"/>
            <ac:spMk id="235" creationId="{00000000-0000-0000-0000-000000000000}"/>
          </ac:spMkLst>
        </pc:spChg>
        <pc:picChg chg="add del">
          <ac:chgData name="Sanja Stanisic" userId="6fb4f2e003cfa22d" providerId="LiveId" clId="{F04F4265-328F-4B57-9077-BDC0C34620F2}" dt="2023-02-06T19:33:31.948" v="1681" actId="22"/>
          <ac:picMkLst>
            <pc:docMk/>
            <pc:sldMk cId="0" sldId="259"/>
            <ac:picMk id="4" creationId="{DD523FDE-3131-0155-234C-493B28B9FC0D}"/>
          </ac:picMkLst>
        </pc:picChg>
        <pc:picChg chg="del mod">
          <ac:chgData name="Sanja Stanisic" userId="6fb4f2e003cfa22d" providerId="LiveId" clId="{F04F4265-328F-4B57-9077-BDC0C34620F2}" dt="2023-02-06T19:36:02.784" v="1684" actId="478"/>
          <ac:picMkLst>
            <pc:docMk/>
            <pc:sldMk cId="0" sldId="259"/>
            <ac:picMk id="5" creationId="{00000000-0000-0000-0000-000000000000}"/>
          </ac:picMkLst>
        </pc:picChg>
        <pc:picChg chg="add del mod">
          <ac:chgData name="Sanja Stanisic" userId="6fb4f2e003cfa22d" providerId="LiveId" clId="{F04F4265-328F-4B57-9077-BDC0C34620F2}" dt="2023-02-06T19:39:09.264" v="1698" actId="21"/>
          <ac:picMkLst>
            <pc:docMk/>
            <pc:sldMk cId="0" sldId="259"/>
            <ac:picMk id="6" creationId="{52F3F312-B0B1-4029-D540-773241BACF4D}"/>
          </ac:picMkLst>
        </pc:picChg>
        <pc:picChg chg="add del">
          <ac:chgData name="Sanja Stanisic" userId="6fb4f2e003cfa22d" providerId="LiveId" clId="{F04F4265-328F-4B57-9077-BDC0C34620F2}" dt="2023-02-06T19:36:05.830" v="1685" actId="478"/>
          <ac:picMkLst>
            <pc:docMk/>
            <pc:sldMk cId="0" sldId="259"/>
            <ac:picMk id="21" creationId="{00000000-0000-0000-0000-000000000000}"/>
          </ac:picMkLst>
        </pc:picChg>
      </pc:sldChg>
      <pc:sldChg chg="addSp delSp modSp mod">
        <pc:chgData name="Sanja Stanisic" userId="6fb4f2e003cfa22d" providerId="LiveId" clId="{F04F4265-328F-4B57-9077-BDC0C34620F2}" dt="2023-02-06T19:52:57.479" v="1890" actId="14100"/>
        <pc:sldMkLst>
          <pc:docMk/>
          <pc:sldMk cId="0" sldId="260"/>
        </pc:sldMkLst>
        <pc:spChg chg="mod">
          <ac:chgData name="Sanja Stanisic" userId="6fb4f2e003cfa22d" providerId="LiveId" clId="{F04F4265-328F-4B57-9077-BDC0C34620F2}" dt="2023-02-06T19:52:18.042" v="1889"/>
          <ac:spMkLst>
            <pc:docMk/>
            <pc:sldMk cId="0" sldId="260"/>
            <ac:spMk id="242" creationId="{00000000-0000-0000-0000-000000000000}"/>
          </ac:spMkLst>
        </pc:spChg>
        <pc:spChg chg="mod">
          <ac:chgData name="Sanja Stanisic" userId="6fb4f2e003cfa22d" providerId="LiveId" clId="{F04F4265-328F-4B57-9077-BDC0C34620F2}" dt="2023-02-06T19:52:57.479" v="1890" actId="14100"/>
          <ac:spMkLst>
            <pc:docMk/>
            <pc:sldMk cId="0" sldId="260"/>
            <ac:spMk id="243" creationId="{00000000-0000-0000-0000-000000000000}"/>
          </ac:spMkLst>
        </pc:spChg>
        <pc:picChg chg="add del mod">
          <ac:chgData name="Sanja Stanisic" userId="6fb4f2e003cfa22d" providerId="LiveId" clId="{F04F4265-328F-4B57-9077-BDC0C34620F2}" dt="2023-02-06T19:45:44.879" v="1761"/>
          <ac:picMkLst>
            <pc:docMk/>
            <pc:sldMk cId="0" sldId="260"/>
            <ac:picMk id="2" creationId="{1A35BFAC-2EFD-50E2-7151-6E4EF7159097}"/>
          </ac:picMkLst>
        </pc:picChg>
      </pc:sldChg>
      <pc:sldChg chg="addSp delSp modSp mod modClrScheme chgLayout">
        <pc:chgData name="Sanja Stanisic" userId="6fb4f2e003cfa22d" providerId="LiveId" clId="{F04F4265-328F-4B57-9077-BDC0C34620F2}" dt="2023-02-09T18:34:11.267" v="9084" actId="20577"/>
        <pc:sldMkLst>
          <pc:docMk/>
          <pc:sldMk cId="0" sldId="262"/>
        </pc:sldMkLst>
        <pc:spChg chg="mod ord">
          <ac:chgData name="Sanja Stanisic" userId="6fb4f2e003cfa22d" providerId="LiveId" clId="{F04F4265-328F-4B57-9077-BDC0C34620F2}" dt="2023-02-08T17:42:37.107" v="3389" actId="207"/>
          <ac:spMkLst>
            <pc:docMk/>
            <pc:sldMk cId="0" sldId="262"/>
            <ac:spMk id="271" creationId="{00000000-0000-0000-0000-000000000000}"/>
          </ac:spMkLst>
        </pc:spChg>
        <pc:spChg chg="mod ord">
          <ac:chgData name="Sanja Stanisic" userId="6fb4f2e003cfa22d" providerId="LiveId" clId="{F04F4265-328F-4B57-9077-BDC0C34620F2}" dt="2023-02-08T17:41:30.714" v="3346" actId="6549"/>
          <ac:spMkLst>
            <pc:docMk/>
            <pc:sldMk cId="0" sldId="262"/>
            <ac:spMk id="272" creationId="{00000000-0000-0000-0000-000000000000}"/>
          </ac:spMkLst>
        </pc:spChg>
        <pc:spChg chg="mod ord">
          <ac:chgData name="Sanja Stanisic" userId="6fb4f2e003cfa22d" providerId="LiveId" clId="{F04F4265-328F-4B57-9077-BDC0C34620F2}" dt="2023-02-09T18:34:11.267" v="9084" actId="20577"/>
          <ac:spMkLst>
            <pc:docMk/>
            <pc:sldMk cId="0" sldId="262"/>
            <ac:spMk id="273" creationId="{00000000-0000-0000-0000-000000000000}"/>
          </ac:spMkLst>
        </pc:spChg>
        <pc:spChg chg="mod ord">
          <ac:chgData name="Sanja Stanisic" userId="6fb4f2e003cfa22d" providerId="LiveId" clId="{F04F4265-328F-4B57-9077-BDC0C34620F2}" dt="2023-02-08T17:53:38.308" v="3631" actId="6549"/>
          <ac:spMkLst>
            <pc:docMk/>
            <pc:sldMk cId="0" sldId="262"/>
            <ac:spMk id="274" creationId="{00000000-0000-0000-0000-000000000000}"/>
          </ac:spMkLst>
        </pc:spChg>
        <pc:spChg chg="del mod ord">
          <ac:chgData name="Sanja Stanisic" userId="6fb4f2e003cfa22d" providerId="LiveId" clId="{F04F4265-328F-4B57-9077-BDC0C34620F2}" dt="2023-02-08T17:41:50.966" v="3365" actId="21"/>
          <ac:spMkLst>
            <pc:docMk/>
            <pc:sldMk cId="0" sldId="262"/>
            <ac:spMk id="275" creationId="{00000000-0000-0000-0000-000000000000}"/>
          </ac:spMkLst>
        </pc:spChg>
        <pc:spChg chg="mod ord">
          <ac:chgData name="Sanja Stanisic" userId="6fb4f2e003cfa22d" providerId="LiveId" clId="{F04F4265-328F-4B57-9077-BDC0C34620F2}" dt="2023-02-06T19:45:09.537" v="1749" actId="700"/>
          <ac:spMkLst>
            <pc:docMk/>
            <pc:sldMk cId="0" sldId="262"/>
            <ac:spMk id="277" creationId="{00000000-0000-0000-0000-000000000000}"/>
          </ac:spMkLst>
        </pc:spChg>
        <pc:spChg chg="mod ord">
          <ac:chgData name="Sanja Stanisic" userId="6fb4f2e003cfa22d" providerId="LiveId" clId="{F04F4265-328F-4B57-9077-BDC0C34620F2}" dt="2023-02-06T19:45:09.537" v="1749" actId="700"/>
          <ac:spMkLst>
            <pc:docMk/>
            <pc:sldMk cId="0" sldId="262"/>
            <ac:spMk id="278" creationId="{00000000-0000-0000-0000-000000000000}"/>
          </ac:spMkLst>
        </pc:spChg>
        <pc:spChg chg="mod ord">
          <ac:chgData name="Sanja Stanisic" userId="6fb4f2e003cfa22d" providerId="LiveId" clId="{F04F4265-328F-4B57-9077-BDC0C34620F2}" dt="2023-02-06T19:45:09.537" v="1749" actId="700"/>
          <ac:spMkLst>
            <pc:docMk/>
            <pc:sldMk cId="0" sldId="262"/>
            <ac:spMk id="279" creationId="{00000000-0000-0000-0000-000000000000}"/>
          </ac:spMkLst>
        </pc:spChg>
        <pc:spChg chg="mod ord">
          <ac:chgData name="Sanja Stanisic" userId="6fb4f2e003cfa22d" providerId="LiveId" clId="{F04F4265-328F-4B57-9077-BDC0C34620F2}" dt="2023-02-06T19:45:09.537" v="1749" actId="700"/>
          <ac:spMkLst>
            <pc:docMk/>
            <pc:sldMk cId="0" sldId="262"/>
            <ac:spMk id="280" creationId="{00000000-0000-0000-0000-000000000000}"/>
          </ac:spMkLst>
        </pc:spChg>
        <pc:spChg chg="mod ord">
          <ac:chgData name="Sanja Stanisic" userId="6fb4f2e003cfa22d" providerId="LiveId" clId="{F04F4265-328F-4B57-9077-BDC0C34620F2}" dt="2023-02-06T19:45:09.537" v="1749" actId="700"/>
          <ac:spMkLst>
            <pc:docMk/>
            <pc:sldMk cId="0" sldId="262"/>
            <ac:spMk id="281" creationId="{00000000-0000-0000-0000-000000000000}"/>
          </ac:spMkLst>
        </pc:spChg>
        <pc:picChg chg="add mod">
          <ac:chgData name="Sanja Stanisic" userId="6fb4f2e003cfa22d" providerId="LiveId" clId="{F04F4265-328F-4B57-9077-BDC0C34620F2}" dt="2023-02-08T17:44:24.772" v="3482" actId="14100"/>
          <ac:picMkLst>
            <pc:docMk/>
            <pc:sldMk cId="0" sldId="262"/>
            <ac:picMk id="2" creationId="{7E7C7B6E-D722-7E0E-CCF2-5477D434D7AE}"/>
          </ac:picMkLst>
        </pc:picChg>
        <pc:picChg chg="add mod">
          <ac:chgData name="Sanja Stanisic" userId="6fb4f2e003cfa22d" providerId="LiveId" clId="{F04F4265-328F-4B57-9077-BDC0C34620F2}" dt="2023-02-08T17:44:20.672" v="3481" actId="1076"/>
          <ac:picMkLst>
            <pc:docMk/>
            <pc:sldMk cId="0" sldId="262"/>
            <ac:picMk id="3" creationId="{840CE6B6-7884-7E10-2D5D-E828B65F8263}"/>
          </ac:picMkLst>
        </pc:picChg>
        <pc:picChg chg="del mod">
          <ac:chgData name="Sanja Stanisic" userId="6fb4f2e003cfa22d" providerId="LiveId" clId="{F04F4265-328F-4B57-9077-BDC0C34620F2}" dt="2023-02-08T17:41:27.082" v="3345" actId="478"/>
          <ac:picMkLst>
            <pc:docMk/>
            <pc:sldMk cId="0" sldId="262"/>
            <ac:picMk id="18" creationId="{00000000-0000-0000-0000-000000000000}"/>
          </ac:picMkLst>
        </pc:picChg>
        <pc:cxnChg chg="del">
          <ac:chgData name="Sanja Stanisic" userId="6fb4f2e003cfa22d" providerId="LiveId" clId="{F04F4265-328F-4B57-9077-BDC0C34620F2}" dt="2023-02-08T17:41:42.012" v="3364" actId="478"/>
          <ac:cxnSpMkLst>
            <pc:docMk/>
            <pc:sldMk cId="0" sldId="262"/>
            <ac:cxnSpMk id="284" creationId="{00000000-0000-0000-0000-000000000000}"/>
          </ac:cxnSpMkLst>
        </pc:cxnChg>
      </pc:sldChg>
      <pc:sldChg chg="addSp delSp modSp mod ord">
        <pc:chgData name="Sanja Stanisic" userId="6fb4f2e003cfa22d" providerId="LiveId" clId="{F04F4265-328F-4B57-9077-BDC0C34620F2}" dt="2023-02-09T18:45:24.560" v="9165" actId="14100"/>
        <pc:sldMkLst>
          <pc:docMk/>
          <pc:sldMk cId="0" sldId="263"/>
        </pc:sldMkLst>
        <pc:spChg chg="add mod">
          <ac:chgData name="Sanja Stanisic" userId="6fb4f2e003cfa22d" providerId="LiveId" clId="{F04F4265-328F-4B57-9077-BDC0C34620F2}" dt="2023-02-09T11:53:42.837" v="4999" actId="14100"/>
          <ac:spMkLst>
            <pc:docMk/>
            <pc:sldMk cId="0" sldId="263"/>
            <ac:spMk id="3" creationId="{20F6D22A-B583-5AD8-D98E-4BDA977ECED4}"/>
          </ac:spMkLst>
        </pc:spChg>
        <pc:spChg chg="mod">
          <ac:chgData name="Sanja Stanisic" userId="6fb4f2e003cfa22d" providerId="LiveId" clId="{F04F4265-328F-4B57-9077-BDC0C34620F2}" dt="2023-02-09T11:49:32.441" v="4980" actId="14100"/>
          <ac:spMkLst>
            <pc:docMk/>
            <pc:sldMk cId="0" sldId="263"/>
            <ac:spMk id="20" creationId="{00000000-0000-0000-0000-000000000000}"/>
          </ac:spMkLst>
        </pc:spChg>
        <pc:spChg chg="mod">
          <ac:chgData name="Sanja Stanisic" userId="6fb4f2e003cfa22d" providerId="LiveId" clId="{F04F4265-328F-4B57-9077-BDC0C34620F2}" dt="2023-02-09T11:47:42.593" v="4897" actId="1076"/>
          <ac:spMkLst>
            <pc:docMk/>
            <pc:sldMk cId="0" sldId="263"/>
            <ac:spMk id="289" creationId="{00000000-0000-0000-0000-000000000000}"/>
          </ac:spMkLst>
        </pc:spChg>
        <pc:spChg chg="add del">
          <ac:chgData name="Sanja Stanisic" userId="6fb4f2e003cfa22d" providerId="LiveId" clId="{F04F4265-328F-4B57-9077-BDC0C34620F2}" dt="2023-02-09T11:46:56.240" v="4837" actId="21"/>
          <ac:spMkLst>
            <pc:docMk/>
            <pc:sldMk cId="0" sldId="263"/>
            <ac:spMk id="290" creationId="{00000000-0000-0000-0000-000000000000}"/>
          </ac:spMkLst>
        </pc:spChg>
        <pc:spChg chg="mod">
          <ac:chgData name="Sanja Stanisic" userId="6fb4f2e003cfa22d" providerId="LiveId" clId="{F04F4265-328F-4B57-9077-BDC0C34620F2}" dt="2023-02-09T15:47:26.728" v="6331" actId="1035"/>
          <ac:spMkLst>
            <pc:docMk/>
            <pc:sldMk cId="0" sldId="263"/>
            <ac:spMk id="291" creationId="{00000000-0000-0000-0000-000000000000}"/>
          </ac:spMkLst>
        </pc:spChg>
        <pc:spChg chg="mod">
          <ac:chgData name="Sanja Stanisic" userId="6fb4f2e003cfa22d" providerId="LiveId" clId="{F04F4265-328F-4B57-9077-BDC0C34620F2}" dt="2023-02-09T18:45:24.560" v="9165" actId="14100"/>
          <ac:spMkLst>
            <pc:docMk/>
            <pc:sldMk cId="0" sldId="263"/>
            <ac:spMk id="292" creationId="{00000000-0000-0000-0000-000000000000}"/>
          </ac:spMkLst>
        </pc:spChg>
        <pc:spChg chg="mod">
          <ac:chgData name="Sanja Stanisic" userId="6fb4f2e003cfa22d" providerId="LiveId" clId="{F04F4265-328F-4B57-9077-BDC0C34620F2}" dt="2023-02-09T11:45:54.083" v="4826"/>
          <ac:spMkLst>
            <pc:docMk/>
            <pc:sldMk cId="0" sldId="263"/>
            <ac:spMk id="296" creationId="{00000000-0000-0000-0000-000000000000}"/>
          </ac:spMkLst>
        </pc:spChg>
        <pc:spChg chg="mod">
          <ac:chgData name="Sanja Stanisic" userId="6fb4f2e003cfa22d" providerId="LiveId" clId="{F04F4265-328F-4B57-9077-BDC0C34620F2}" dt="2023-02-09T11:46:25.023" v="4833" actId="6549"/>
          <ac:spMkLst>
            <pc:docMk/>
            <pc:sldMk cId="0" sldId="263"/>
            <ac:spMk id="297" creationId="{00000000-0000-0000-0000-000000000000}"/>
          </ac:spMkLst>
        </pc:spChg>
        <pc:spChg chg="del mod">
          <ac:chgData name="Sanja Stanisic" userId="6fb4f2e003cfa22d" providerId="LiveId" clId="{F04F4265-328F-4B57-9077-BDC0C34620F2}" dt="2023-02-09T11:48:59.614" v="4949" actId="478"/>
          <ac:spMkLst>
            <pc:docMk/>
            <pc:sldMk cId="0" sldId="263"/>
            <ac:spMk id="298" creationId="{00000000-0000-0000-0000-000000000000}"/>
          </ac:spMkLst>
        </pc:spChg>
        <pc:spChg chg="mod">
          <ac:chgData name="Sanja Stanisic" userId="6fb4f2e003cfa22d" providerId="LiveId" clId="{F04F4265-328F-4B57-9077-BDC0C34620F2}" dt="2023-02-09T15:48:46.051" v="6343" actId="20577"/>
          <ac:spMkLst>
            <pc:docMk/>
            <pc:sldMk cId="0" sldId="263"/>
            <ac:spMk id="299" creationId="{00000000-0000-0000-0000-000000000000}"/>
          </ac:spMkLst>
        </pc:spChg>
        <pc:spChg chg="mod">
          <ac:chgData name="Sanja Stanisic" userId="6fb4f2e003cfa22d" providerId="LiveId" clId="{F04F4265-328F-4B57-9077-BDC0C34620F2}" dt="2023-02-09T11:48:45.978" v="4946" actId="14100"/>
          <ac:spMkLst>
            <pc:docMk/>
            <pc:sldMk cId="0" sldId="263"/>
            <ac:spMk id="300" creationId="{00000000-0000-0000-0000-000000000000}"/>
          </ac:spMkLst>
        </pc:spChg>
        <pc:picChg chg="del">
          <ac:chgData name="Sanja Stanisic" userId="6fb4f2e003cfa22d" providerId="LiveId" clId="{F04F4265-328F-4B57-9077-BDC0C34620F2}" dt="2023-02-09T11:49:37.054" v="4981" actId="478"/>
          <ac:picMkLst>
            <pc:docMk/>
            <pc:sldMk cId="0" sldId="263"/>
            <ac:picMk id="3075" creationId="{00000000-0000-0000-0000-000000000000}"/>
          </ac:picMkLst>
        </pc:picChg>
        <pc:cxnChg chg="mod">
          <ac:chgData name="Sanja Stanisic" userId="6fb4f2e003cfa22d" providerId="LiveId" clId="{F04F4265-328F-4B57-9077-BDC0C34620F2}" dt="2023-02-09T15:47:34.426" v="6333" actId="14100"/>
          <ac:cxnSpMkLst>
            <pc:docMk/>
            <pc:sldMk cId="0" sldId="263"/>
            <ac:cxnSpMk id="293" creationId="{00000000-0000-0000-0000-000000000000}"/>
          </ac:cxnSpMkLst>
        </pc:cxnChg>
      </pc:sldChg>
      <pc:sldChg chg="addSp modSp mod ord">
        <pc:chgData name="Sanja Stanisic" userId="6fb4f2e003cfa22d" providerId="LiveId" clId="{F04F4265-328F-4B57-9077-BDC0C34620F2}" dt="2023-02-09T16:17:09.545" v="7338" actId="14100"/>
        <pc:sldMkLst>
          <pc:docMk/>
          <pc:sldMk cId="0" sldId="266"/>
        </pc:sldMkLst>
        <pc:spChg chg="add mod">
          <ac:chgData name="Sanja Stanisic" userId="6fb4f2e003cfa22d" providerId="LiveId" clId="{F04F4265-328F-4B57-9077-BDC0C34620F2}" dt="2023-02-09T16:17:09.545" v="7338" actId="14100"/>
          <ac:spMkLst>
            <pc:docMk/>
            <pc:sldMk cId="0" sldId="266"/>
            <ac:spMk id="2" creationId="{A02B5EF1-4D63-1FF6-AFC5-2F547C637B1D}"/>
          </ac:spMkLst>
        </pc:spChg>
        <pc:spChg chg="mod">
          <ac:chgData name="Sanja Stanisic" userId="6fb4f2e003cfa22d" providerId="LiveId" clId="{F04F4265-328F-4B57-9077-BDC0C34620F2}" dt="2023-02-09T13:21:57.487" v="5724" actId="14100"/>
          <ac:spMkLst>
            <pc:docMk/>
            <pc:sldMk cId="0" sldId="266"/>
            <ac:spMk id="20" creationId="{00000000-0000-0000-0000-000000000000}"/>
          </ac:spMkLst>
        </pc:spChg>
        <pc:spChg chg="mod">
          <ac:chgData name="Sanja Stanisic" userId="6fb4f2e003cfa22d" providerId="LiveId" clId="{F04F4265-328F-4B57-9077-BDC0C34620F2}" dt="2023-02-09T13:17:48.413" v="5496" actId="1035"/>
          <ac:spMkLst>
            <pc:docMk/>
            <pc:sldMk cId="0" sldId="266"/>
            <ac:spMk id="335" creationId="{00000000-0000-0000-0000-000000000000}"/>
          </ac:spMkLst>
        </pc:spChg>
        <pc:spChg chg="mod">
          <ac:chgData name="Sanja Stanisic" userId="6fb4f2e003cfa22d" providerId="LiveId" clId="{F04F4265-328F-4B57-9077-BDC0C34620F2}" dt="2023-02-09T13:20:52.863" v="5715" actId="108"/>
          <ac:spMkLst>
            <pc:docMk/>
            <pc:sldMk cId="0" sldId="266"/>
            <ac:spMk id="336" creationId="{00000000-0000-0000-0000-000000000000}"/>
          </ac:spMkLst>
        </pc:spChg>
        <pc:spChg chg="mod">
          <ac:chgData name="Sanja Stanisic" userId="6fb4f2e003cfa22d" providerId="LiveId" clId="{F04F4265-328F-4B57-9077-BDC0C34620F2}" dt="2023-02-09T13:18:06.875" v="5520" actId="1035"/>
          <ac:spMkLst>
            <pc:docMk/>
            <pc:sldMk cId="0" sldId="266"/>
            <ac:spMk id="337" creationId="{00000000-0000-0000-0000-000000000000}"/>
          </ac:spMkLst>
        </pc:spChg>
        <pc:spChg chg="mod">
          <ac:chgData name="Sanja Stanisic" userId="6fb4f2e003cfa22d" providerId="LiveId" clId="{F04F4265-328F-4B57-9077-BDC0C34620F2}" dt="2023-02-09T13:17:55.627" v="5506" actId="1035"/>
          <ac:spMkLst>
            <pc:docMk/>
            <pc:sldMk cId="0" sldId="266"/>
            <ac:spMk id="340" creationId="{00000000-0000-0000-0000-000000000000}"/>
          </ac:spMkLst>
        </pc:spChg>
        <pc:spChg chg="mod">
          <ac:chgData name="Sanja Stanisic" userId="6fb4f2e003cfa22d" providerId="LiveId" clId="{F04F4265-328F-4B57-9077-BDC0C34620F2}" dt="2023-02-09T12:00:17.640" v="5158" actId="20577"/>
          <ac:spMkLst>
            <pc:docMk/>
            <pc:sldMk cId="0" sldId="266"/>
            <ac:spMk id="341" creationId="{00000000-0000-0000-0000-000000000000}"/>
          </ac:spMkLst>
        </pc:spChg>
        <pc:spChg chg="mod">
          <ac:chgData name="Sanja Stanisic" userId="6fb4f2e003cfa22d" providerId="LiveId" clId="{F04F4265-328F-4B57-9077-BDC0C34620F2}" dt="2023-02-09T13:29:06.172" v="5732" actId="20577"/>
          <ac:spMkLst>
            <pc:docMk/>
            <pc:sldMk cId="0" sldId="266"/>
            <ac:spMk id="347" creationId="{00000000-0000-0000-0000-000000000000}"/>
          </ac:spMkLst>
        </pc:spChg>
        <pc:picChg chg="add mod">
          <ac:chgData name="Sanja Stanisic" userId="6fb4f2e003cfa22d" providerId="LiveId" clId="{F04F4265-328F-4B57-9077-BDC0C34620F2}" dt="2023-02-09T13:31:11.109" v="5866" actId="1037"/>
          <ac:picMkLst>
            <pc:docMk/>
            <pc:sldMk cId="0" sldId="266"/>
            <ac:picMk id="3" creationId="{22090FE7-BE8B-DD5C-A768-08B8B21E497E}"/>
          </ac:picMkLst>
        </pc:picChg>
      </pc:sldChg>
      <pc:sldChg chg="modSp mod">
        <pc:chgData name="Sanja Stanisic" userId="6fb4f2e003cfa22d" providerId="LiveId" clId="{F04F4265-328F-4B57-9077-BDC0C34620F2}" dt="2023-02-09T18:28:20.486" v="9079" actId="5793"/>
        <pc:sldMkLst>
          <pc:docMk/>
          <pc:sldMk cId="0" sldId="270"/>
        </pc:sldMkLst>
        <pc:spChg chg="mod">
          <ac:chgData name="Sanja Stanisic" userId="6fb4f2e003cfa22d" providerId="LiveId" clId="{F04F4265-328F-4B57-9077-BDC0C34620F2}" dt="2023-02-09T18:28:20.486" v="9079" actId="5793"/>
          <ac:spMkLst>
            <pc:docMk/>
            <pc:sldMk cId="0" sldId="270"/>
            <ac:spMk id="410" creationId="{00000000-0000-0000-0000-000000000000}"/>
          </ac:spMkLst>
        </pc:spChg>
        <pc:cxnChg chg="mod">
          <ac:chgData name="Sanja Stanisic" userId="6fb4f2e003cfa22d" providerId="LiveId" clId="{F04F4265-328F-4B57-9077-BDC0C34620F2}" dt="2023-02-09T18:21:50.449" v="9028" actId="1038"/>
          <ac:cxnSpMkLst>
            <pc:docMk/>
            <pc:sldMk cId="0" sldId="270"/>
            <ac:cxnSpMk id="4" creationId="{00000000-0000-0000-0000-000000000000}"/>
          </ac:cxnSpMkLst>
        </pc:cxnChg>
      </pc:sldChg>
      <pc:sldChg chg="addSp delSp modSp mod ord modClrScheme chgLayout">
        <pc:chgData name="Sanja Stanisic" userId="6fb4f2e003cfa22d" providerId="LiveId" clId="{F04F4265-328F-4B57-9077-BDC0C34620F2}" dt="2023-02-06T20:09:22.248" v="2058" actId="255"/>
        <pc:sldMkLst>
          <pc:docMk/>
          <pc:sldMk cId="0" sldId="271"/>
        </pc:sldMkLst>
        <pc:spChg chg="add del mod">
          <ac:chgData name="Sanja Stanisic" userId="6fb4f2e003cfa22d" providerId="LiveId" clId="{F04F4265-328F-4B57-9077-BDC0C34620F2}" dt="2023-02-06T11:05:16.626" v="590" actId="767"/>
          <ac:spMkLst>
            <pc:docMk/>
            <pc:sldMk cId="0" sldId="271"/>
            <ac:spMk id="2" creationId="{F751A569-4FB9-DEE4-3001-8AB53D7F8FF4}"/>
          </ac:spMkLst>
        </pc:spChg>
        <pc:spChg chg="add del">
          <ac:chgData name="Sanja Stanisic" userId="6fb4f2e003cfa22d" providerId="LiveId" clId="{F04F4265-328F-4B57-9077-BDC0C34620F2}" dt="2023-02-06T11:06:07.296" v="595" actId="478"/>
          <ac:spMkLst>
            <pc:docMk/>
            <pc:sldMk cId="0" sldId="271"/>
            <ac:spMk id="4" creationId="{1574C779-B3D3-D2BB-18C7-34B09E73705A}"/>
          </ac:spMkLst>
        </pc:spChg>
        <pc:spChg chg="add mod">
          <ac:chgData name="Sanja Stanisic" userId="6fb4f2e003cfa22d" providerId="LiveId" clId="{F04F4265-328F-4B57-9077-BDC0C34620F2}" dt="2023-02-06T20:09:22.248" v="2058" actId="255"/>
          <ac:spMkLst>
            <pc:docMk/>
            <pc:sldMk cId="0" sldId="271"/>
            <ac:spMk id="7" creationId="{DDBEA803-DCDD-E753-3AFD-C7256B6F37C2}"/>
          </ac:spMkLst>
        </pc:spChg>
        <pc:spChg chg="mod ord">
          <ac:chgData name="Sanja Stanisic" userId="6fb4f2e003cfa22d" providerId="LiveId" clId="{F04F4265-328F-4B57-9077-BDC0C34620F2}" dt="2023-02-06T11:02:56.614" v="584" actId="700"/>
          <ac:spMkLst>
            <pc:docMk/>
            <pc:sldMk cId="0" sldId="271"/>
            <ac:spMk id="415" creationId="{00000000-0000-0000-0000-000000000000}"/>
          </ac:spMkLst>
        </pc:spChg>
        <pc:spChg chg="del mod ord">
          <ac:chgData name="Sanja Stanisic" userId="6fb4f2e003cfa22d" providerId="LiveId" clId="{F04F4265-328F-4B57-9077-BDC0C34620F2}" dt="2023-02-06T11:08:48.947" v="750" actId="21"/>
          <ac:spMkLst>
            <pc:docMk/>
            <pc:sldMk cId="0" sldId="271"/>
            <ac:spMk id="416" creationId="{00000000-0000-0000-0000-000000000000}"/>
          </ac:spMkLst>
        </pc:spChg>
        <pc:spChg chg="mod ord">
          <ac:chgData name="Sanja Stanisic" userId="6fb4f2e003cfa22d" providerId="LiveId" clId="{F04F4265-328F-4B57-9077-BDC0C34620F2}" dt="2023-02-06T20:09:17.144" v="2057" actId="255"/>
          <ac:spMkLst>
            <pc:docMk/>
            <pc:sldMk cId="0" sldId="271"/>
            <ac:spMk id="417" creationId="{00000000-0000-0000-0000-000000000000}"/>
          </ac:spMkLst>
        </pc:spChg>
        <pc:spChg chg="add del mod ord">
          <ac:chgData name="Sanja Stanisic" userId="6fb4f2e003cfa22d" providerId="LiveId" clId="{F04F4265-328F-4B57-9077-BDC0C34620F2}" dt="2023-02-06T15:26:26.066" v="1426" actId="1035"/>
          <ac:spMkLst>
            <pc:docMk/>
            <pc:sldMk cId="0" sldId="271"/>
            <ac:spMk id="630" creationId="{00000000-0000-0000-0000-000000000000}"/>
          </ac:spMkLst>
        </pc:spChg>
        <pc:spChg chg="mod ord">
          <ac:chgData name="Sanja Stanisic" userId="6fb4f2e003cfa22d" providerId="LiveId" clId="{F04F4265-328F-4B57-9077-BDC0C34620F2}" dt="2023-02-06T15:26:00.840" v="1406" actId="1035"/>
          <ac:spMkLst>
            <pc:docMk/>
            <pc:sldMk cId="0" sldId="271"/>
            <ac:spMk id="631" creationId="{00000000-0000-0000-0000-000000000000}"/>
          </ac:spMkLst>
        </pc:spChg>
        <pc:grpChg chg="add del">
          <ac:chgData name="Sanja Stanisic" userId="6fb4f2e003cfa22d" providerId="LiveId" clId="{F04F4265-328F-4B57-9077-BDC0C34620F2}" dt="2023-02-06T11:06:07.296" v="595" actId="478"/>
          <ac:grpSpMkLst>
            <pc:docMk/>
            <pc:sldMk cId="0" sldId="271"/>
            <ac:grpSpMk id="418" creationId="{00000000-0000-0000-0000-000000000000}"/>
          </ac:grpSpMkLst>
        </pc:grpChg>
        <pc:picChg chg="add del">
          <ac:chgData name="Sanja Stanisic" userId="6fb4f2e003cfa22d" providerId="LiveId" clId="{F04F4265-328F-4B57-9077-BDC0C34620F2}" dt="2023-02-06T11:05:45.718" v="593"/>
          <ac:picMkLst>
            <pc:docMk/>
            <pc:sldMk cId="0" sldId="271"/>
            <ac:picMk id="3" creationId="{3E1FD05E-5A27-18FF-2D66-4F8C8413061B}"/>
          </ac:picMkLst>
        </pc:picChg>
        <pc:picChg chg="add mod">
          <ac:chgData name="Sanja Stanisic" userId="6fb4f2e003cfa22d" providerId="LiveId" clId="{F04F4265-328F-4B57-9077-BDC0C34620F2}" dt="2023-02-06T11:33:08.097" v="764" actId="14100"/>
          <ac:picMkLst>
            <pc:docMk/>
            <pc:sldMk cId="0" sldId="271"/>
            <ac:picMk id="5" creationId="{612BF215-611F-9EDB-A990-41D3419658AE}"/>
          </ac:picMkLst>
        </pc:picChg>
      </pc:sldChg>
      <pc:sldChg chg="del">
        <pc:chgData name="Sanja Stanisic" userId="6fb4f2e003cfa22d" providerId="LiveId" clId="{F04F4265-328F-4B57-9077-BDC0C34620F2}" dt="2023-02-09T15:57:22.422" v="6778" actId="2696"/>
        <pc:sldMkLst>
          <pc:docMk/>
          <pc:sldMk cId="0" sldId="272"/>
        </pc:sldMkLst>
      </pc:sldChg>
      <pc:sldChg chg="delSp modSp mod">
        <pc:chgData name="Sanja Stanisic" userId="6fb4f2e003cfa22d" providerId="LiveId" clId="{F04F4265-328F-4B57-9077-BDC0C34620F2}" dt="2023-02-06T10:38:34.667" v="517" actId="1035"/>
        <pc:sldMkLst>
          <pc:docMk/>
          <pc:sldMk cId="2074276042" sldId="280"/>
        </pc:sldMkLst>
        <pc:spChg chg="mod">
          <ac:chgData name="Sanja Stanisic" userId="6fb4f2e003cfa22d" providerId="LiveId" clId="{F04F4265-328F-4B57-9077-BDC0C34620F2}" dt="2023-02-06T10:38:29.037" v="498" actId="1076"/>
          <ac:spMkLst>
            <pc:docMk/>
            <pc:sldMk cId="2074276042" sldId="280"/>
            <ac:spMk id="3" creationId="{00000000-0000-0000-0000-000000000000}"/>
          </ac:spMkLst>
        </pc:spChg>
        <pc:spChg chg="mod">
          <ac:chgData name="Sanja Stanisic" userId="6fb4f2e003cfa22d" providerId="LiveId" clId="{F04F4265-328F-4B57-9077-BDC0C34620F2}" dt="2023-02-06T10:32:22.767" v="39" actId="20577"/>
          <ac:spMkLst>
            <pc:docMk/>
            <pc:sldMk cId="2074276042" sldId="280"/>
            <ac:spMk id="174" creationId="{00000000-0000-0000-0000-000000000000}"/>
          </ac:spMkLst>
        </pc:spChg>
        <pc:spChg chg="mod">
          <ac:chgData name="Sanja Stanisic" userId="6fb4f2e003cfa22d" providerId="LiveId" clId="{F04F4265-328F-4B57-9077-BDC0C34620F2}" dt="2023-02-06T10:32:46.579" v="84" actId="20577"/>
          <ac:spMkLst>
            <pc:docMk/>
            <pc:sldMk cId="2074276042" sldId="280"/>
            <ac:spMk id="175" creationId="{00000000-0000-0000-0000-000000000000}"/>
          </ac:spMkLst>
        </pc:spChg>
        <pc:spChg chg="del mod">
          <ac:chgData name="Sanja Stanisic" userId="6fb4f2e003cfa22d" providerId="LiveId" clId="{F04F4265-328F-4B57-9077-BDC0C34620F2}" dt="2023-02-06T10:33:15.381" v="106" actId="21"/>
          <ac:spMkLst>
            <pc:docMk/>
            <pc:sldMk cId="2074276042" sldId="280"/>
            <ac:spMk id="176" creationId="{00000000-0000-0000-0000-000000000000}"/>
          </ac:spMkLst>
        </pc:spChg>
        <pc:spChg chg="mod">
          <ac:chgData name="Sanja Stanisic" userId="6fb4f2e003cfa22d" providerId="LiveId" clId="{F04F4265-328F-4B57-9077-BDC0C34620F2}" dt="2023-02-06T10:36:56.866" v="323" actId="20577"/>
          <ac:spMkLst>
            <pc:docMk/>
            <pc:sldMk cId="2074276042" sldId="280"/>
            <ac:spMk id="177" creationId="{00000000-0000-0000-0000-000000000000}"/>
          </ac:spMkLst>
        </pc:spChg>
        <pc:spChg chg="mod">
          <ac:chgData name="Sanja Stanisic" userId="6fb4f2e003cfa22d" providerId="LiveId" clId="{F04F4265-328F-4B57-9077-BDC0C34620F2}" dt="2023-02-06T10:37:14.791" v="373" actId="20577"/>
          <ac:spMkLst>
            <pc:docMk/>
            <pc:sldMk cId="2074276042" sldId="280"/>
            <ac:spMk id="178" creationId="{00000000-0000-0000-0000-000000000000}"/>
          </ac:spMkLst>
        </pc:spChg>
        <pc:spChg chg="mod">
          <ac:chgData name="Sanja Stanisic" userId="6fb4f2e003cfa22d" providerId="LiveId" clId="{F04F4265-328F-4B57-9077-BDC0C34620F2}" dt="2023-02-06T10:37:47.949" v="449" actId="14100"/>
          <ac:spMkLst>
            <pc:docMk/>
            <pc:sldMk cId="2074276042" sldId="280"/>
            <ac:spMk id="179" creationId="{00000000-0000-0000-0000-000000000000}"/>
          </ac:spMkLst>
        </pc:spChg>
        <pc:spChg chg="mod">
          <ac:chgData name="Sanja Stanisic" userId="6fb4f2e003cfa22d" providerId="LiveId" clId="{F04F4265-328F-4B57-9077-BDC0C34620F2}" dt="2023-02-06T10:38:05.201" v="479" actId="14100"/>
          <ac:spMkLst>
            <pc:docMk/>
            <pc:sldMk cId="2074276042" sldId="280"/>
            <ac:spMk id="180" creationId="{00000000-0000-0000-0000-000000000000}"/>
          </ac:spMkLst>
        </pc:spChg>
        <pc:cxnChg chg="mod">
          <ac:chgData name="Sanja Stanisic" userId="6fb4f2e003cfa22d" providerId="LiveId" clId="{F04F4265-328F-4B57-9077-BDC0C34620F2}" dt="2023-02-06T10:38:34.667" v="517" actId="1035"/>
          <ac:cxnSpMkLst>
            <pc:docMk/>
            <pc:sldMk cId="2074276042" sldId="280"/>
            <ac:cxnSpMk id="19" creationId="{00000000-0000-0000-0000-000000000000}"/>
          </ac:cxnSpMkLst>
        </pc:cxnChg>
        <pc:cxnChg chg="del">
          <ac:chgData name="Sanja Stanisic" userId="6fb4f2e003cfa22d" providerId="LiveId" clId="{F04F4265-328F-4B57-9077-BDC0C34620F2}" dt="2023-02-06T10:33:19.138" v="107" actId="478"/>
          <ac:cxnSpMkLst>
            <pc:docMk/>
            <pc:sldMk cId="2074276042" sldId="280"/>
            <ac:cxnSpMk id="184" creationId="{00000000-0000-0000-0000-000000000000}"/>
          </ac:cxnSpMkLst>
        </pc:cxnChg>
        <pc:cxnChg chg="mod">
          <ac:chgData name="Sanja Stanisic" userId="6fb4f2e003cfa22d" providerId="LiveId" clId="{F04F4265-328F-4B57-9077-BDC0C34620F2}" dt="2023-02-06T10:33:35.036" v="110" actId="1076"/>
          <ac:cxnSpMkLst>
            <pc:docMk/>
            <pc:sldMk cId="2074276042" sldId="280"/>
            <ac:cxnSpMk id="185" creationId="{00000000-0000-0000-0000-000000000000}"/>
          </ac:cxnSpMkLst>
        </pc:cxnChg>
        <pc:cxnChg chg="mod">
          <ac:chgData name="Sanja Stanisic" userId="6fb4f2e003cfa22d" providerId="LiveId" clId="{F04F4265-328F-4B57-9077-BDC0C34620F2}" dt="2023-02-06T10:35:17.572" v="228" actId="1035"/>
          <ac:cxnSpMkLst>
            <pc:docMk/>
            <pc:sldMk cId="2074276042" sldId="280"/>
            <ac:cxnSpMk id="186" creationId="{00000000-0000-0000-0000-000000000000}"/>
          </ac:cxnSpMkLst>
        </pc:cxnChg>
        <pc:cxnChg chg="mod">
          <ac:chgData name="Sanja Stanisic" userId="6fb4f2e003cfa22d" providerId="LiveId" clId="{F04F4265-328F-4B57-9077-BDC0C34620F2}" dt="2023-02-06T10:37:56.757" v="477" actId="1035"/>
          <ac:cxnSpMkLst>
            <pc:docMk/>
            <pc:sldMk cId="2074276042" sldId="280"/>
            <ac:cxnSpMk id="187" creationId="{00000000-0000-0000-0000-000000000000}"/>
          </ac:cxnSpMkLst>
        </pc:cxnChg>
        <pc:cxnChg chg="mod">
          <ac:chgData name="Sanja Stanisic" userId="6fb4f2e003cfa22d" providerId="LiveId" clId="{F04F4265-328F-4B57-9077-BDC0C34620F2}" dt="2023-02-06T10:38:08.826" v="497" actId="1035"/>
          <ac:cxnSpMkLst>
            <pc:docMk/>
            <pc:sldMk cId="2074276042" sldId="280"/>
            <ac:cxnSpMk id="188" creationId="{00000000-0000-0000-0000-000000000000}"/>
          </ac:cxnSpMkLst>
        </pc:cxnChg>
      </pc:sldChg>
      <pc:sldChg chg="addSp delSp modSp mod">
        <pc:chgData name="Sanja Stanisic" userId="6fb4f2e003cfa22d" providerId="LiveId" clId="{F04F4265-328F-4B57-9077-BDC0C34620F2}" dt="2023-02-08T20:42:46.306" v="4376" actId="20577"/>
        <pc:sldMkLst>
          <pc:docMk/>
          <pc:sldMk cId="1647395366" sldId="281"/>
        </pc:sldMkLst>
        <pc:spChg chg="del mod">
          <ac:chgData name="Sanja Stanisic" userId="6fb4f2e003cfa22d" providerId="LiveId" clId="{F04F4265-328F-4B57-9077-BDC0C34620F2}" dt="2023-02-08T18:58:18.545" v="3949" actId="21"/>
          <ac:spMkLst>
            <pc:docMk/>
            <pc:sldMk cId="1647395366" sldId="281"/>
            <ac:spMk id="11" creationId="{00000000-0000-0000-0000-000000000000}"/>
          </ac:spMkLst>
        </pc:spChg>
        <pc:spChg chg="mod">
          <ac:chgData name="Sanja Stanisic" userId="6fb4f2e003cfa22d" providerId="LiveId" clId="{F04F4265-328F-4B57-9077-BDC0C34620F2}" dt="2023-02-08T20:42:46.306" v="4376" actId="20577"/>
          <ac:spMkLst>
            <pc:docMk/>
            <pc:sldMk cId="1647395366" sldId="281"/>
            <ac:spMk id="12" creationId="{00000000-0000-0000-0000-000000000000}"/>
          </ac:spMkLst>
        </pc:spChg>
        <pc:spChg chg="del mod">
          <ac:chgData name="Sanja Stanisic" userId="6fb4f2e003cfa22d" providerId="LiveId" clId="{F04F4265-328F-4B57-9077-BDC0C34620F2}" dt="2023-02-08T18:58:28.708" v="3951" actId="21"/>
          <ac:spMkLst>
            <pc:docMk/>
            <pc:sldMk cId="1647395366" sldId="281"/>
            <ac:spMk id="13" creationId="{00000000-0000-0000-0000-000000000000}"/>
          </ac:spMkLst>
        </pc:spChg>
        <pc:spChg chg="mod">
          <ac:chgData name="Sanja Stanisic" userId="6fb4f2e003cfa22d" providerId="LiveId" clId="{F04F4265-328F-4B57-9077-BDC0C34620F2}" dt="2023-02-08T18:58:36.098" v="3952" actId="6549"/>
          <ac:spMkLst>
            <pc:docMk/>
            <pc:sldMk cId="1647395366" sldId="281"/>
            <ac:spMk id="271" creationId="{00000000-0000-0000-0000-000000000000}"/>
          </ac:spMkLst>
        </pc:spChg>
        <pc:spChg chg="mod">
          <ac:chgData name="Sanja Stanisic" userId="6fb4f2e003cfa22d" providerId="LiveId" clId="{F04F4265-328F-4B57-9077-BDC0C34620F2}" dt="2023-02-08T18:55:58.722" v="3925" actId="20577"/>
          <ac:spMkLst>
            <pc:docMk/>
            <pc:sldMk cId="1647395366" sldId="281"/>
            <ac:spMk id="279" creationId="{00000000-0000-0000-0000-000000000000}"/>
          </ac:spMkLst>
        </pc:spChg>
        <pc:picChg chg="add del mod">
          <ac:chgData name="Sanja Stanisic" userId="6fb4f2e003cfa22d" providerId="LiveId" clId="{F04F4265-328F-4B57-9077-BDC0C34620F2}" dt="2023-02-08T20:38:24.299" v="4220" actId="478"/>
          <ac:picMkLst>
            <pc:docMk/>
            <pc:sldMk cId="1647395366" sldId="281"/>
            <ac:picMk id="2" creationId="{2E029C68-FD9A-CFDB-82DD-7C8FFBC123B5}"/>
          </ac:picMkLst>
        </pc:picChg>
        <pc:picChg chg="add del mod">
          <ac:chgData name="Sanja Stanisic" userId="6fb4f2e003cfa22d" providerId="LiveId" clId="{F04F4265-328F-4B57-9077-BDC0C34620F2}" dt="2023-02-08T20:38:26.518" v="4221" actId="478"/>
          <ac:picMkLst>
            <pc:docMk/>
            <pc:sldMk cId="1647395366" sldId="281"/>
            <ac:picMk id="3" creationId="{473CC03C-1EF9-9318-B670-CDAEC1AC75A8}"/>
          </ac:picMkLst>
        </pc:picChg>
        <pc:picChg chg="add mod">
          <ac:chgData name="Sanja Stanisic" userId="6fb4f2e003cfa22d" providerId="LiveId" clId="{F04F4265-328F-4B57-9077-BDC0C34620F2}" dt="2023-02-08T20:39:50.847" v="4363" actId="14100"/>
          <ac:picMkLst>
            <pc:docMk/>
            <pc:sldMk cId="1647395366" sldId="281"/>
            <ac:picMk id="4" creationId="{4ACB35A3-6C92-A733-06AA-0A41A710314C}"/>
          </ac:picMkLst>
        </pc:picChg>
        <pc:picChg chg="add mod">
          <ac:chgData name="Sanja Stanisic" userId="6fb4f2e003cfa22d" providerId="LiveId" clId="{F04F4265-328F-4B57-9077-BDC0C34620F2}" dt="2023-02-08T20:39:57.863" v="4365" actId="14100"/>
          <ac:picMkLst>
            <pc:docMk/>
            <pc:sldMk cId="1647395366" sldId="281"/>
            <ac:picMk id="5" creationId="{542064D4-7E27-48AA-FABF-DA55CA3A7926}"/>
          </ac:picMkLst>
        </pc:picChg>
        <pc:picChg chg="del">
          <ac:chgData name="Sanja Stanisic" userId="6fb4f2e003cfa22d" providerId="LiveId" clId="{F04F4265-328F-4B57-9077-BDC0C34620F2}" dt="2023-02-08T18:58:06.119" v="3945" actId="478"/>
          <ac:picMkLst>
            <pc:docMk/>
            <pc:sldMk cId="1647395366" sldId="281"/>
            <ac:picMk id="1026" creationId="{00000000-0000-0000-0000-000000000000}"/>
          </ac:picMkLst>
        </pc:picChg>
      </pc:sldChg>
      <pc:sldChg chg="delSp modSp mod ord">
        <pc:chgData name="Sanja Stanisic" userId="6fb4f2e003cfa22d" providerId="LiveId" clId="{F04F4265-328F-4B57-9077-BDC0C34620F2}" dt="2023-02-08T20:54:58.468" v="4810" actId="1035"/>
        <pc:sldMkLst>
          <pc:docMk/>
          <pc:sldMk cId="2377882833" sldId="283"/>
        </pc:sldMkLst>
        <pc:spChg chg="del mod">
          <ac:chgData name="Sanja Stanisic" userId="6fb4f2e003cfa22d" providerId="LiveId" clId="{F04F4265-328F-4B57-9077-BDC0C34620F2}" dt="2023-02-08T20:48:44.237" v="4568" actId="478"/>
          <ac:spMkLst>
            <pc:docMk/>
            <pc:sldMk cId="2377882833" sldId="283"/>
            <ac:spMk id="17" creationId="{00000000-0000-0000-0000-000000000000}"/>
          </ac:spMkLst>
        </pc:spChg>
        <pc:spChg chg="del">
          <ac:chgData name="Sanja Stanisic" userId="6fb4f2e003cfa22d" providerId="LiveId" clId="{F04F4265-328F-4B57-9077-BDC0C34620F2}" dt="2023-02-08T20:48:46.821" v="4569" actId="478"/>
          <ac:spMkLst>
            <pc:docMk/>
            <pc:sldMk cId="2377882833" sldId="283"/>
            <ac:spMk id="18" creationId="{00000000-0000-0000-0000-000000000000}"/>
          </ac:spMkLst>
        </pc:spChg>
        <pc:spChg chg="mod">
          <ac:chgData name="Sanja Stanisic" userId="6fb4f2e003cfa22d" providerId="LiveId" clId="{F04F4265-328F-4B57-9077-BDC0C34620F2}" dt="2023-02-08T20:47:45.020" v="4559" actId="255"/>
          <ac:spMkLst>
            <pc:docMk/>
            <pc:sldMk cId="2377882833" sldId="283"/>
            <ac:spMk id="335" creationId="{00000000-0000-0000-0000-000000000000}"/>
          </ac:spMkLst>
        </pc:spChg>
        <pc:spChg chg="mod">
          <ac:chgData name="Sanja Stanisic" userId="6fb4f2e003cfa22d" providerId="LiveId" clId="{F04F4265-328F-4B57-9077-BDC0C34620F2}" dt="2023-02-08T20:52:46.786" v="4730" actId="1035"/>
          <ac:spMkLst>
            <pc:docMk/>
            <pc:sldMk cId="2377882833" sldId="283"/>
            <ac:spMk id="336" creationId="{00000000-0000-0000-0000-000000000000}"/>
          </ac:spMkLst>
        </pc:spChg>
        <pc:spChg chg="mod">
          <ac:chgData name="Sanja Stanisic" userId="6fb4f2e003cfa22d" providerId="LiveId" clId="{F04F4265-328F-4B57-9077-BDC0C34620F2}" dt="2023-02-08T20:52:40.646" v="4725" actId="1035"/>
          <ac:spMkLst>
            <pc:docMk/>
            <pc:sldMk cId="2377882833" sldId="283"/>
            <ac:spMk id="337" creationId="{00000000-0000-0000-0000-000000000000}"/>
          </ac:spMkLst>
        </pc:spChg>
        <pc:spChg chg="mod">
          <ac:chgData name="Sanja Stanisic" userId="6fb4f2e003cfa22d" providerId="LiveId" clId="{F04F4265-328F-4B57-9077-BDC0C34620F2}" dt="2023-02-08T20:54:58.468" v="4810" actId="1035"/>
          <ac:spMkLst>
            <pc:docMk/>
            <pc:sldMk cId="2377882833" sldId="283"/>
            <ac:spMk id="338" creationId="{00000000-0000-0000-0000-000000000000}"/>
          </ac:spMkLst>
        </pc:spChg>
        <pc:spChg chg="mod">
          <ac:chgData name="Sanja Stanisic" userId="6fb4f2e003cfa22d" providerId="LiveId" clId="{F04F4265-328F-4B57-9077-BDC0C34620F2}" dt="2023-02-08T20:54:11.316" v="4800" actId="6549"/>
          <ac:spMkLst>
            <pc:docMk/>
            <pc:sldMk cId="2377882833" sldId="283"/>
            <ac:spMk id="339" creationId="{00000000-0000-0000-0000-000000000000}"/>
          </ac:spMkLst>
        </pc:spChg>
        <pc:spChg chg="mod">
          <ac:chgData name="Sanja Stanisic" userId="6fb4f2e003cfa22d" providerId="LiveId" clId="{F04F4265-328F-4B57-9077-BDC0C34620F2}" dt="2023-02-08T20:49:41.846" v="4673" actId="20577"/>
          <ac:spMkLst>
            <pc:docMk/>
            <pc:sldMk cId="2377882833" sldId="283"/>
            <ac:spMk id="340" creationId="{00000000-0000-0000-0000-000000000000}"/>
          </ac:spMkLst>
        </pc:spChg>
        <pc:spChg chg="mod">
          <ac:chgData name="Sanja Stanisic" userId="6fb4f2e003cfa22d" providerId="LiveId" clId="{F04F4265-328F-4B57-9077-BDC0C34620F2}" dt="2023-02-08T20:46:46.496" v="4459" actId="1035"/>
          <ac:spMkLst>
            <pc:docMk/>
            <pc:sldMk cId="2377882833" sldId="283"/>
            <ac:spMk id="341" creationId="{00000000-0000-0000-0000-000000000000}"/>
          </ac:spMkLst>
        </pc:spChg>
        <pc:spChg chg="mod">
          <ac:chgData name="Sanja Stanisic" userId="6fb4f2e003cfa22d" providerId="LiveId" clId="{F04F4265-328F-4B57-9077-BDC0C34620F2}" dt="2023-02-08T20:47:16.752" v="4522" actId="20577"/>
          <ac:spMkLst>
            <pc:docMk/>
            <pc:sldMk cId="2377882833" sldId="283"/>
            <ac:spMk id="347" creationId="{00000000-0000-0000-0000-000000000000}"/>
          </ac:spMkLst>
        </pc:spChg>
      </pc:sldChg>
      <pc:sldChg chg="delSp modSp mod">
        <pc:chgData name="Sanja Stanisic" userId="6fb4f2e003cfa22d" providerId="LiveId" clId="{F04F4265-328F-4B57-9077-BDC0C34620F2}" dt="2023-02-09T16:24:45.620" v="7632" actId="21"/>
        <pc:sldMkLst>
          <pc:docMk/>
          <pc:sldMk cId="3713331299" sldId="284"/>
        </pc:sldMkLst>
        <pc:spChg chg="del mod">
          <ac:chgData name="Sanja Stanisic" userId="6fb4f2e003cfa22d" providerId="LiveId" clId="{F04F4265-328F-4B57-9077-BDC0C34620F2}" dt="2023-02-09T16:24:45.620" v="7632" actId="21"/>
          <ac:spMkLst>
            <pc:docMk/>
            <pc:sldMk cId="3713331299" sldId="284"/>
            <ac:spMk id="20" creationId="{00000000-0000-0000-0000-000000000000}"/>
          </ac:spMkLst>
        </pc:spChg>
        <pc:spChg chg="mod">
          <ac:chgData name="Sanja Stanisic" userId="6fb4f2e003cfa22d" providerId="LiveId" clId="{F04F4265-328F-4B57-9077-BDC0C34620F2}" dt="2023-02-09T16:03:22.211" v="6848" actId="255"/>
          <ac:spMkLst>
            <pc:docMk/>
            <pc:sldMk cId="3713331299" sldId="284"/>
            <ac:spMk id="291" creationId="{00000000-0000-0000-0000-000000000000}"/>
          </ac:spMkLst>
        </pc:spChg>
        <pc:spChg chg="mod">
          <ac:chgData name="Sanja Stanisic" userId="6fb4f2e003cfa22d" providerId="LiveId" clId="{F04F4265-328F-4B57-9077-BDC0C34620F2}" dt="2023-02-09T15:59:00.798" v="6791" actId="115"/>
          <ac:spMkLst>
            <pc:docMk/>
            <pc:sldMk cId="3713331299" sldId="284"/>
            <ac:spMk id="292" creationId="{00000000-0000-0000-0000-000000000000}"/>
          </ac:spMkLst>
        </pc:spChg>
        <pc:spChg chg="mod">
          <ac:chgData name="Sanja Stanisic" userId="6fb4f2e003cfa22d" providerId="LiveId" clId="{F04F4265-328F-4B57-9077-BDC0C34620F2}" dt="2023-02-09T15:51:20.233" v="6373"/>
          <ac:spMkLst>
            <pc:docMk/>
            <pc:sldMk cId="3713331299" sldId="284"/>
            <ac:spMk id="296" creationId="{00000000-0000-0000-0000-000000000000}"/>
          </ac:spMkLst>
        </pc:spChg>
        <pc:spChg chg="mod">
          <ac:chgData name="Sanja Stanisic" userId="6fb4f2e003cfa22d" providerId="LiveId" clId="{F04F4265-328F-4B57-9077-BDC0C34620F2}" dt="2023-02-09T15:52:27.224" v="6380" actId="6549"/>
          <ac:spMkLst>
            <pc:docMk/>
            <pc:sldMk cId="3713331299" sldId="284"/>
            <ac:spMk id="297" creationId="{00000000-0000-0000-0000-000000000000}"/>
          </ac:spMkLst>
        </pc:spChg>
        <pc:spChg chg="mod">
          <ac:chgData name="Sanja Stanisic" userId="6fb4f2e003cfa22d" providerId="LiveId" clId="{F04F4265-328F-4B57-9077-BDC0C34620F2}" dt="2023-02-09T15:52:35.424" v="6403" actId="20577"/>
          <ac:spMkLst>
            <pc:docMk/>
            <pc:sldMk cId="3713331299" sldId="284"/>
            <ac:spMk id="298" creationId="{00000000-0000-0000-0000-000000000000}"/>
          </ac:spMkLst>
        </pc:spChg>
        <pc:spChg chg="mod">
          <ac:chgData name="Sanja Stanisic" userId="6fb4f2e003cfa22d" providerId="LiveId" clId="{F04F4265-328F-4B57-9077-BDC0C34620F2}" dt="2023-02-09T15:52:46.113" v="6425" actId="20577"/>
          <ac:spMkLst>
            <pc:docMk/>
            <pc:sldMk cId="3713331299" sldId="284"/>
            <ac:spMk id="299" creationId="{00000000-0000-0000-0000-000000000000}"/>
          </ac:spMkLst>
        </pc:spChg>
        <pc:spChg chg="mod">
          <ac:chgData name="Sanja Stanisic" userId="6fb4f2e003cfa22d" providerId="LiveId" clId="{F04F4265-328F-4B57-9077-BDC0C34620F2}" dt="2023-02-09T15:52:53.618" v="6443" actId="20577"/>
          <ac:spMkLst>
            <pc:docMk/>
            <pc:sldMk cId="3713331299" sldId="284"/>
            <ac:spMk id="300" creationId="{00000000-0000-0000-0000-000000000000}"/>
          </ac:spMkLst>
        </pc:spChg>
        <pc:cxnChg chg="mod">
          <ac:chgData name="Sanja Stanisic" userId="6fb4f2e003cfa22d" providerId="LiveId" clId="{F04F4265-328F-4B57-9077-BDC0C34620F2}" dt="2023-02-09T15:56:45.923" v="6762" actId="1035"/>
          <ac:cxnSpMkLst>
            <pc:docMk/>
            <pc:sldMk cId="3713331299" sldId="284"/>
            <ac:cxnSpMk id="293" creationId="{00000000-0000-0000-0000-000000000000}"/>
          </ac:cxnSpMkLst>
        </pc:cxnChg>
      </pc:sldChg>
      <pc:sldChg chg="del">
        <pc:chgData name="Sanja Stanisic" userId="6fb4f2e003cfa22d" providerId="LiveId" clId="{F04F4265-328F-4B57-9077-BDC0C34620F2}" dt="2023-02-09T16:44:15.406" v="7866" actId="2696"/>
        <pc:sldMkLst>
          <pc:docMk/>
          <pc:sldMk cId="3308059463" sldId="285"/>
        </pc:sldMkLst>
      </pc:sldChg>
      <pc:sldChg chg="addSp delSp modSp mod">
        <pc:chgData name="Sanja Stanisic" userId="6fb4f2e003cfa22d" providerId="LiveId" clId="{F04F4265-328F-4B57-9077-BDC0C34620F2}" dt="2023-02-09T18:19:26.522" v="8741" actId="6549"/>
        <pc:sldMkLst>
          <pc:docMk/>
          <pc:sldMk cId="966954557" sldId="286"/>
        </pc:sldMkLst>
        <pc:spChg chg="add mod">
          <ac:chgData name="Sanja Stanisic" userId="6fb4f2e003cfa22d" providerId="LiveId" clId="{F04F4265-328F-4B57-9077-BDC0C34620F2}" dt="2023-02-09T18:16:05.517" v="8454" actId="20577"/>
          <ac:spMkLst>
            <pc:docMk/>
            <pc:sldMk cId="966954557" sldId="286"/>
            <ac:spMk id="2" creationId="{A5A6E8CD-B0E1-1F02-DAF0-DA29E0A84999}"/>
          </ac:spMkLst>
        </pc:spChg>
        <pc:spChg chg="add del mod">
          <ac:chgData name="Sanja Stanisic" userId="6fb4f2e003cfa22d" providerId="LiveId" clId="{F04F4265-328F-4B57-9077-BDC0C34620F2}" dt="2023-02-09T18:10:54.013" v="8121"/>
          <ac:spMkLst>
            <pc:docMk/>
            <pc:sldMk cId="966954557" sldId="286"/>
            <ac:spMk id="3" creationId="{273BC2F3-6F14-27A8-73C9-717C1EF09F7F}"/>
          </ac:spMkLst>
        </pc:spChg>
        <pc:spChg chg="add del mod">
          <ac:chgData name="Sanja Stanisic" userId="6fb4f2e003cfa22d" providerId="LiveId" clId="{F04F4265-328F-4B57-9077-BDC0C34620F2}" dt="2023-02-09T18:10:50.681" v="8118"/>
          <ac:spMkLst>
            <pc:docMk/>
            <pc:sldMk cId="966954557" sldId="286"/>
            <ac:spMk id="4" creationId="{23D35A21-E92E-578A-A163-7808FEC85BCB}"/>
          </ac:spMkLst>
        </pc:spChg>
        <pc:spChg chg="add mod">
          <ac:chgData name="Sanja Stanisic" userId="6fb4f2e003cfa22d" providerId="LiveId" clId="{F04F4265-328F-4B57-9077-BDC0C34620F2}" dt="2023-02-09T18:19:26.522" v="8741" actId="6549"/>
          <ac:spMkLst>
            <pc:docMk/>
            <pc:sldMk cId="966954557" sldId="286"/>
            <ac:spMk id="5" creationId="{ADC697B5-4357-9036-A19C-444DB7F47F8C}"/>
          </ac:spMkLst>
        </pc:spChg>
        <pc:spChg chg="mod">
          <ac:chgData name="Sanja Stanisic" userId="6fb4f2e003cfa22d" providerId="LiveId" clId="{F04F4265-328F-4B57-9077-BDC0C34620F2}" dt="2023-02-09T18:09:02.799" v="7996" actId="6549"/>
          <ac:spMkLst>
            <pc:docMk/>
            <pc:sldMk cId="966954557" sldId="286"/>
            <ac:spMk id="271" creationId="{00000000-0000-0000-0000-000000000000}"/>
          </ac:spMkLst>
        </pc:spChg>
        <pc:spChg chg="mod">
          <ac:chgData name="Sanja Stanisic" userId="6fb4f2e003cfa22d" providerId="LiveId" clId="{F04F4265-328F-4B57-9077-BDC0C34620F2}" dt="2023-02-09T18:09:14.830" v="8039" actId="20577"/>
          <ac:spMkLst>
            <pc:docMk/>
            <pc:sldMk cId="966954557" sldId="286"/>
            <ac:spMk id="274" creationId="{00000000-0000-0000-0000-000000000000}"/>
          </ac:spMkLst>
        </pc:spChg>
        <pc:spChg chg="mod">
          <ac:chgData name="Sanja Stanisic" userId="6fb4f2e003cfa22d" providerId="LiveId" clId="{F04F4265-328F-4B57-9077-BDC0C34620F2}" dt="2023-02-09T18:09:32.032" v="8080" actId="20577"/>
          <ac:spMkLst>
            <pc:docMk/>
            <pc:sldMk cId="966954557" sldId="286"/>
            <ac:spMk id="275" creationId="{00000000-0000-0000-0000-000000000000}"/>
          </ac:spMkLst>
        </pc:spChg>
        <pc:picChg chg="del">
          <ac:chgData name="Sanja Stanisic" userId="6fb4f2e003cfa22d" providerId="LiveId" clId="{F04F4265-328F-4B57-9077-BDC0C34620F2}" dt="2023-02-09T18:09:35.098" v="8081" actId="478"/>
          <ac:picMkLst>
            <pc:docMk/>
            <pc:sldMk cId="966954557" sldId="286"/>
            <ac:picMk id="5122" creationId="{00000000-0000-0000-0000-000000000000}"/>
          </ac:picMkLst>
        </pc:picChg>
        <pc:picChg chg="del">
          <ac:chgData name="Sanja Stanisic" userId="6fb4f2e003cfa22d" providerId="LiveId" clId="{F04F4265-328F-4B57-9077-BDC0C34620F2}" dt="2023-02-09T18:09:40.131" v="8083" actId="478"/>
          <ac:picMkLst>
            <pc:docMk/>
            <pc:sldMk cId="966954557" sldId="286"/>
            <ac:picMk id="5123" creationId="{00000000-0000-0000-0000-000000000000}"/>
          </ac:picMkLst>
        </pc:picChg>
        <pc:picChg chg="del">
          <ac:chgData name="Sanja Stanisic" userId="6fb4f2e003cfa22d" providerId="LiveId" clId="{F04F4265-328F-4B57-9077-BDC0C34620F2}" dt="2023-02-09T18:09:37.618" v="8082" actId="478"/>
          <ac:picMkLst>
            <pc:docMk/>
            <pc:sldMk cId="966954557" sldId="286"/>
            <ac:picMk id="5124" creationId="{00000000-0000-0000-0000-000000000000}"/>
          </ac:picMkLst>
        </pc:picChg>
        <pc:picChg chg="add del mod">
          <ac:chgData name="Sanja Stanisic" userId="6fb4f2e003cfa22d" providerId="LiveId" clId="{F04F4265-328F-4B57-9077-BDC0C34620F2}" dt="2023-02-09T18:09:56.807" v="8088" actId="478"/>
          <ac:picMkLst>
            <pc:docMk/>
            <pc:sldMk cId="966954557" sldId="286"/>
            <ac:picMk id="5125" creationId="{00000000-0000-0000-0000-000000000000}"/>
          </ac:picMkLst>
        </pc:picChg>
      </pc:sldChg>
      <pc:sldChg chg="del">
        <pc:chgData name="Sanja Stanisic" userId="6fb4f2e003cfa22d" providerId="LiveId" clId="{F04F4265-328F-4B57-9077-BDC0C34620F2}" dt="2023-02-09T18:26:13.940" v="9067" actId="2696"/>
        <pc:sldMkLst>
          <pc:docMk/>
          <pc:sldMk cId="784197207" sldId="287"/>
        </pc:sldMkLst>
      </pc:sldChg>
      <pc:sldChg chg="addSp modSp add mod ord">
        <pc:chgData name="Sanja Stanisic" userId="6fb4f2e003cfa22d" providerId="LiveId" clId="{F04F4265-328F-4B57-9077-BDC0C34620F2}" dt="2023-02-06T19:52:13.945" v="1888" actId="21"/>
        <pc:sldMkLst>
          <pc:docMk/>
          <pc:sldMk cId="2958295681" sldId="288"/>
        </pc:sldMkLst>
        <pc:spChg chg="mod">
          <ac:chgData name="Sanja Stanisic" userId="6fb4f2e003cfa22d" providerId="LiveId" clId="{F04F4265-328F-4B57-9077-BDC0C34620F2}" dt="2023-02-06T19:52:13.945" v="1888" actId="21"/>
          <ac:spMkLst>
            <pc:docMk/>
            <pc:sldMk cId="2958295681" sldId="288"/>
            <ac:spMk id="242" creationId="{00000000-0000-0000-0000-000000000000}"/>
          </ac:spMkLst>
        </pc:spChg>
        <pc:spChg chg="mod">
          <ac:chgData name="Sanja Stanisic" userId="6fb4f2e003cfa22d" providerId="LiveId" clId="{F04F4265-328F-4B57-9077-BDC0C34620F2}" dt="2023-02-06T19:49:29.983" v="1799" actId="14100"/>
          <ac:spMkLst>
            <pc:docMk/>
            <pc:sldMk cId="2958295681" sldId="288"/>
            <ac:spMk id="243" creationId="{00000000-0000-0000-0000-000000000000}"/>
          </ac:spMkLst>
        </pc:spChg>
        <pc:picChg chg="add mod">
          <ac:chgData name="Sanja Stanisic" userId="6fb4f2e003cfa22d" providerId="LiveId" clId="{F04F4265-328F-4B57-9077-BDC0C34620F2}" dt="2023-02-06T19:51:00.672" v="1885" actId="14100"/>
          <ac:picMkLst>
            <pc:docMk/>
            <pc:sldMk cId="2958295681" sldId="288"/>
            <ac:picMk id="2" creationId="{559095C8-C80C-6842-CA6E-6BD7D6B11BB6}"/>
          </ac:picMkLst>
        </pc:picChg>
      </pc:sldChg>
      <pc:sldChg chg="new del">
        <pc:chgData name="Sanja Stanisic" userId="6fb4f2e003cfa22d" providerId="LiveId" clId="{F04F4265-328F-4B57-9077-BDC0C34620F2}" dt="2023-02-06T11:04:10.329" v="587" actId="680"/>
        <pc:sldMkLst>
          <pc:docMk/>
          <pc:sldMk cId="3577412265" sldId="288"/>
        </pc:sldMkLst>
      </pc:sldChg>
      <pc:sldChg chg="addSp delSp modSp add mod">
        <pc:chgData name="Sanja Stanisic" userId="6fb4f2e003cfa22d" providerId="LiveId" clId="{F04F4265-328F-4B57-9077-BDC0C34620F2}" dt="2023-02-09T18:35:46.890" v="9108" actId="6549"/>
        <pc:sldMkLst>
          <pc:docMk/>
          <pc:sldMk cId="3129945248" sldId="289"/>
        </pc:sldMkLst>
        <pc:spChg chg="add del mod">
          <ac:chgData name="Sanja Stanisic" userId="6fb4f2e003cfa22d" providerId="LiveId" clId="{F04F4265-328F-4B57-9077-BDC0C34620F2}" dt="2023-02-08T17:48:22.647" v="3567" actId="21"/>
          <ac:spMkLst>
            <pc:docMk/>
            <pc:sldMk cId="3129945248" sldId="289"/>
            <ac:spMk id="5" creationId="{B0B98851-399D-AA94-A084-3156DE017443}"/>
          </ac:spMkLst>
        </pc:spChg>
        <pc:spChg chg="mod">
          <ac:chgData name="Sanja Stanisic" userId="6fb4f2e003cfa22d" providerId="LiveId" clId="{F04F4265-328F-4B57-9077-BDC0C34620F2}" dt="2023-02-08T17:47:41.582" v="3531" actId="20577"/>
          <ac:spMkLst>
            <pc:docMk/>
            <pc:sldMk cId="3129945248" sldId="289"/>
            <ac:spMk id="271" creationId="{00000000-0000-0000-0000-000000000000}"/>
          </ac:spMkLst>
        </pc:spChg>
        <pc:spChg chg="mod">
          <ac:chgData name="Sanja Stanisic" userId="6fb4f2e003cfa22d" providerId="LiveId" clId="{F04F4265-328F-4B57-9077-BDC0C34620F2}" dt="2023-02-08T17:51:45.176" v="3619" actId="14100"/>
          <ac:spMkLst>
            <pc:docMk/>
            <pc:sldMk cId="3129945248" sldId="289"/>
            <ac:spMk id="272" creationId="{00000000-0000-0000-0000-000000000000}"/>
          </ac:spMkLst>
        </pc:spChg>
        <pc:spChg chg="mod">
          <ac:chgData name="Sanja Stanisic" userId="6fb4f2e003cfa22d" providerId="LiveId" clId="{F04F4265-328F-4B57-9077-BDC0C34620F2}" dt="2023-02-09T18:35:46.890" v="9108" actId="6549"/>
          <ac:spMkLst>
            <pc:docMk/>
            <pc:sldMk cId="3129945248" sldId="289"/>
            <ac:spMk id="273" creationId="{00000000-0000-0000-0000-000000000000}"/>
          </ac:spMkLst>
        </pc:spChg>
        <pc:spChg chg="del mod">
          <ac:chgData name="Sanja Stanisic" userId="6fb4f2e003cfa22d" providerId="LiveId" clId="{F04F4265-328F-4B57-9077-BDC0C34620F2}" dt="2023-02-08T17:48:14.616" v="3565" actId="21"/>
          <ac:spMkLst>
            <pc:docMk/>
            <pc:sldMk cId="3129945248" sldId="289"/>
            <ac:spMk id="274" creationId="{00000000-0000-0000-0000-000000000000}"/>
          </ac:spMkLst>
        </pc:spChg>
        <pc:picChg chg="del">
          <ac:chgData name="Sanja Stanisic" userId="6fb4f2e003cfa22d" providerId="LiveId" clId="{F04F4265-328F-4B57-9077-BDC0C34620F2}" dt="2023-02-08T17:47:45.256" v="3532" actId="478"/>
          <ac:picMkLst>
            <pc:docMk/>
            <pc:sldMk cId="3129945248" sldId="289"/>
            <ac:picMk id="2" creationId="{7E7C7B6E-D722-7E0E-CCF2-5477D434D7AE}"/>
          </ac:picMkLst>
        </pc:picChg>
        <pc:picChg chg="del">
          <ac:chgData name="Sanja Stanisic" userId="6fb4f2e003cfa22d" providerId="LiveId" clId="{F04F4265-328F-4B57-9077-BDC0C34620F2}" dt="2023-02-08T17:47:48.027" v="3533" actId="478"/>
          <ac:picMkLst>
            <pc:docMk/>
            <pc:sldMk cId="3129945248" sldId="289"/>
            <ac:picMk id="3" creationId="{840CE6B6-7884-7E10-2D5D-E828B65F8263}"/>
          </ac:picMkLst>
        </pc:picChg>
        <pc:picChg chg="add mod">
          <ac:chgData name="Sanja Stanisic" userId="6fb4f2e003cfa22d" providerId="LiveId" clId="{F04F4265-328F-4B57-9077-BDC0C34620F2}" dt="2023-02-08T17:59:35.030" v="3719" actId="1037"/>
          <ac:picMkLst>
            <pc:docMk/>
            <pc:sldMk cId="3129945248" sldId="289"/>
            <ac:picMk id="6" creationId="{61E8F314-AF39-56B8-3F2E-4DF046068E1D}"/>
          </ac:picMkLst>
        </pc:picChg>
        <pc:picChg chg="add mod">
          <ac:chgData name="Sanja Stanisic" userId="6fb4f2e003cfa22d" providerId="LiveId" clId="{F04F4265-328F-4B57-9077-BDC0C34620F2}" dt="2023-02-08T18:01:08.906" v="3841" actId="1036"/>
          <ac:picMkLst>
            <pc:docMk/>
            <pc:sldMk cId="3129945248" sldId="289"/>
            <ac:picMk id="7" creationId="{22E487DD-499A-0E1F-7972-612978F72C55}"/>
          </ac:picMkLst>
        </pc:picChg>
        <pc:cxnChg chg="del">
          <ac:chgData name="Sanja Stanisic" userId="6fb4f2e003cfa22d" providerId="LiveId" clId="{F04F4265-328F-4B57-9077-BDC0C34620F2}" dt="2023-02-08T17:48:04.785" v="3535" actId="478"/>
          <ac:cxnSpMkLst>
            <pc:docMk/>
            <pc:sldMk cId="3129945248" sldId="289"/>
            <ac:cxnSpMk id="283" creationId="{00000000-0000-0000-0000-000000000000}"/>
          </ac:cxnSpMkLst>
        </pc:cxnChg>
      </pc:sldChg>
      <pc:sldChg chg="modSp add del mod">
        <pc:chgData name="Sanja Stanisic" userId="6fb4f2e003cfa22d" providerId="LiveId" clId="{F04F4265-328F-4B57-9077-BDC0C34620F2}" dt="2023-02-08T20:45:06.328" v="4379" actId="2696"/>
        <pc:sldMkLst>
          <pc:docMk/>
          <pc:sldMk cId="2549510802" sldId="290"/>
        </pc:sldMkLst>
        <pc:spChg chg="mod">
          <ac:chgData name="Sanja Stanisic" userId="6fb4f2e003cfa22d" providerId="LiveId" clId="{F04F4265-328F-4B57-9077-BDC0C34620F2}" dt="2023-02-08T20:42:10.894" v="4368" actId="6549"/>
          <ac:spMkLst>
            <pc:docMk/>
            <pc:sldMk cId="2549510802" sldId="290"/>
            <ac:spMk id="12" creationId="{00000000-0000-0000-0000-000000000000}"/>
          </ac:spMkLst>
        </pc:spChg>
      </pc:sldChg>
      <pc:sldChg chg="addSp delSp modSp add mod ord">
        <pc:chgData name="Sanja Stanisic" userId="6fb4f2e003cfa22d" providerId="LiveId" clId="{F04F4265-328F-4B57-9077-BDC0C34620F2}" dt="2023-02-09T19:34:52.483" v="9348" actId="20577"/>
        <pc:sldMkLst>
          <pc:docMk/>
          <pc:sldMk cId="4044583114" sldId="291"/>
        </pc:sldMkLst>
        <pc:spChg chg="add del mod">
          <ac:chgData name="Sanja Stanisic" userId="6fb4f2e003cfa22d" providerId="LiveId" clId="{F04F4265-328F-4B57-9077-BDC0C34620F2}" dt="2023-02-09T16:02:43.455" v="6844" actId="21"/>
          <ac:spMkLst>
            <pc:docMk/>
            <pc:sldMk cId="4044583114" sldId="291"/>
            <ac:spMk id="3" creationId="{2524D83F-5388-99CD-DDDA-A2C623E27E85}"/>
          </ac:spMkLst>
        </pc:spChg>
        <pc:spChg chg="add del mod">
          <ac:chgData name="Sanja Stanisic" userId="6fb4f2e003cfa22d" providerId="LiveId" clId="{F04F4265-328F-4B57-9077-BDC0C34620F2}" dt="2023-02-09T16:14:10.604" v="7240" actId="21"/>
          <ac:spMkLst>
            <pc:docMk/>
            <pc:sldMk cId="4044583114" sldId="291"/>
            <ac:spMk id="5" creationId="{B688E2C3-6FA9-5BDF-3AB6-624FBCE5A967}"/>
          </ac:spMkLst>
        </pc:spChg>
        <pc:spChg chg="add del mod">
          <ac:chgData name="Sanja Stanisic" userId="6fb4f2e003cfa22d" providerId="LiveId" clId="{F04F4265-328F-4B57-9077-BDC0C34620F2}" dt="2023-02-09T16:36:15.794" v="7828" actId="21"/>
          <ac:spMkLst>
            <pc:docMk/>
            <pc:sldMk cId="4044583114" sldId="291"/>
            <ac:spMk id="10" creationId="{B6B732DE-B09A-BDBD-D492-39FA4A6EEDB4}"/>
          </ac:spMkLst>
        </pc:spChg>
        <pc:spChg chg="del">
          <ac:chgData name="Sanja Stanisic" userId="6fb4f2e003cfa22d" providerId="LiveId" clId="{F04F4265-328F-4B57-9077-BDC0C34620F2}" dt="2023-02-09T16:02:40.151" v="6843" actId="21"/>
          <ac:spMkLst>
            <pc:docMk/>
            <pc:sldMk cId="4044583114" sldId="291"/>
            <ac:spMk id="17" creationId="{00000000-0000-0000-0000-000000000000}"/>
          </ac:spMkLst>
        </pc:spChg>
        <pc:spChg chg="del">
          <ac:chgData name="Sanja Stanisic" userId="6fb4f2e003cfa22d" providerId="LiveId" clId="{F04F4265-328F-4B57-9077-BDC0C34620F2}" dt="2023-02-09T16:02:48.639" v="6845" actId="21"/>
          <ac:spMkLst>
            <pc:docMk/>
            <pc:sldMk cId="4044583114" sldId="291"/>
            <ac:spMk id="18" creationId="{00000000-0000-0000-0000-000000000000}"/>
          </ac:spMkLst>
        </pc:spChg>
        <pc:spChg chg="del mod">
          <ac:chgData name="Sanja Stanisic" userId="6fb4f2e003cfa22d" providerId="LiveId" clId="{F04F4265-328F-4B57-9077-BDC0C34620F2}" dt="2023-02-09T16:01:53.735" v="6818" actId="21"/>
          <ac:spMkLst>
            <pc:docMk/>
            <pc:sldMk cId="4044583114" sldId="291"/>
            <ac:spMk id="335" creationId="{00000000-0000-0000-0000-000000000000}"/>
          </ac:spMkLst>
        </pc:spChg>
        <pc:spChg chg="del mod">
          <ac:chgData name="Sanja Stanisic" userId="6fb4f2e003cfa22d" providerId="LiveId" clId="{F04F4265-328F-4B57-9077-BDC0C34620F2}" dt="2023-02-09T16:02:55.591" v="6846" actId="21"/>
          <ac:spMkLst>
            <pc:docMk/>
            <pc:sldMk cId="4044583114" sldId="291"/>
            <ac:spMk id="336" creationId="{00000000-0000-0000-0000-000000000000}"/>
          </ac:spMkLst>
        </pc:spChg>
        <pc:spChg chg="del mod">
          <ac:chgData name="Sanja Stanisic" userId="6fb4f2e003cfa22d" providerId="LiveId" clId="{F04F4265-328F-4B57-9077-BDC0C34620F2}" dt="2023-02-09T16:02:12.711" v="6837" actId="21"/>
          <ac:spMkLst>
            <pc:docMk/>
            <pc:sldMk cId="4044583114" sldId="291"/>
            <ac:spMk id="337" creationId="{00000000-0000-0000-0000-000000000000}"/>
          </ac:spMkLst>
        </pc:spChg>
        <pc:spChg chg="del mod">
          <ac:chgData name="Sanja Stanisic" userId="6fb4f2e003cfa22d" providerId="LiveId" clId="{F04F4265-328F-4B57-9077-BDC0C34620F2}" dt="2023-02-09T16:02:36.970" v="6842" actId="21"/>
          <ac:spMkLst>
            <pc:docMk/>
            <pc:sldMk cId="4044583114" sldId="291"/>
            <ac:spMk id="338" creationId="{00000000-0000-0000-0000-000000000000}"/>
          </ac:spMkLst>
        </pc:spChg>
        <pc:spChg chg="del mod">
          <ac:chgData name="Sanja Stanisic" userId="6fb4f2e003cfa22d" providerId="LiveId" clId="{F04F4265-328F-4B57-9077-BDC0C34620F2}" dt="2023-02-09T16:02:29.114" v="6840" actId="21"/>
          <ac:spMkLst>
            <pc:docMk/>
            <pc:sldMk cId="4044583114" sldId="291"/>
            <ac:spMk id="339" creationId="{00000000-0000-0000-0000-000000000000}"/>
          </ac:spMkLst>
        </pc:spChg>
        <pc:spChg chg="mod">
          <ac:chgData name="Sanja Stanisic" userId="6fb4f2e003cfa22d" providerId="LiveId" clId="{F04F4265-328F-4B57-9077-BDC0C34620F2}" dt="2023-02-09T18:53:49.087" v="9206" actId="6549"/>
          <ac:spMkLst>
            <pc:docMk/>
            <pc:sldMk cId="4044583114" sldId="291"/>
            <ac:spMk id="340" creationId="{00000000-0000-0000-0000-000000000000}"/>
          </ac:spMkLst>
        </pc:spChg>
        <pc:spChg chg="add del mod">
          <ac:chgData name="Sanja Stanisic" userId="6fb4f2e003cfa22d" providerId="LiveId" clId="{F04F4265-328F-4B57-9077-BDC0C34620F2}" dt="2023-02-09T16:00:36.227" v="6796" actId="20577"/>
          <ac:spMkLst>
            <pc:docMk/>
            <pc:sldMk cId="4044583114" sldId="291"/>
            <ac:spMk id="341" creationId="{00000000-0000-0000-0000-000000000000}"/>
          </ac:spMkLst>
        </pc:spChg>
        <pc:spChg chg="mod">
          <ac:chgData name="Sanja Stanisic" userId="6fb4f2e003cfa22d" providerId="LiveId" clId="{F04F4265-328F-4B57-9077-BDC0C34620F2}" dt="2023-02-09T19:34:52.483" v="9348" actId="20577"/>
          <ac:spMkLst>
            <pc:docMk/>
            <pc:sldMk cId="4044583114" sldId="291"/>
            <ac:spMk id="347" creationId="{00000000-0000-0000-0000-000000000000}"/>
          </ac:spMkLst>
        </pc:spChg>
        <pc:picChg chg="add del">
          <ac:chgData name="Sanja Stanisic" userId="6fb4f2e003cfa22d" providerId="LiveId" clId="{F04F4265-328F-4B57-9077-BDC0C34620F2}" dt="2023-02-09T16:10:37.529" v="6931"/>
          <ac:picMkLst>
            <pc:docMk/>
            <pc:sldMk cId="4044583114" sldId="291"/>
            <ac:picMk id="4" creationId="{82E88404-1ADC-D0E1-E747-3CCE077FCD37}"/>
          </ac:picMkLst>
        </pc:picChg>
        <pc:picChg chg="add del mod">
          <ac:chgData name="Sanja Stanisic" userId="6fb4f2e003cfa22d" providerId="LiveId" clId="{F04F4265-328F-4B57-9077-BDC0C34620F2}" dt="2023-02-09T16:31:10.248" v="7740"/>
          <ac:picMkLst>
            <pc:docMk/>
            <pc:sldMk cId="4044583114" sldId="291"/>
            <ac:picMk id="6" creationId="{EB370511-331B-AC61-972D-282AB2FF70BF}"/>
          </ac:picMkLst>
        </pc:picChg>
        <pc:picChg chg="add del mod">
          <ac:chgData name="Sanja Stanisic" userId="6fb4f2e003cfa22d" providerId="LiveId" clId="{F04F4265-328F-4B57-9077-BDC0C34620F2}" dt="2023-02-09T16:31:08.832" v="7736"/>
          <ac:picMkLst>
            <pc:docMk/>
            <pc:sldMk cId="4044583114" sldId="291"/>
            <ac:picMk id="7" creationId="{352390A5-4B6E-8CFA-DAC0-D54B027F6C6D}"/>
          </ac:picMkLst>
        </pc:picChg>
        <pc:picChg chg="add del mod">
          <ac:chgData name="Sanja Stanisic" userId="6fb4f2e003cfa22d" providerId="LiveId" clId="{F04F4265-328F-4B57-9077-BDC0C34620F2}" dt="2023-02-09T16:36:12.242" v="7827" actId="21"/>
          <ac:picMkLst>
            <pc:docMk/>
            <pc:sldMk cId="4044583114" sldId="291"/>
            <ac:picMk id="8" creationId="{305C741C-2E81-D153-4371-40028F12B940}"/>
          </ac:picMkLst>
        </pc:picChg>
      </pc:sldChg>
      <pc:sldChg chg="add">
        <pc:chgData name="Sanja Stanisic" userId="6fb4f2e003cfa22d" providerId="LiveId" clId="{F04F4265-328F-4B57-9077-BDC0C34620F2}" dt="2023-02-09T13:22:52.483" v="5725" actId="2890"/>
        <pc:sldMkLst>
          <pc:docMk/>
          <pc:sldMk cId="843022150" sldId="292"/>
        </pc:sldMkLst>
      </pc:sldChg>
      <pc:sldChg chg="addSp delSp modSp add mod">
        <pc:chgData name="Sanja Stanisic" userId="6fb4f2e003cfa22d" providerId="LiveId" clId="{F04F4265-328F-4B57-9077-BDC0C34620F2}" dt="2023-02-09T16:23:24.525" v="7631" actId="1035"/>
        <pc:sldMkLst>
          <pc:docMk/>
          <pc:sldMk cId="3817456327" sldId="293"/>
        </pc:sldMkLst>
        <pc:spChg chg="add del mod">
          <ac:chgData name="Sanja Stanisic" userId="6fb4f2e003cfa22d" providerId="LiveId" clId="{F04F4265-328F-4B57-9077-BDC0C34620F2}" dt="2023-02-09T16:20:11.781" v="7366" actId="478"/>
          <ac:spMkLst>
            <pc:docMk/>
            <pc:sldMk cId="3817456327" sldId="293"/>
            <ac:spMk id="2" creationId="{14524052-FF05-8EDB-36F1-E55F9E16B545}"/>
          </ac:spMkLst>
        </pc:spChg>
        <pc:spChg chg="add del mod">
          <ac:chgData name="Sanja Stanisic" userId="6fb4f2e003cfa22d" providerId="LiveId" clId="{F04F4265-328F-4B57-9077-BDC0C34620F2}" dt="2023-02-09T16:14:36.814" v="7245" actId="21"/>
          <ac:spMkLst>
            <pc:docMk/>
            <pc:sldMk cId="3817456327" sldId="293"/>
            <ac:spMk id="4" creationId="{B386FEF1-235E-3E53-2776-5DD140D9D6D0}"/>
          </ac:spMkLst>
        </pc:spChg>
        <pc:spChg chg="del mod">
          <ac:chgData name="Sanja Stanisic" userId="6fb4f2e003cfa22d" providerId="LiveId" clId="{F04F4265-328F-4B57-9077-BDC0C34620F2}" dt="2023-02-09T16:14:31.826" v="7244" actId="21"/>
          <ac:spMkLst>
            <pc:docMk/>
            <pc:sldMk cId="3817456327" sldId="293"/>
            <ac:spMk id="340" creationId="{00000000-0000-0000-0000-000000000000}"/>
          </ac:spMkLst>
        </pc:spChg>
        <pc:spChg chg="mod">
          <ac:chgData name="Sanja Stanisic" userId="6fb4f2e003cfa22d" providerId="LiveId" clId="{F04F4265-328F-4B57-9077-BDC0C34620F2}" dt="2023-02-09T16:22:49.009" v="7575" actId="255"/>
          <ac:spMkLst>
            <pc:docMk/>
            <pc:sldMk cId="3817456327" sldId="293"/>
            <ac:spMk id="347" creationId="{00000000-0000-0000-0000-000000000000}"/>
          </ac:spMkLst>
        </pc:spChg>
        <pc:picChg chg="add mod">
          <ac:chgData name="Sanja Stanisic" userId="6fb4f2e003cfa22d" providerId="LiveId" clId="{F04F4265-328F-4B57-9077-BDC0C34620F2}" dt="2023-02-09T16:23:17.110" v="7618" actId="1035"/>
          <ac:picMkLst>
            <pc:docMk/>
            <pc:sldMk cId="3817456327" sldId="293"/>
            <ac:picMk id="5" creationId="{B90BDDD2-D39C-5BB1-A7D9-393A239DBFB5}"/>
          </ac:picMkLst>
        </pc:picChg>
        <pc:picChg chg="add mod">
          <ac:chgData name="Sanja Stanisic" userId="6fb4f2e003cfa22d" providerId="LiveId" clId="{F04F4265-328F-4B57-9077-BDC0C34620F2}" dt="2023-02-09T16:23:24.525" v="7631" actId="1035"/>
          <ac:picMkLst>
            <pc:docMk/>
            <pc:sldMk cId="3817456327" sldId="293"/>
            <ac:picMk id="6" creationId="{EEB4D5FD-1342-B4AC-4E9F-CB097BA83016}"/>
          </ac:picMkLst>
        </pc:picChg>
      </pc:sldChg>
      <pc:sldChg chg="modSp add mod">
        <pc:chgData name="Sanja Stanisic" userId="6fb4f2e003cfa22d" providerId="LiveId" clId="{F04F4265-328F-4B57-9077-BDC0C34620F2}" dt="2023-02-09T18:52:35.822" v="9186" actId="6549"/>
        <pc:sldMkLst>
          <pc:docMk/>
          <pc:sldMk cId="1553130638" sldId="294"/>
        </pc:sldMkLst>
        <pc:spChg chg="mod">
          <ac:chgData name="Sanja Stanisic" userId="6fb4f2e003cfa22d" providerId="LiveId" clId="{F04F4265-328F-4B57-9077-BDC0C34620F2}" dt="2023-02-09T18:52:35.822" v="9186" actId="6549"/>
          <ac:spMkLst>
            <pc:docMk/>
            <pc:sldMk cId="1553130638" sldId="294"/>
            <ac:spMk id="340" creationId="{00000000-0000-0000-0000-000000000000}"/>
          </ac:spMkLst>
        </pc:spChg>
      </pc:sldChg>
      <pc:sldChg chg="modSp add mod ord">
        <pc:chgData name="Sanja Stanisic" userId="6fb4f2e003cfa22d" providerId="LiveId" clId="{F04F4265-328F-4B57-9077-BDC0C34620F2}" dt="2023-02-09T19:34:57.458" v="9349" actId="20577"/>
        <pc:sldMkLst>
          <pc:docMk/>
          <pc:sldMk cId="3531149739" sldId="295"/>
        </pc:sldMkLst>
        <pc:spChg chg="mod">
          <ac:chgData name="Sanja Stanisic" userId="6fb4f2e003cfa22d" providerId="LiveId" clId="{F04F4265-328F-4B57-9077-BDC0C34620F2}" dt="2023-02-09T19:34:57.458" v="9349" actId="20577"/>
          <ac:spMkLst>
            <pc:docMk/>
            <pc:sldMk cId="3531149739" sldId="295"/>
            <ac:spMk id="347" creationId="{00000000-0000-0000-0000-000000000000}"/>
          </ac:spMkLst>
        </pc:spChg>
      </pc:sldChg>
      <pc:sldChg chg="addSp delSp modSp add mod ord">
        <pc:chgData name="Sanja Stanisic" userId="6fb4f2e003cfa22d" providerId="LiveId" clId="{F04F4265-328F-4B57-9077-BDC0C34620F2}" dt="2023-02-09T18:08:39.857" v="7981" actId="14100"/>
        <pc:sldMkLst>
          <pc:docMk/>
          <pc:sldMk cId="2378466444" sldId="296"/>
        </pc:sldMkLst>
        <pc:spChg chg="mod">
          <ac:chgData name="Sanja Stanisic" userId="6fb4f2e003cfa22d" providerId="LiveId" clId="{F04F4265-328F-4B57-9077-BDC0C34620F2}" dt="2023-02-09T16:46:15.784" v="7906" actId="20577"/>
          <ac:spMkLst>
            <pc:docMk/>
            <pc:sldMk cId="2378466444" sldId="296"/>
            <ac:spMk id="347" creationId="{00000000-0000-0000-0000-000000000000}"/>
          </ac:spMkLst>
        </pc:spChg>
        <pc:picChg chg="add mod">
          <ac:chgData name="Sanja Stanisic" userId="6fb4f2e003cfa22d" providerId="LiveId" clId="{F04F4265-328F-4B57-9077-BDC0C34620F2}" dt="2023-02-09T18:08:39.857" v="7981" actId="14100"/>
          <ac:picMkLst>
            <pc:docMk/>
            <pc:sldMk cId="2378466444" sldId="296"/>
            <ac:picMk id="2" creationId="{021223BF-3D6C-C7D1-337D-050AFDE91B95}"/>
          </ac:picMkLst>
        </pc:picChg>
        <pc:picChg chg="add mod">
          <ac:chgData name="Sanja Stanisic" userId="6fb4f2e003cfa22d" providerId="LiveId" clId="{F04F4265-328F-4B57-9077-BDC0C34620F2}" dt="2023-02-09T18:08:26.941" v="7980" actId="1076"/>
          <ac:picMkLst>
            <pc:docMk/>
            <pc:sldMk cId="2378466444" sldId="296"/>
            <ac:picMk id="3" creationId="{A1786F40-2A10-33DD-081C-A97F74A01E5B}"/>
          </ac:picMkLst>
        </pc:picChg>
        <pc:picChg chg="del mod">
          <ac:chgData name="Sanja Stanisic" userId="6fb4f2e003cfa22d" providerId="LiveId" clId="{F04F4265-328F-4B57-9077-BDC0C34620F2}" dt="2023-02-09T16:46:18.488" v="7908" actId="478"/>
          <ac:picMkLst>
            <pc:docMk/>
            <pc:sldMk cId="2378466444" sldId="296"/>
            <ac:picMk id="5" creationId="{B90BDDD2-D39C-5BB1-A7D9-393A239DBFB5}"/>
          </ac:picMkLst>
        </pc:picChg>
        <pc:picChg chg="del">
          <ac:chgData name="Sanja Stanisic" userId="6fb4f2e003cfa22d" providerId="LiveId" clId="{F04F4265-328F-4B57-9077-BDC0C34620F2}" dt="2023-02-09T16:46:20.341" v="7909" actId="478"/>
          <ac:picMkLst>
            <pc:docMk/>
            <pc:sldMk cId="2378466444" sldId="296"/>
            <ac:picMk id="6" creationId="{EEB4D5FD-1342-B4AC-4E9F-CB097BA83016}"/>
          </ac:picMkLst>
        </pc:picChg>
      </pc:sldChg>
      <pc:sldChg chg="modSp add mod ord">
        <pc:chgData name="Sanja Stanisic" userId="6fb4f2e003cfa22d" providerId="LiveId" clId="{F04F4265-328F-4B57-9077-BDC0C34620F2}" dt="2023-02-09T19:01:11.550" v="9347" actId="6549"/>
        <pc:sldMkLst>
          <pc:docMk/>
          <pc:sldMk cId="3094193936" sldId="297"/>
        </pc:sldMkLst>
        <pc:spChg chg="mod">
          <ac:chgData name="Sanja Stanisic" userId="6fb4f2e003cfa22d" providerId="LiveId" clId="{F04F4265-328F-4B57-9077-BDC0C34620F2}" dt="2023-02-09T19:01:11.550" v="9347" actId="6549"/>
          <ac:spMkLst>
            <pc:docMk/>
            <pc:sldMk cId="3094193936" sldId="297"/>
            <ac:spMk id="410" creationId="{00000000-0000-0000-0000-000000000000}"/>
          </ac:spMkLst>
        </pc:spChg>
      </pc:sldChg>
      <pc:sldMasterChg chg="delSldLayout">
        <pc:chgData name="Sanja Stanisic" userId="6fb4f2e003cfa22d" providerId="LiveId" clId="{F04F4265-328F-4B57-9077-BDC0C34620F2}" dt="2023-02-09T15:57:22.422" v="6778" actId="2696"/>
        <pc:sldMasterMkLst>
          <pc:docMk/>
          <pc:sldMasterMk cId="3095682200" sldId="2147483695"/>
        </pc:sldMasterMkLst>
        <pc:sldLayoutChg chg="del">
          <pc:chgData name="Sanja Stanisic" userId="6fb4f2e003cfa22d" providerId="LiveId" clId="{F04F4265-328F-4B57-9077-BDC0C34620F2}" dt="2023-02-09T15:57:22.422" v="6778" actId="2696"/>
          <pc:sldLayoutMkLst>
            <pc:docMk/>
            <pc:sldMasterMk cId="3095682200" sldId="2147483695"/>
            <pc:sldLayoutMk cId="2294798637" sldId="214748371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323024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c5f5f8e35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c5f5f8e35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c5f5f8e35a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c5f5f8e35a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7619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c5f5f8e35a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c5f5f8e35a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c5f5f8e35a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c5f5f8e35a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0903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267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4882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943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c5f5f8e35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c5f5f8e35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899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3702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c5f5f8e35a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c5f5f8e35a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8642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c5f5f8e35a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c5f5f8e35a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4402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18144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425197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17858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2144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01 Title">
  <p:cSld name="001 Title">
    <p:bg>
      <p:bgPr>
        <a:solidFill>
          <a:schemeClr val="accent2"/>
        </a:solidFill>
        <a:effectLst/>
      </p:bgPr>
    </p:bg>
    <p:spTree>
      <p:nvGrpSpPr>
        <p:cNvPr id="1" name="Shape 10"/>
        <p:cNvGrpSpPr/>
        <p:nvPr/>
      </p:nvGrpSpPr>
      <p:grpSpPr>
        <a:xfrm>
          <a:off x="0" y="0"/>
          <a:ext cx="0" cy="0"/>
          <a:chOff x="0" y="0"/>
          <a:chExt cx="0" cy="0"/>
        </a:xfrm>
      </p:grpSpPr>
      <p:sp>
        <p:nvSpPr>
          <p:cNvPr id="12" name="Google Shape;12;p2"/>
          <p:cNvSpPr txBox="1">
            <a:spLocks noGrp="1"/>
          </p:cNvSpPr>
          <p:nvPr>
            <p:ph type="title"/>
          </p:nvPr>
        </p:nvSpPr>
        <p:spPr>
          <a:xfrm>
            <a:off x="415600" y="1050575"/>
            <a:ext cx="3979200" cy="44985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5500"/>
              <a:buNone/>
              <a:defRPr sz="5500">
                <a:solidFill>
                  <a:schemeClr val="lt1"/>
                </a:solidFill>
              </a:defRPr>
            </a:lvl1pPr>
            <a:lvl2pPr lvl="1">
              <a:spcBef>
                <a:spcPts val="0"/>
              </a:spcBef>
              <a:spcAft>
                <a:spcPts val="0"/>
              </a:spcAft>
              <a:buClr>
                <a:schemeClr val="lt1"/>
              </a:buClr>
              <a:buSzPts val="5500"/>
              <a:buNone/>
              <a:defRPr sz="5500">
                <a:solidFill>
                  <a:schemeClr val="lt1"/>
                </a:solidFill>
              </a:defRPr>
            </a:lvl2pPr>
            <a:lvl3pPr lvl="2">
              <a:spcBef>
                <a:spcPts val="0"/>
              </a:spcBef>
              <a:spcAft>
                <a:spcPts val="0"/>
              </a:spcAft>
              <a:buClr>
                <a:schemeClr val="lt1"/>
              </a:buClr>
              <a:buSzPts val="5500"/>
              <a:buNone/>
              <a:defRPr sz="5500">
                <a:solidFill>
                  <a:schemeClr val="lt1"/>
                </a:solidFill>
              </a:defRPr>
            </a:lvl3pPr>
            <a:lvl4pPr lvl="3">
              <a:spcBef>
                <a:spcPts val="0"/>
              </a:spcBef>
              <a:spcAft>
                <a:spcPts val="0"/>
              </a:spcAft>
              <a:buClr>
                <a:schemeClr val="lt1"/>
              </a:buClr>
              <a:buSzPts val="5500"/>
              <a:buNone/>
              <a:defRPr sz="5500">
                <a:solidFill>
                  <a:schemeClr val="lt1"/>
                </a:solidFill>
              </a:defRPr>
            </a:lvl4pPr>
            <a:lvl5pPr lvl="4">
              <a:spcBef>
                <a:spcPts val="0"/>
              </a:spcBef>
              <a:spcAft>
                <a:spcPts val="0"/>
              </a:spcAft>
              <a:buClr>
                <a:schemeClr val="lt1"/>
              </a:buClr>
              <a:buSzPts val="5500"/>
              <a:buNone/>
              <a:defRPr sz="5500">
                <a:solidFill>
                  <a:schemeClr val="lt1"/>
                </a:solidFill>
              </a:defRPr>
            </a:lvl5pPr>
            <a:lvl6pPr lvl="5">
              <a:spcBef>
                <a:spcPts val="0"/>
              </a:spcBef>
              <a:spcAft>
                <a:spcPts val="0"/>
              </a:spcAft>
              <a:buClr>
                <a:schemeClr val="lt1"/>
              </a:buClr>
              <a:buSzPts val="5500"/>
              <a:buNone/>
              <a:defRPr sz="5500">
                <a:solidFill>
                  <a:schemeClr val="lt1"/>
                </a:solidFill>
              </a:defRPr>
            </a:lvl6pPr>
            <a:lvl7pPr lvl="6">
              <a:spcBef>
                <a:spcPts val="0"/>
              </a:spcBef>
              <a:spcAft>
                <a:spcPts val="0"/>
              </a:spcAft>
              <a:buClr>
                <a:schemeClr val="lt1"/>
              </a:buClr>
              <a:buSzPts val="5500"/>
              <a:buNone/>
              <a:defRPr sz="5500">
                <a:solidFill>
                  <a:schemeClr val="lt1"/>
                </a:solidFill>
              </a:defRPr>
            </a:lvl7pPr>
            <a:lvl8pPr lvl="7">
              <a:spcBef>
                <a:spcPts val="0"/>
              </a:spcBef>
              <a:spcAft>
                <a:spcPts val="0"/>
              </a:spcAft>
              <a:buClr>
                <a:schemeClr val="lt1"/>
              </a:buClr>
              <a:buSzPts val="5500"/>
              <a:buNone/>
              <a:defRPr sz="5500">
                <a:solidFill>
                  <a:schemeClr val="lt1"/>
                </a:solidFill>
              </a:defRPr>
            </a:lvl8pPr>
            <a:lvl9pPr lvl="8">
              <a:spcBef>
                <a:spcPts val="0"/>
              </a:spcBef>
              <a:spcAft>
                <a:spcPts val="0"/>
              </a:spcAft>
              <a:buClr>
                <a:schemeClr val="lt1"/>
              </a:buClr>
              <a:buSzPts val="5500"/>
              <a:buNone/>
              <a:defRPr sz="5500">
                <a:solidFill>
                  <a:schemeClr val="lt1"/>
                </a:solidFill>
              </a:defRPr>
            </a:lvl9pPr>
          </a:lstStyle>
          <a:p>
            <a:endParaRPr/>
          </a:p>
        </p:txBody>
      </p:sp>
      <p:sp>
        <p:nvSpPr>
          <p:cNvPr id="13" name="Google Shape;13;p2"/>
          <p:cNvSpPr txBox="1">
            <a:spLocks noGrp="1"/>
          </p:cNvSpPr>
          <p:nvPr>
            <p:ph type="subTitle" idx="1"/>
          </p:nvPr>
        </p:nvSpPr>
        <p:spPr>
          <a:xfrm>
            <a:off x="5673850" y="1096438"/>
            <a:ext cx="5766600" cy="7179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Clr>
                <a:schemeClr val="lt1"/>
              </a:buClr>
              <a:buSzPts val="1900"/>
              <a:buNone/>
              <a:defRPr>
                <a:solidFill>
                  <a:schemeClr val="lt1"/>
                </a:solidFill>
              </a:defRPr>
            </a:lvl1pPr>
            <a:lvl2pPr lvl="1">
              <a:lnSpc>
                <a:spcPct val="100000"/>
              </a:lnSpc>
              <a:spcBef>
                <a:spcPts val="0"/>
              </a:spcBef>
              <a:spcAft>
                <a:spcPts val="0"/>
              </a:spcAft>
              <a:buClr>
                <a:schemeClr val="lt1"/>
              </a:buClr>
              <a:buSzPts val="1900"/>
              <a:buNone/>
              <a:defRPr>
                <a:solidFill>
                  <a:schemeClr val="lt1"/>
                </a:solidFill>
              </a:defRPr>
            </a:lvl2pPr>
            <a:lvl3pPr lvl="2">
              <a:lnSpc>
                <a:spcPct val="100000"/>
              </a:lnSpc>
              <a:spcBef>
                <a:spcPts val="0"/>
              </a:spcBef>
              <a:spcAft>
                <a:spcPts val="0"/>
              </a:spcAft>
              <a:buClr>
                <a:schemeClr val="lt1"/>
              </a:buClr>
              <a:buSzPts val="1900"/>
              <a:buNone/>
              <a:defRPr>
                <a:solidFill>
                  <a:schemeClr val="lt1"/>
                </a:solidFill>
              </a:defRPr>
            </a:lvl3pPr>
            <a:lvl4pPr lvl="3">
              <a:lnSpc>
                <a:spcPct val="100000"/>
              </a:lnSpc>
              <a:spcBef>
                <a:spcPts val="0"/>
              </a:spcBef>
              <a:spcAft>
                <a:spcPts val="0"/>
              </a:spcAft>
              <a:buClr>
                <a:schemeClr val="lt1"/>
              </a:buClr>
              <a:buSzPts val="1900"/>
              <a:buNone/>
              <a:defRPr>
                <a:solidFill>
                  <a:schemeClr val="lt1"/>
                </a:solidFill>
              </a:defRPr>
            </a:lvl4pPr>
            <a:lvl5pPr lvl="4">
              <a:lnSpc>
                <a:spcPct val="100000"/>
              </a:lnSpc>
              <a:spcBef>
                <a:spcPts val="0"/>
              </a:spcBef>
              <a:spcAft>
                <a:spcPts val="0"/>
              </a:spcAft>
              <a:buClr>
                <a:schemeClr val="lt1"/>
              </a:buClr>
              <a:buSzPts val="1900"/>
              <a:buNone/>
              <a:defRPr>
                <a:solidFill>
                  <a:schemeClr val="lt1"/>
                </a:solidFill>
              </a:defRPr>
            </a:lvl5pPr>
            <a:lvl6pPr lvl="5">
              <a:lnSpc>
                <a:spcPct val="100000"/>
              </a:lnSpc>
              <a:spcBef>
                <a:spcPts val="0"/>
              </a:spcBef>
              <a:spcAft>
                <a:spcPts val="0"/>
              </a:spcAft>
              <a:buClr>
                <a:schemeClr val="lt1"/>
              </a:buClr>
              <a:buSzPts val="1900"/>
              <a:buNone/>
              <a:defRPr>
                <a:solidFill>
                  <a:schemeClr val="lt1"/>
                </a:solidFill>
              </a:defRPr>
            </a:lvl6pPr>
            <a:lvl7pPr lvl="6">
              <a:lnSpc>
                <a:spcPct val="100000"/>
              </a:lnSpc>
              <a:spcBef>
                <a:spcPts val="0"/>
              </a:spcBef>
              <a:spcAft>
                <a:spcPts val="0"/>
              </a:spcAft>
              <a:buClr>
                <a:schemeClr val="lt1"/>
              </a:buClr>
              <a:buSzPts val="1900"/>
              <a:buNone/>
              <a:defRPr>
                <a:solidFill>
                  <a:schemeClr val="lt1"/>
                </a:solidFill>
              </a:defRPr>
            </a:lvl7pPr>
            <a:lvl8pPr lvl="7">
              <a:lnSpc>
                <a:spcPct val="100000"/>
              </a:lnSpc>
              <a:spcBef>
                <a:spcPts val="0"/>
              </a:spcBef>
              <a:spcAft>
                <a:spcPts val="0"/>
              </a:spcAft>
              <a:buClr>
                <a:schemeClr val="lt1"/>
              </a:buClr>
              <a:buSzPts val="1900"/>
              <a:buNone/>
              <a:defRPr>
                <a:solidFill>
                  <a:schemeClr val="lt1"/>
                </a:solidFill>
              </a:defRPr>
            </a:lvl8pPr>
            <a:lvl9pPr lvl="8">
              <a:lnSpc>
                <a:spcPct val="100000"/>
              </a:lnSpc>
              <a:spcBef>
                <a:spcPts val="0"/>
              </a:spcBef>
              <a:spcAft>
                <a:spcPts val="0"/>
              </a:spcAft>
              <a:buClr>
                <a:schemeClr val="lt1"/>
              </a:buClr>
              <a:buSzPts val="1900"/>
              <a:buNone/>
              <a:defRPr>
                <a:solidFill>
                  <a:schemeClr val="lt1"/>
                </a:solidFill>
              </a:defRPr>
            </a:lvl9pPr>
          </a:lstStyle>
          <a:p>
            <a:endParaRPr/>
          </a:p>
        </p:txBody>
      </p:sp>
      <p:sp>
        <p:nvSpPr>
          <p:cNvPr id="14" name="Google Shape;14;p2"/>
          <p:cNvSpPr txBox="1">
            <a:spLocks noGrp="1"/>
          </p:cNvSpPr>
          <p:nvPr>
            <p:ph type="subTitle" idx="2"/>
          </p:nvPr>
        </p:nvSpPr>
        <p:spPr>
          <a:xfrm>
            <a:off x="5673850" y="1754308"/>
            <a:ext cx="57666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lt1"/>
              </a:buClr>
              <a:buSzPts val="1900"/>
              <a:buNone/>
              <a:defRPr>
                <a:solidFill>
                  <a:schemeClr val="lt1"/>
                </a:solidFill>
              </a:defRPr>
            </a:lvl1pPr>
            <a:lvl2pPr lvl="1" rtl="0">
              <a:lnSpc>
                <a:spcPct val="100000"/>
              </a:lnSpc>
              <a:spcBef>
                <a:spcPts val="0"/>
              </a:spcBef>
              <a:spcAft>
                <a:spcPts val="0"/>
              </a:spcAft>
              <a:buClr>
                <a:schemeClr val="lt1"/>
              </a:buClr>
              <a:buSzPts val="1900"/>
              <a:buNone/>
              <a:defRPr>
                <a:solidFill>
                  <a:schemeClr val="lt1"/>
                </a:solidFill>
              </a:defRPr>
            </a:lvl2pPr>
            <a:lvl3pPr lvl="2" rtl="0">
              <a:lnSpc>
                <a:spcPct val="100000"/>
              </a:lnSpc>
              <a:spcBef>
                <a:spcPts val="0"/>
              </a:spcBef>
              <a:spcAft>
                <a:spcPts val="0"/>
              </a:spcAft>
              <a:buClr>
                <a:schemeClr val="lt1"/>
              </a:buClr>
              <a:buSzPts val="1900"/>
              <a:buNone/>
              <a:defRPr>
                <a:solidFill>
                  <a:schemeClr val="lt1"/>
                </a:solidFill>
              </a:defRPr>
            </a:lvl3pPr>
            <a:lvl4pPr lvl="3" rtl="0">
              <a:lnSpc>
                <a:spcPct val="100000"/>
              </a:lnSpc>
              <a:spcBef>
                <a:spcPts val="0"/>
              </a:spcBef>
              <a:spcAft>
                <a:spcPts val="0"/>
              </a:spcAft>
              <a:buClr>
                <a:schemeClr val="lt1"/>
              </a:buClr>
              <a:buSzPts val="1900"/>
              <a:buNone/>
              <a:defRPr>
                <a:solidFill>
                  <a:schemeClr val="lt1"/>
                </a:solidFill>
              </a:defRPr>
            </a:lvl4pPr>
            <a:lvl5pPr lvl="4" rtl="0">
              <a:lnSpc>
                <a:spcPct val="100000"/>
              </a:lnSpc>
              <a:spcBef>
                <a:spcPts val="0"/>
              </a:spcBef>
              <a:spcAft>
                <a:spcPts val="0"/>
              </a:spcAft>
              <a:buClr>
                <a:schemeClr val="lt1"/>
              </a:buClr>
              <a:buSzPts val="1900"/>
              <a:buNone/>
              <a:defRPr>
                <a:solidFill>
                  <a:schemeClr val="lt1"/>
                </a:solidFill>
              </a:defRPr>
            </a:lvl5pPr>
            <a:lvl6pPr lvl="5" rtl="0">
              <a:lnSpc>
                <a:spcPct val="100000"/>
              </a:lnSpc>
              <a:spcBef>
                <a:spcPts val="0"/>
              </a:spcBef>
              <a:spcAft>
                <a:spcPts val="0"/>
              </a:spcAft>
              <a:buClr>
                <a:schemeClr val="lt1"/>
              </a:buClr>
              <a:buSzPts val="1900"/>
              <a:buNone/>
              <a:defRPr>
                <a:solidFill>
                  <a:schemeClr val="lt1"/>
                </a:solidFill>
              </a:defRPr>
            </a:lvl6pPr>
            <a:lvl7pPr lvl="6" rtl="0">
              <a:lnSpc>
                <a:spcPct val="100000"/>
              </a:lnSpc>
              <a:spcBef>
                <a:spcPts val="0"/>
              </a:spcBef>
              <a:spcAft>
                <a:spcPts val="0"/>
              </a:spcAft>
              <a:buClr>
                <a:schemeClr val="lt1"/>
              </a:buClr>
              <a:buSzPts val="1900"/>
              <a:buNone/>
              <a:defRPr>
                <a:solidFill>
                  <a:schemeClr val="lt1"/>
                </a:solidFill>
              </a:defRPr>
            </a:lvl7pPr>
            <a:lvl8pPr lvl="7" rtl="0">
              <a:lnSpc>
                <a:spcPct val="100000"/>
              </a:lnSpc>
              <a:spcBef>
                <a:spcPts val="0"/>
              </a:spcBef>
              <a:spcAft>
                <a:spcPts val="0"/>
              </a:spcAft>
              <a:buClr>
                <a:schemeClr val="lt1"/>
              </a:buClr>
              <a:buSzPts val="1900"/>
              <a:buNone/>
              <a:defRPr>
                <a:solidFill>
                  <a:schemeClr val="lt1"/>
                </a:solidFill>
              </a:defRPr>
            </a:lvl8pPr>
            <a:lvl9pPr lvl="8" rtl="0">
              <a:lnSpc>
                <a:spcPct val="100000"/>
              </a:lnSpc>
              <a:spcBef>
                <a:spcPts val="0"/>
              </a:spcBef>
              <a:spcAft>
                <a:spcPts val="0"/>
              </a:spcAft>
              <a:buClr>
                <a:schemeClr val="lt1"/>
              </a:buClr>
              <a:buSzPts val="1900"/>
              <a:buNone/>
              <a:defRPr>
                <a:solidFill>
                  <a:schemeClr val="lt1"/>
                </a:solidFill>
              </a:defRPr>
            </a:lvl9pPr>
          </a:lstStyle>
          <a:p>
            <a:endParaRPr/>
          </a:p>
        </p:txBody>
      </p:sp>
      <p:sp>
        <p:nvSpPr>
          <p:cNvPr id="15" name="Google Shape;15;p2"/>
          <p:cNvSpPr txBox="1">
            <a:spLocks noGrp="1"/>
          </p:cNvSpPr>
          <p:nvPr>
            <p:ph type="subTitle" idx="3"/>
          </p:nvPr>
        </p:nvSpPr>
        <p:spPr>
          <a:xfrm>
            <a:off x="5673850" y="2412179"/>
            <a:ext cx="57666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lt1"/>
              </a:buClr>
              <a:buSzPts val="1900"/>
              <a:buNone/>
              <a:defRPr>
                <a:solidFill>
                  <a:schemeClr val="lt1"/>
                </a:solidFill>
              </a:defRPr>
            </a:lvl1pPr>
            <a:lvl2pPr lvl="1" rtl="0">
              <a:lnSpc>
                <a:spcPct val="100000"/>
              </a:lnSpc>
              <a:spcBef>
                <a:spcPts val="0"/>
              </a:spcBef>
              <a:spcAft>
                <a:spcPts val="0"/>
              </a:spcAft>
              <a:buClr>
                <a:schemeClr val="lt1"/>
              </a:buClr>
              <a:buSzPts val="1900"/>
              <a:buNone/>
              <a:defRPr>
                <a:solidFill>
                  <a:schemeClr val="lt1"/>
                </a:solidFill>
              </a:defRPr>
            </a:lvl2pPr>
            <a:lvl3pPr lvl="2" rtl="0">
              <a:lnSpc>
                <a:spcPct val="100000"/>
              </a:lnSpc>
              <a:spcBef>
                <a:spcPts val="0"/>
              </a:spcBef>
              <a:spcAft>
                <a:spcPts val="0"/>
              </a:spcAft>
              <a:buClr>
                <a:schemeClr val="lt1"/>
              </a:buClr>
              <a:buSzPts val="1900"/>
              <a:buNone/>
              <a:defRPr>
                <a:solidFill>
                  <a:schemeClr val="lt1"/>
                </a:solidFill>
              </a:defRPr>
            </a:lvl3pPr>
            <a:lvl4pPr lvl="3" rtl="0">
              <a:lnSpc>
                <a:spcPct val="100000"/>
              </a:lnSpc>
              <a:spcBef>
                <a:spcPts val="0"/>
              </a:spcBef>
              <a:spcAft>
                <a:spcPts val="0"/>
              </a:spcAft>
              <a:buClr>
                <a:schemeClr val="lt1"/>
              </a:buClr>
              <a:buSzPts val="1900"/>
              <a:buNone/>
              <a:defRPr>
                <a:solidFill>
                  <a:schemeClr val="lt1"/>
                </a:solidFill>
              </a:defRPr>
            </a:lvl4pPr>
            <a:lvl5pPr lvl="4" rtl="0">
              <a:lnSpc>
                <a:spcPct val="100000"/>
              </a:lnSpc>
              <a:spcBef>
                <a:spcPts val="0"/>
              </a:spcBef>
              <a:spcAft>
                <a:spcPts val="0"/>
              </a:spcAft>
              <a:buClr>
                <a:schemeClr val="lt1"/>
              </a:buClr>
              <a:buSzPts val="1900"/>
              <a:buNone/>
              <a:defRPr>
                <a:solidFill>
                  <a:schemeClr val="lt1"/>
                </a:solidFill>
              </a:defRPr>
            </a:lvl5pPr>
            <a:lvl6pPr lvl="5" rtl="0">
              <a:lnSpc>
                <a:spcPct val="100000"/>
              </a:lnSpc>
              <a:spcBef>
                <a:spcPts val="0"/>
              </a:spcBef>
              <a:spcAft>
                <a:spcPts val="0"/>
              </a:spcAft>
              <a:buClr>
                <a:schemeClr val="lt1"/>
              </a:buClr>
              <a:buSzPts val="1900"/>
              <a:buNone/>
              <a:defRPr>
                <a:solidFill>
                  <a:schemeClr val="lt1"/>
                </a:solidFill>
              </a:defRPr>
            </a:lvl6pPr>
            <a:lvl7pPr lvl="6" rtl="0">
              <a:lnSpc>
                <a:spcPct val="100000"/>
              </a:lnSpc>
              <a:spcBef>
                <a:spcPts val="0"/>
              </a:spcBef>
              <a:spcAft>
                <a:spcPts val="0"/>
              </a:spcAft>
              <a:buClr>
                <a:schemeClr val="lt1"/>
              </a:buClr>
              <a:buSzPts val="1900"/>
              <a:buNone/>
              <a:defRPr>
                <a:solidFill>
                  <a:schemeClr val="lt1"/>
                </a:solidFill>
              </a:defRPr>
            </a:lvl7pPr>
            <a:lvl8pPr lvl="7" rtl="0">
              <a:lnSpc>
                <a:spcPct val="100000"/>
              </a:lnSpc>
              <a:spcBef>
                <a:spcPts val="0"/>
              </a:spcBef>
              <a:spcAft>
                <a:spcPts val="0"/>
              </a:spcAft>
              <a:buClr>
                <a:schemeClr val="lt1"/>
              </a:buClr>
              <a:buSzPts val="1900"/>
              <a:buNone/>
              <a:defRPr>
                <a:solidFill>
                  <a:schemeClr val="lt1"/>
                </a:solidFill>
              </a:defRPr>
            </a:lvl8pPr>
            <a:lvl9pPr lvl="8" rtl="0">
              <a:lnSpc>
                <a:spcPct val="100000"/>
              </a:lnSpc>
              <a:spcBef>
                <a:spcPts val="0"/>
              </a:spcBef>
              <a:spcAft>
                <a:spcPts val="0"/>
              </a:spcAft>
              <a:buClr>
                <a:schemeClr val="lt1"/>
              </a:buClr>
              <a:buSzPts val="1900"/>
              <a:buNone/>
              <a:defRPr>
                <a:solidFill>
                  <a:schemeClr val="lt1"/>
                </a:solidFill>
              </a:defRPr>
            </a:lvl9pPr>
          </a:lstStyle>
          <a:p>
            <a:endParaRPr/>
          </a:p>
        </p:txBody>
      </p:sp>
      <p:sp>
        <p:nvSpPr>
          <p:cNvPr id="16" name="Google Shape;16;p2"/>
          <p:cNvSpPr txBox="1">
            <a:spLocks noGrp="1"/>
          </p:cNvSpPr>
          <p:nvPr>
            <p:ph type="subTitle" idx="4"/>
          </p:nvPr>
        </p:nvSpPr>
        <p:spPr>
          <a:xfrm>
            <a:off x="5673850" y="3070050"/>
            <a:ext cx="57666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lt1"/>
              </a:buClr>
              <a:buSzPts val="1900"/>
              <a:buNone/>
              <a:defRPr>
                <a:solidFill>
                  <a:schemeClr val="lt1"/>
                </a:solidFill>
              </a:defRPr>
            </a:lvl1pPr>
            <a:lvl2pPr lvl="1" rtl="0">
              <a:lnSpc>
                <a:spcPct val="100000"/>
              </a:lnSpc>
              <a:spcBef>
                <a:spcPts val="0"/>
              </a:spcBef>
              <a:spcAft>
                <a:spcPts val="0"/>
              </a:spcAft>
              <a:buClr>
                <a:schemeClr val="lt1"/>
              </a:buClr>
              <a:buSzPts val="1900"/>
              <a:buNone/>
              <a:defRPr>
                <a:solidFill>
                  <a:schemeClr val="lt1"/>
                </a:solidFill>
              </a:defRPr>
            </a:lvl2pPr>
            <a:lvl3pPr lvl="2" rtl="0">
              <a:lnSpc>
                <a:spcPct val="100000"/>
              </a:lnSpc>
              <a:spcBef>
                <a:spcPts val="0"/>
              </a:spcBef>
              <a:spcAft>
                <a:spcPts val="0"/>
              </a:spcAft>
              <a:buClr>
                <a:schemeClr val="lt1"/>
              </a:buClr>
              <a:buSzPts val="1900"/>
              <a:buNone/>
              <a:defRPr>
                <a:solidFill>
                  <a:schemeClr val="lt1"/>
                </a:solidFill>
              </a:defRPr>
            </a:lvl3pPr>
            <a:lvl4pPr lvl="3" rtl="0">
              <a:lnSpc>
                <a:spcPct val="100000"/>
              </a:lnSpc>
              <a:spcBef>
                <a:spcPts val="0"/>
              </a:spcBef>
              <a:spcAft>
                <a:spcPts val="0"/>
              </a:spcAft>
              <a:buClr>
                <a:schemeClr val="lt1"/>
              </a:buClr>
              <a:buSzPts val="1900"/>
              <a:buNone/>
              <a:defRPr>
                <a:solidFill>
                  <a:schemeClr val="lt1"/>
                </a:solidFill>
              </a:defRPr>
            </a:lvl4pPr>
            <a:lvl5pPr lvl="4" rtl="0">
              <a:lnSpc>
                <a:spcPct val="100000"/>
              </a:lnSpc>
              <a:spcBef>
                <a:spcPts val="0"/>
              </a:spcBef>
              <a:spcAft>
                <a:spcPts val="0"/>
              </a:spcAft>
              <a:buClr>
                <a:schemeClr val="lt1"/>
              </a:buClr>
              <a:buSzPts val="1900"/>
              <a:buNone/>
              <a:defRPr>
                <a:solidFill>
                  <a:schemeClr val="lt1"/>
                </a:solidFill>
              </a:defRPr>
            </a:lvl5pPr>
            <a:lvl6pPr lvl="5" rtl="0">
              <a:lnSpc>
                <a:spcPct val="100000"/>
              </a:lnSpc>
              <a:spcBef>
                <a:spcPts val="0"/>
              </a:spcBef>
              <a:spcAft>
                <a:spcPts val="0"/>
              </a:spcAft>
              <a:buClr>
                <a:schemeClr val="lt1"/>
              </a:buClr>
              <a:buSzPts val="1900"/>
              <a:buNone/>
              <a:defRPr>
                <a:solidFill>
                  <a:schemeClr val="lt1"/>
                </a:solidFill>
              </a:defRPr>
            </a:lvl6pPr>
            <a:lvl7pPr lvl="6" rtl="0">
              <a:lnSpc>
                <a:spcPct val="100000"/>
              </a:lnSpc>
              <a:spcBef>
                <a:spcPts val="0"/>
              </a:spcBef>
              <a:spcAft>
                <a:spcPts val="0"/>
              </a:spcAft>
              <a:buClr>
                <a:schemeClr val="lt1"/>
              </a:buClr>
              <a:buSzPts val="1900"/>
              <a:buNone/>
              <a:defRPr>
                <a:solidFill>
                  <a:schemeClr val="lt1"/>
                </a:solidFill>
              </a:defRPr>
            </a:lvl7pPr>
            <a:lvl8pPr lvl="7" rtl="0">
              <a:lnSpc>
                <a:spcPct val="100000"/>
              </a:lnSpc>
              <a:spcBef>
                <a:spcPts val="0"/>
              </a:spcBef>
              <a:spcAft>
                <a:spcPts val="0"/>
              </a:spcAft>
              <a:buClr>
                <a:schemeClr val="lt1"/>
              </a:buClr>
              <a:buSzPts val="1900"/>
              <a:buNone/>
              <a:defRPr>
                <a:solidFill>
                  <a:schemeClr val="lt1"/>
                </a:solidFill>
              </a:defRPr>
            </a:lvl8pPr>
            <a:lvl9pPr lvl="8" rtl="0">
              <a:lnSpc>
                <a:spcPct val="100000"/>
              </a:lnSpc>
              <a:spcBef>
                <a:spcPts val="0"/>
              </a:spcBef>
              <a:spcAft>
                <a:spcPts val="0"/>
              </a:spcAft>
              <a:buClr>
                <a:schemeClr val="lt1"/>
              </a:buClr>
              <a:buSzPts val="1900"/>
              <a:buNone/>
              <a:defRPr>
                <a:solidFill>
                  <a:schemeClr val="lt1"/>
                </a:solidFill>
              </a:defRPr>
            </a:lvl9pPr>
          </a:lstStyle>
          <a:p>
            <a:endParaRPr/>
          </a:p>
        </p:txBody>
      </p:sp>
      <p:sp>
        <p:nvSpPr>
          <p:cNvPr id="17" name="Google Shape;17;p2"/>
          <p:cNvSpPr txBox="1">
            <a:spLocks noGrp="1"/>
          </p:cNvSpPr>
          <p:nvPr>
            <p:ph type="subTitle" idx="5"/>
          </p:nvPr>
        </p:nvSpPr>
        <p:spPr>
          <a:xfrm>
            <a:off x="5673850" y="3727921"/>
            <a:ext cx="57666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lt1"/>
              </a:buClr>
              <a:buSzPts val="1900"/>
              <a:buNone/>
              <a:defRPr>
                <a:solidFill>
                  <a:schemeClr val="lt1"/>
                </a:solidFill>
              </a:defRPr>
            </a:lvl1pPr>
            <a:lvl2pPr lvl="1" rtl="0">
              <a:lnSpc>
                <a:spcPct val="100000"/>
              </a:lnSpc>
              <a:spcBef>
                <a:spcPts val="0"/>
              </a:spcBef>
              <a:spcAft>
                <a:spcPts val="0"/>
              </a:spcAft>
              <a:buClr>
                <a:schemeClr val="lt1"/>
              </a:buClr>
              <a:buSzPts val="1900"/>
              <a:buNone/>
              <a:defRPr>
                <a:solidFill>
                  <a:schemeClr val="lt1"/>
                </a:solidFill>
              </a:defRPr>
            </a:lvl2pPr>
            <a:lvl3pPr lvl="2" rtl="0">
              <a:lnSpc>
                <a:spcPct val="100000"/>
              </a:lnSpc>
              <a:spcBef>
                <a:spcPts val="0"/>
              </a:spcBef>
              <a:spcAft>
                <a:spcPts val="0"/>
              </a:spcAft>
              <a:buClr>
                <a:schemeClr val="lt1"/>
              </a:buClr>
              <a:buSzPts val="1900"/>
              <a:buNone/>
              <a:defRPr>
                <a:solidFill>
                  <a:schemeClr val="lt1"/>
                </a:solidFill>
              </a:defRPr>
            </a:lvl3pPr>
            <a:lvl4pPr lvl="3" rtl="0">
              <a:lnSpc>
                <a:spcPct val="100000"/>
              </a:lnSpc>
              <a:spcBef>
                <a:spcPts val="0"/>
              </a:spcBef>
              <a:spcAft>
                <a:spcPts val="0"/>
              </a:spcAft>
              <a:buClr>
                <a:schemeClr val="lt1"/>
              </a:buClr>
              <a:buSzPts val="1900"/>
              <a:buNone/>
              <a:defRPr>
                <a:solidFill>
                  <a:schemeClr val="lt1"/>
                </a:solidFill>
              </a:defRPr>
            </a:lvl4pPr>
            <a:lvl5pPr lvl="4" rtl="0">
              <a:lnSpc>
                <a:spcPct val="100000"/>
              </a:lnSpc>
              <a:spcBef>
                <a:spcPts val="0"/>
              </a:spcBef>
              <a:spcAft>
                <a:spcPts val="0"/>
              </a:spcAft>
              <a:buClr>
                <a:schemeClr val="lt1"/>
              </a:buClr>
              <a:buSzPts val="1900"/>
              <a:buNone/>
              <a:defRPr>
                <a:solidFill>
                  <a:schemeClr val="lt1"/>
                </a:solidFill>
              </a:defRPr>
            </a:lvl5pPr>
            <a:lvl6pPr lvl="5" rtl="0">
              <a:lnSpc>
                <a:spcPct val="100000"/>
              </a:lnSpc>
              <a:spcBef>
                <a:spcPts val="0"/>
              </a:spcBef>
              <a:spcAft>
                <a:spcPts val="0"/>
              </a:spcAft>
              <a:buClr>
                <a:schemeClr val="lt1"/>
              </a:buClr>
              <a:buSzPts val="1900"/>
              <a:buNone/>
              <a:defRPr>
                <a:solidFill>
                  <a:schemeClr val="lt1"/>
                </a:solidFill>
              </a:defRPr>
            </a:lvl6pPr>
            <a:lvl7pPr lvl="6" rtl="0">
              <a:lnSpc>
                <a:spcPct val="100000"/>
              </a:lnSpc>
              <a:spcBef>
                <a:spcPts val="0"/>
              </a:spcBef>
              <a:spcAft>
                <a:spcPts val="0"/>
              </a:spcAft>
              <a:buClr>
                <a:schemeClr val="lt1"/>
              </a:buClr>
              <a:buSzPts val="1900"/>
              <a:buNone/>
              <a:defRPr>
                <a:solidFill>
                  <a:schemeClr val="lt1"/>
                </a:solidFill>
              </a:defRPr>
            </a:lvl7pPr>
            <a:lvl8pPr lvl="7" rtl="0">
              <a:lnSpc>
                <a:spcPct val="100000"/>
              </a:lnSpc>
              <a:spcBef>
                <a:spcPts val="0"/>
              </a:spcBef>
              <a:spcAft>
                <a:spcPts val="0"/>
              </a:spcAft>
              <a:buClr>
                <a:schemeClr val="lt1"/>
              </a:buClr>
              <a:buSzPts val="1900"/>
              <a:buNone/>
              <a:defRPr>
                <a:solidFill>
                  <a:schemeClr val="lt1"/>
                </a:solidFill>
              </a:defRPr>
            </a:lvl8pPr>
            <a:lvl9pPr lvl="8" rtl="0">
              <a:lnSpc>
                <a:spcPct val="100000"/>
              </a:lnSpc>
              <a:spcBef>
                <a:spcPts val="0"/>
              </a:spcBef>
              <a:spcAft>
                <a:spcPts val="0"/>
              </a:spcAft>
              <a:buClr>
                <a:schemeClr val="lt1"/>
              </a:buClr>
              <a:buSzPts val="1900"/>
              <a:buNone/>
              <a:defRPr>
                <a:solidFill>
                  <a:schemeClr val="lt1"/>
                </a:solidFill>
              </a:defRPr>
            </a:lvl9pPr>
          </a:lstStyle>
          <a:p>
            <a:endParaRPr/>
          </a:p>
        </p:txBody>
      </p:sp>
      <p:sp>
        <p:nvSpPr>
          <p:cNvPr id="18" name="Google Shape;18;p2"/>
          <p:cNvSpPr txBox="1">
            <a:spLocks noGrp="1"/>
          </p:cNvSpPr>
          <p:nvPr>
            <p:ph type="subTitle" idx="6"/>
          </p:nvPr>
        </p:nvSpPr>
        <p:spPr>
          <a:xfrm>
            <a:off x="5673850" y="4385792"/>
            <a:ext cx="57666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lt1"/>
              </a:buClr>
              <a:buSzPts val="1900"/>
              <a:buNone/>
              <a:defRPr>
                <a:solidFill>
                  <a:schemeClr val="lt1"/>
                </a:solidFill>
              </a:defRPr>
            </a:lvl1pPr>
            <a:lvl2pPr lvl="1" rtl="0">
              <a:lnSpc>
                <a:spcPct val="100000"/>
              </a:lnSpc>
              <a:spcBef>
                <a:spcPts val="0"/>
              </a:spcBef>
              <a:spcAft>
                <a:spcPts val="0"/>
              </a:spcAft>
              <a:buClr>
                <a:schemeClr val="lt1"/>
              </a:buClr>
              <a:buSzPts val="1900"/>
              <a:buNone/>
              <a:defRPr>
                <a:solidFill>
                  <a:schemeClr val="lt1"/>
                </a:solidFill>
              </a:defRPr>
            </a:lvl2pPr>
            <a:lvl3pPr lvl="2" rtl="0">
              <a:lnSpc>
                <a:spcPct val="100000"/>
              </a:lnSpc>
              <a:spcBef>
                <a:spcPts val="0"/>
              </a:spcBef>
              <a:spcAft>
                <a:spcPts val="0"/>
              </a:spcAft>
              <a:buClr>
                <a:schemeClr val="lt1"/>
              </a:buClr>
              <a:buSzPts val="1900"/>
              <a:buNone/>
              <a:defRPr>
                <a:solidFill>
                  <a:schemeClr val="lt1"/>
                </a:solidFill>
              </a:defRPr>
            </a:lvl3pPr>
            <a:lvl4pPr lvl="3" rtl="0">
              <a:lnSpc>
                <a:spcPct val="100000"/>
              </a:lnSpc>
              <a:spcBef>
                <a:spcPts val="0"/>
              </a:spcBef>
              <a:spcAft>
                <a:spcPts val="0"/>
              </a:spcAft>
              <a:buClr>
                <a:schemeClr val="lt1"/>
              </a:buClr>
              <a:buSzPts val="1900"/>
              <a:buNone/>
              <a:defRPr>
                <a:solidFill>
                  <a:schemeClr val="lt1"/>
                </a:solidFill>
              </a:defRPr>
            </a:lvl4pPr>
            <a:lvl5pPr lvl="4" rtl="0">
              <a:lnSpc>
                <a:spcPct val="100000"/>
              </a:lnSpc>
              <a:spcBef>
                <a:spcPts val="0"/>
              </a:spcBef>
              <a:spcAft>
                <a:spcPts val="0"/>
              </a:spcAft>
              <a:buClr>
                <a:schemeClr val="lt1"/>
              </a:buClr>
              <a:buSzPts val="1900"/>
              <a:buNone/>
              <a:defRPr>
                <a:solidFill>
                  <a:schemeClr val="lt1"/>
                </a:solidFill>
              </a:defRPr>
            </a:lvl5pPr>
            <a:lvl6pPr lvl="5" rtl="0">
              <a:lnSpc>
                <a:spcPct val="100000"/>
              </a:lnSpc>
              <a:spcBef>
                <a:spcPts val="0"/>
              </a:spcBef>
              <a:spcAft>
                <a:spcPts val="0"/>
              </a:spcAft>
              <a:buClr>
                <a:schemeClr val="lt1"/>
              </a:buClr>
              <a:buSzPts val="1900"/>
              <a:buNone/>
              <a:defRPr>
                <a:solidFill>
                  <a:schemeClr val="lt1"/>
                </a:solidFill>
              </a:defRPr>
            </a:lvl6pPr>
            <a:lvl7pPr lvl="6" rtl="0">
              <a:lnSpc>
                <a:spcPct val="100000"/>
              </a:lnSpc>
              <a:spcBef>
                <a:spcPts val="0"/>
              </a:spcBef>
              <a:spcAft>
                <a:spcPts val="0"/>
              </a:spcAft>
              <a:buClr>
                <a:schemeClr val="lt1"/>
              </a:buClr>
              <a:buSzPts val="1900"/>
              <a:buNone/>
              <a:defRPr>
                <a:solidFill>
                  <a:schemeClr val="lt1"/>
                </a:solidFill>
              </a:defRPr>
            </a:lvl7pPr>
            <a:lvl8pPr lvl="7" rtl="0">
              <a:lnSpc>
                <a:spcPct val="100000"/>
              </a:lnSpc>
              <a:spcBef>
                <a:spcPts val="0"/>
              </a:spcBef>
              <a:spcAft>
                <a:spcPts val="0"/>
              </a:spcAft>
              <a:buClr>
                <a:schemeClr val="lt1"/>
              </a:buClr>
              <a:buSzPts val="1900"/>
              <a:buNone/>
              <a:defRPr>
                <a:solidFill>
                  <a:schemeClr val="lt1"/>
                </a:solidFill>
              </a:defRPr>
            </a:lvl8pPr>
            <a:lvl9pPr lvl="8" rtl="0">
              <a:lnSpc>
                <a:spcPct val="100000"/>
              </a:lnSpc>
              <a:spcBef>
                <a:spcPts val="0"/>
              </a:spcBef>
              <a:spcAft>
                <a:spcPts val="0"/>
              </a:spcAft>
              <a:buClr>
                <a:schemeClr val="lt1"/>
              </a:buClr>
              <a:buSzPts val="1900"/>
              <a:buNone/>
              <a:defRPr>
                <a:solidFill>
                  <a:schemeClr val="lt1"/>
                </a:solidFill>
              </a:defRPr>
            </a:lvl9pPr>
          </a:lstStyle>
          <a:p>
            <a:endParaRPr/>
          </a:p>
        </p:txBody>
      </p:sp>
      <p:sp>
        <p:nvSpPr>
          <p:cNvPr id="19" name="Google Shape;19;p2"/>
          <p:cNvSpPr txBox="1">
            <a:spLocks noGrp="1"/>
          </p:cNvSpPr>
          <p:nvPr>
            <p:ph type="subTitle" idx="7"/>
          </p:nvPr>
        </p:nvSpPr>
        <p:spPr>
          <a:xfrm>
            <a:off x="5673850" y="5043663"/>
            <a:ext cx="57666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lt1"/>
              </a:buClr>
              <a:buSzPts val="1900"/>
              <a:buNone/>
              <a:defRPr>
                <a:solidFill>
                  <a:schemeClr val="lt1"/>
                </a:solidFill>
              </a:defRPr>
            </a:lvl1pPr>
            <a:lvl2pPr lvl="1" rtl="0">
              <a:lnSpc>
                <a:spcPct val="100000"/>
              </a:lnSpc>
              <a:spcBef>
                <a:spcPts val="0"/>
              </a:spcBef>
              <a:spcAft>
                <a:spcPts val="0"/>
              </a:spcAft>
              <a:buClr>
                <a:schemeClr val="lt1"/>
              </a:buClr>
              <a:buSzPts val="1900"/>
              <a:buNone/>
              <a:defRPr>
                <a:solidFill>
                  <a:schemeClr val="lt1"/>
                </a:solidFill>
              </a:defRPr>
            </a:lvl2pPr>
            <a:lvl3pPr lvl="2" rtl="0">
              <a:lnSpc>
                <a:spcPct val="100000"/>
              </a:lnSpc>
              <a:spcBef>
                <a:spcPts val="0"/>
              </a:spcBef>
              <a:spcAft>
                <a:spcPts val="0"/>
              </a:spcAft>
              <a:buClr>
                <a:schemeClr val="lt1"/>
              </a:buClr>
              <a:buSzPts val="1900"/>
              <a:buNone/>
              <a:defRPr>
                <a:solidFill>
                  <a:schemeClr val="lt1"/>
                </a:solidFill>
              </a:defRPr>
            </a:lvl3pPr>
            <a:lvl4pPr lvl="3" rtl="0">
              <a:lnSpc>
                <a:spcPct val="100000"/>
              </a:lnSpc>
              <a:spcBef>
                <a:spcPts val="0"/>
              </a:spcBef>
              <a:spcAft>
                <a:spcPts val="0"/>
              </a:spcAft>
              <a:buClr>
                <a:schemeClr val="lt1"/>
              </a:buClr>
              <a:buSzPts val="1900"/>
              <a:buNone/>
              <a:defRPr>
                <a:solidFill>
                  <a:schemeClr val="lt1"/>
                </a:solidFill>
              </a:defRPr>
            </a:lvl4pPr>
            <a:lvl5pPr lvl="4" rtl="0">
              <a:lnSpc>
                <a:spcPct val="100000"/>
              </a:lnSpc>
              <a:spcBef>
                <a:spcPts val="0"/>
              </a:spcBef>
              <a:spcAft>
                <a:spcPts val="0"/>
              </a:spcAft>
              <a:buClr>
                <a:schemeClr val="lt1"/>
              </a:buClr>
              <a:buSzPts val="1900"/>
              <a:buNone/>
              <a:defRPr>
                <a:solidFill>
                  <a:schemeClr val="lt1"/>
                </a:solidFill>
              </a:defRPr>
            </a:lvl5pPr>
            <a:lvl6pPr lvl="5" rtl="0">
              <a:lnSpc>
                <a:spcPct val="100000"/>
              </a:lnSpc>
              <a:spcBef>
                <a:spcPts val="0"/>
              </a:spcBef>
              <a:spcAft>
                <a:spcPts val="0"/>
              </a:spcAft>
              <a:buClr>
                <a:schemeClr val="lt1"/>
              </a:buClr>
              <a:buSzPts val="1900"/>
              <a:buNone/>
              <a:defRPr>
                <a:solidFill>
                  <a:schemeClr val="lt1"/>
                </a:solidFill>
              </a:defRPr>
            </a:lvl6pPr>
            <a:lvl7pPr lvl="6" rtl="0">
              <a:lnSpc>
                <a:spcPct val="100000"/>
              </a:lnSpc>
              <a:spcBef>
                <a:spcPts val="0"/>
              </a:spcBef>
              <a:spcAft>
                <a:spcPts val="0"/>
              </a:spcAft>
              <a:buClr>
                <a:schemeClr val="lt1"/>
              </a:buClr>
              <a:buSzPts val="1900"/>
              <a:buNone/>
              <a:defRPr>
                <a:solidFill>
                  <a:schemeClr val="lt1"/>
                </a:solidFill>
              </a:defRPr>
            </a:lvl7pPr>
            <a:lvl8pPr lvl="7" rtl="0">
              <a:lnSpc>
                <a:spcPct val="100000"/>
              </a:lnSpc>
              <a:spcBef>
                <a:spcPts val="0"/>
              </a:spcBef>
              <a:spcAft>
                <a:spcPts val="0"/>
              </a:spcAft>
              <a:buClr>
                <a:schemeClr val="lt1"/>
              </a:buClr>
              <a:buSzPts val="1900"/>
              <a:buNone/>
              <a:defRPr>
                <a:solidFill>
                  <a:schemeClr val="lt1"/>
                </a:solidFill>
              </a:defRPr>
            </a:lvl8pPr>
            <a:lvl9pPr lvl="8" rtl="0">
              <a:lnSpc>
                <a:spcPct val="100000"/>
              </a:lnSpc>
              <a:spcBef>
                <a:spcPts val="0"/>
              </a:spcBef>
              <a:spcAft>
                <a:spcPts val="0"/>
              </a:spcAft>
              <a:buClr>
                <a:schemeClr val="lt1"/>
              </a:buClr>
              <a:buSzPts val="1900"/>
              <a:buNone/>
              <a:defRPr>
                <a:solidFill>
                  <a:schemeClr val="lt1"/>
                </a:solidFill>
              </a:defRPr>
            </a:lvl9pPr>
          </a:lstStyle>
          <a:p>
            <a:endParaRPr/>
          </a:p>
        </p:txBody>
      </p:sp>
    </p:spTree>
    <p:extLst>
      <p:ext uri="{BB962C8B-B14F-4D97-AF65-F5344CB8AC3E}">
        <p14:creationId xmlns:p14="http://schemas.microsoft.com/office/powerpoint/2010/main" val="3774300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02 Intro">
  <p:cSld name="002 Intro">
    <p:bg>
      <p:bgPr>
        <a:solidFill>
          <a:schemeClr val="lt1"/>
        </a:solidFill>
        <a:effectLst/>
      </p:bgPr>
    </p:bg>
    <p:spTree>
      <p:nvGrpSpPr>
        <p:cNvPr id="1" name="Shape 33"/>
        <p:cNvGrpSpPr/>
        <p:nvPr/>
      </p:nvGrpSpPr>
      <p:grpSpPr>
        <a:xfrm>
          <a:off x="0" y="0"/>
          <a:ext cx="0" cy="0"/>
          <a:chOff x="0" y="0"/>
          <a:chExt cx="0" cy="0"/>
        </a:xfrm>
      </p:grpSpPr>
      <p:sp>
        <p:nvSpPr>
          <p:cNvPr id="36" name="Google Shape;36;p5"/>
          <p:cNvSpPr txBox="1">
            <a:spLocks noGrp="1"/>
          </p:cNvSpPr>
          <p:nvPr>
            <p:ph type="title"/>
          </p:nvPr>
        </p:nvSpPr>
        <p:spPr>
          <a:xfrm>
            <a:off x="4163450" y="3304475"/>
            <a:ext cx="7563300" cy="9054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SzPts val="4000"/>
              <a:buFont typeface="Aldrich"/>
              <a:buNone/>
              <a:defRPr/>
            </a:lvl1pPr>
            <a:lvl2pPr lvl="1" rtl="0">
              <a:spcBef>
                <a:spcPts val="0"/>
              </a:spcBef>
              <a:spcAft>
                <a:spcPts val="0"/>
              </a:spcAft>
              <a:buSzPts val="4000"/>
              <a:buFont typeface="Abril Fatface"/>
              <a:buNone/>
              <a:defRPr>
                <a:latin typeface="Abril Fatface"/>
                <a:ea typeface="Abril Fatface"/>
                <a:cs typeface="Abril Fatface"/>
                <a:sym typeface="Abril Fatface"/>
              </a:defRPr>
            </a:lvl2pPr>
            <a:lvl3pPr lvl="2" rtl="0">
              <a:spcBef>
                <a:spcPts val="0"/>
              </a:spcBef>
              <a:spcAft>
                <a:spcPts val="0"/>
              </a:spcAft>
              <a:buSzPts val="4000"/>
              <a:buFont typeface="Abril Fatface"/>
              <a:buNone/>
              <a:defRPr>
                <a:latin typeface="Abril Fatface"/>
                <a:ea typeface="Abril Fatface"/>
                <a:cs typeface="Abril Fatface"/>
                <a:sym typeface="Abril Fatface"/>
              </a:defRPr>
            </a:lvl3pPr>
            <a:lvl4pPr lvl="3" rtl="0">
              <a:spcBef>
                <a:spcPts val="0"/>
              </a:spcBef>
              <a:spcAft>
                <a:spcPts val="0"/>
              </a:spcAft>
              <a:buSzPts val="4000"/>
              <a:buFont typeface="Abril Fatface"/>
              <a:buNone/>
              <a:defRPr>
                <a:latin typeface="Abril Fatface"/>
                <a:ea typeface="Abril Fatface"/>
                <a:cs typeface="Abril Fatface"/>
                <a:sym typeface="Abril Fatface"/>
              </a:defRPr>
            </a:lvl4pPr>
            <a:lvl5pPr lvl="4" rtl="0">
              <a:spcBef>
                <a:spcPts val="0"/>
              </a:spcBef>
              <a:spcAft>
                <a:spcPts val="0"/>
              </a:spcAft>
              <a:buSzPts val="4000"/>
              <a:buFont typeface="Abril Fatface"/>
              <a:buNone/>
              <a:defRPr>
                <a:latin typeface="Abril Fatface"/>
                <a:ea typeface="Abril Fatface"/>
                <a:cs typeface="Abril Fatface"/>
                <a:sym typeface="Abril Fatface"/>
              </a:defRPr>
            </a:lvl5pPr>
            <a:lvl6pPr lvl="5" rtl="0">
              <a:spcBef>
                <a:spcPts val="0"/>
              </a:spcBef>
              <a:spcAft>
                <a:spcPts val="0"/>
              </a:spcAft>
              <a:buSzPts val="4000"/>
              <a:buFont typeface="Abril Fatface"/>
              <a:buNone/>
              <a:defRPr>
                <a:latin typeface="Abril Fatface"/>
                <a:ea typeface="Abril Fatface"/>
                <a:cs typeface="Abril Fatface"/>
                <a:sym typeface="Abril Fatface"/>
              </a:defRPr>
            </a:lvl6pPr>
            <a:lvl7pPr lvl="6" rtl="0">
              <a:spcBef>
                <a:spcPts val="0"/>
              </a:spcBef>
              <a:spcAft>
                <a:spcPts val="0"/>
              </a:spcAft>
              <a:buSzPts val="4000"/>
              <a:buFont typeface="Abril Fatface"/>
              <a:buNone/>
              <a:defRPr>
                <a:latin typeface="Abril Fatface"/>
                <a:ea typeface="Abril Fatface"/>
                <a:cs typeface="Abril Fatface"/>
                <a:sym typeface="Abril Fatface"/>
              </a:defRPr>
            </a:lvl7pPr>
            <a:lvl8pPr lvl="7" rtl="0">
              <a:spcBef>
                <a:spcPts val="0"/>
              </a:spcBef>
              <a:spcAft>
                <a:spcPts val="0"/>
              </a:spcAft>
              <a:buSzPts val="4000"/>
              <a:buFont typeface="Abril Fatface"/>
              <a:buNone/>
              <a:defRPr>
                <a:latin typeface="Abril Fatface"/>
                <a:ea typeface="Abril Fatface"/>
                <a:cs typeface="Abril Fatface"/>
                <a:sym typeface="Abril Fatface"/>
              </a:defRPr>
            </a:lvl8pPr>
            <a:lvl9pPr lvl="8" rtl="0">
              <a:spcBef>
                <a:spcPts val="0"/>
              </a:spcBef>
              <a:spcAft>
                <a:spcPts val="0"/>
              </a:spcAft>
              <a:buSzPts val="4000"/>
              <a:buFont typeface="Abril Fatface"/>
              <a:buNone/>
              <a:defRPr>
                <a:latin typeface="Abril Fatface"/>
                <a:ea typeface="Abril Fatface"/>
                <a:cs typeface="Abril Fatface"/>
                <a:sym typeface="Abril Fatface"/>
              </a:defRPr>
            </a:lvl9pPr>
          </a:lstStyle>
          <a:p>
            <a:endParaRPr/>
          </a:p>
        </p:txBody>
      </p:sp>
      <p:sp>
        <p:nvSpPr>
          <p:cNvPr id="37" name="Google Shape;37;p5"/>
          <p:cNvSpPr txBox="1">
            <a:spLocks noGrp="1"/>
          </p:cNvSpPr>
          <p:nvPr>
            <p:ph type="body" idx="1"/>
          </p:nvPr>
        </p:nvSpPr>
        <p:spPr>
          <a:xfrm>
            <a:off x="4163425" y="4289475"/>
            <a:ext cx="7563300" cy="2235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38" name="Google Shape;38;p5"/>
          <p:cNvSpPr txBox="1">
            <a:spLocks noGrp="1"/>
          </p:cNvSpPr>
          <p:nvPr>
            <p:ph type="subTitle" idx="2"/>
          </p:nvPr>
        </p:nvSpPr>
        <p:spPr>
          <a:xfrm>
            <a:off x="145550" y="911550"/>
            <a:ext cx="33378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lt1"/>
              </a:buClr>
              <a:buSzPts val="1900"/>
              <a:buNone/>
              <a:defRPr>
                <a:solidFill>
                  <a:schemeClr val="lt1"/>
                </a:solidFill>
              </a:defRPr>
            </a:lvl1pPr>
            <a:lvl2pPr lvl="1" rtl="0">
              <a:lnSpc>
                <a:spcPct val="100000"/>
              </a:lnSpc>
              <a:spcBef>
                <a:spcPts val="0"/>
              </a:spcBef>
              <a:spcAft>
                <a:spcPts val="0"/>
              </a:spcAft>
              <a:buClr>
                <a:schemeClr val="lt1"/>
              </a:buClr>
              <a:buSzPts val="1900"/>
              <a:buNone/>
              <a:defRPr>
                <a:solidFill>
                  <a:schemeClr val="lt1"/>
                </a:solidFill>
              </a:defRPr>
            </a:lvl2pPr>
            <a:lvl3pPr lvl="2" rtl="0">
              <a:lnSpc>
                <a:spcPct val="100000"/>
              </a:lnSpc>
              <a:spcBef>
                <a:spcPts val="0"/>
              </a:spcBef>
              <a:spcAft>
                <a:spcPts val="0"/>
              </a:spcAft>
              <a:buClr>
                <a:schemeClr val="lt1"/>
              </a:buClr>
              <a:buSzPts val="1900"/>
              <a:buNone/>
              <a:defRPr>
                <a:solidFill>
                  <a:schemeClr val="lt1"/>
                </a:solidFill>
              </a:defRPr>
            </a:lvl3pPr>
            <a:lvl4pPr lvl="3" rtl="0">
              <a:lnSpc>
                <a:spcPct val="100000"/>
              </a:lnSpc>
              <a:spcBef>
                <a:spcPts val="0"/>
              </a:spcBef>
              <a:spcAft>
                <a:spcPts val="0"/>
              </a:spcAft>
              <a:buClr>
                <a:schemeClr val="lt1"/>
              </a:buClr>
              <a:buSzPts val="1900"/>
              <a:buNone/>
              <a:defRPr>
                <a:solidFill>
                  <a:schemeClr val="lt1"/>
                </a:solidFill>
              </a:defRPr>
            </a:lvl4pPr>
            <a:lvl5pPr lvl="4" rtl="0">
              <a:lnSpc>
                <a:spcPct val="100000"/>
              </a:lnSpc>
              <a:spcBef>
                <a:spcPts val="0"/>
              </a:spcBef>
              <a:spcAft>
                <a:spcPts val="0"/>
              </a:spcAft>
              <a:buClr>
                <a:schemeClr val="lt1"/>
              </a:buClr>
              <a:buSzPts val="1900"/>
              <a:buNone/>
              <a:defRPr>
                <a:solidFill>
                  <a:schemeClr val="lt1"/>
                </a:solidFill>
              </a:defRPr>
            </a:lvl5pPr>
            <a:lvl6pPr lvl="5" rtl="0">
              <a:lnSpc>
                <a:spcPct val="100000"/>
              </a:lnSpc>
              <a:spcBef>
                <a:spcPts val="0"/>
              </a:spcBef>
              <a:spcAft>
                <a:spcPts val="0"/>
              </a:spcAft>
              <a:buClr>
                <a:schemeClr val="lt1"/>
              </a:buClr>
              <a:buSzPts val="1900"/>
              <a:buNone/>
              <a:defRPr>
                <a:solidFill>
                  <a:schemeClr val="lt1"/>
                </a:solidFill>
              </a:defRPr>
            </a:lvl6pPr>
            <a:lvl7pPr lvl="6" rtl="0">
              <a:lnSpc>
                <a:spcPct val="100000"/>
              </a:lnSpc>
              <a:spcBef>
                <a:spcPts val="0"/>
              </a:spcBef>
              <a:spcAft>
                <a:spcPts val="0"/>
              </a:spcAft>
              <a:buClr>
                <a:schemeClr val="lt1"/>
              </a:buClr>
              <a:buSzPts val="1900"/>
              <a:buNone/>
              <a:defRPr>
                <a:solidFill>
                  <a:schemeClr val="lt1"/>
                </a:solidFill>
              </a:defRPr>
            </a:lvl7pPr>
            <a:lvl8pPr lvl="7" rtl="0">
              <a:lnSpc>
                <a:spcPct val="100000"/>
              </a:lnSpc>
              <a:spcBef>
                <a:spcPts val="0"/>
              </a:spcBef>
              <a:spcAft>
                <a:spcPts val="0"/>
              </a:spcAft>
              <a:buClr>
                <a:schemeClr val="lt1"/>
              </a:buClr>
              <a:buSzPts val="1900"/>
              <a:buNone/>
              <a:defRPr>
                <a:solidFill>
                  <a:schemeClr val="lt1"/>
                </a:solidFill>
              </a:defRPr>
            </a:lvl8pPr>
            <a:lvl9pPr lvl="8" rtl="0">
              <a:lnSpc>
                <a:spcPct val="100000"/>
              </a:lnSpc>
              <a:spcBef>
                <a:spcPts val="0"/>
              </a:spcBef>
              <a:spcAft>
                <a:spcPts val="0"/>
              </a:spcAft>
              <a:buClr>
                <a:schemeClr val="lt1"/>
              </a:buClr>
              <a:buSzPts val="1900"/>
              <a:buNone/>
              <a:defRPr>
                <a:solidFill>
                  <a:schemeClr val="lt1"/>
                </a:solidFill>
              </a:defRPr>
            </a:lvl9pPr>
          </a:lstStyle>
          <a:p>
            <a:endParaRPr/>
          </a:p>
        </p:txBody>
      </p:sp>
      <p:sp>
        <p:nvSpPr>
          <p:cNvPr id="39" name="Google Shape;39;p5"/>
          <p:cNvSpPr txBox="1">
            <a:spLocks noGrp="1"/>
          </p:cNvSpPr>
          <p:nvPr>
            <p:ph type="subTitle" idx="3"/>
          </p:nvPr>
        </p:nvSpPr>
        <p:spPr>
          <a:xfrm>
            <a:off x="145550" y="1569421"/>
            <a:ext cx="33378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lt1"/>
              </a:buClr>
              <a:buSzPts val="1900"/>
              <a:buNone/>
              <a:defRPr>
                <a:solidFill>
                  <a:schemeClr val="lt1"/>
                </a:solidFill>
              </a:defRPr>
            </a:lvl1pPr>
            <a:lvl2pPr lvl="1" rtl="0">
              <a:lnSpc>
                <a:spcPct val="100000"/>
              </a:lnSpc>
              <a:spcBef>
                <a:spcPts val="0"/>
              </a:spcBef>
              <a:spcAft>
                <a:spcPts val="0"/>
              </a:spcAft>
              <a:buClr>
                <a:schemeClr val="lt1"/>
              </a:buClr>
              <a:buSzPts val="1900"/>
              <a:buNone/>
              <a:defRPr>
                <a:solidFill>
                  <a:schemeClr val="lt1"/>
                </a:solidFill>
              </a:defRPr>
            </a:lvl2pPr>
            <a:lvl3pPr lvl="2" rtl="0">
              <a:lnSpc>
                <a:spcPct val="100000"/>
              </a:lnSpc>
              <a:spcBef>
                <a:spcPts val="0"/>
              </a:spcBef>
              <a:spcAft>
                <a:spcPts val="0"/>
              </a:spcAft>
              <a:buClr>
                <a:schemeClr val="lt1"/>
              </a:buClr>
              <a:buSzPts val="1900"/>
              <a:buNone/>
              <a:defRPr>
                <a:solidFill>
                  <a:schemeClr val="lt1"/>
                </a:solidFill>
              </a:defRPr>
            </a:lvl3pPr>
            <a:lvl4pPr lvl="3" rtl="0">
              <a:lnSpc>
                <a:spcPct val="100000"/>
              </a:lnSpc>
              <a:spcBef>
                <a:spcPts val="0"/>
              </a:spcBef>
              <a:spcAft>
                <a:spcPts val="0"/>
              </a:spcAft>
              <a:buClr>
                <a:schemeClr val="lt1"/>
              </a:buClr>
              <a:buSzPts val="1900"/>
              <a:buNone/>
              <a:defRPr>
                <a:solidFill>
                  <a:schemeClr val="lt1"/>
                </a:solidFill>
              </a:defRPr>
            </a:lvl4pPr>
            <a:lvl5pPr lvl="4" rtl="0">
              <a:lnSpc>
                <a:spcPct val="100000"/>
              </a:lnSpc>
              <a:spcBef>
                <a:spcPts val="0"/>
              </a:spcBef>
              <a:spcAft>
                <a:spcPts val="0"/>
              </a:spcAft>
              <a:buClr>
                <a:schemeClr val="lt1"/>
              </a:buClr>
              <a:buSzPts val="1900"/>
              <a:buNone/>
              <a:defRPr>
                <a:solidFill>
                  <a:schemeClr val="lt1"/>
                </a:solidFill>
              </a:defRPr>
            </a:lvl5pPr>
            <a:lvl6pPr lvl="5" rtl="0">
              <a:lnSpc>
                <a:spcPct val="100000"/>
              </a:lnSpc>
              <a:spcBef>
                <a:spcPts val="0"/>
              </a:spcBef>
              <a:spcAft>
                <a:spcPts val="0"/>
              </a:spcAft>
              <a:buClr>
                <a:schemeClr val="lt1"/>
              </a:buClr>
              <a:buSzPts val="1900"/>
              <a:buNone/>
              <a:defRPr>
                <a:solidFill>
                  <a:schemeClr val="lt1"/>
                </a:solidFill>
              </a:defRPr>
            </a:lvl6pPr>
            <a:lvl7pPr lvl="6" rtl="0">
              <a:lnSpc>
                <a:spcPct val="100000"/>
              </a:lnSpc>
              <a:spcBef>
                <a:spcPts val="0"/>
              </a:spcBef>
              <a:spcAft>
                <a:spcPts val="0"/>
              </a:spcAft>
              <a:buClr>
                <a:schemeClr val="lt1"/>
              </a:buClr>
              <a:buSzPts val="1900"/>
              <a:buNone/>
              <a:defRPr>
                <a:solidFill>
                  <a:schemeClr val="lt1"/>
                </a:solidFill>
              </a:defRPr>
            </a:lvl7pPr>
            <a:lvl8pPr lvl="7" rtl="0">
              <a:lnSpc>
                <a:spcPct val="100000"/>
              </a:lnSpc>
              <a:spcBef>
                <a:spcPts val="0"/>
              </a:spcBef>
              <a:spcAft>
                <a:spcPts val="0"/>
              </a:spcAft>
              <a:buClr>
                <a:schemeClr val="lt1"/>
              </a:buClr>
              <a:buSzPts val="1900"/>
              <a:buNone/>
              <a:defRPr>
                <a:solidFill>
                  <a:schemeClr val="lt1"/>
                </a:solidFill>
              </a:defRPr>
            </a:lvl8pPr>
            <a:lvl9pPr lvl="8" rtl="0">
              <a:lnSpc>
                <a:spcPct val="100000"/>
              </a:lnSpc>
              <a:spcBef>
                <a:spcPts val="0"/>
              </a:spcBef>
              <a:spcAft>
                <a:spcPts val="0"/>
              </a:spcAft>
              <a:buClr>
                <a:schemeClr val="lt1"/>
              </a:buClr>
              <a:buSzPts val="1900"/>
              <a:buNone/>
              <a:defRPr>
                <a:solidFill>
                  <a:schemeClr val="lt1"/>
                </a:solidFill>
              </a:defRPr>
            </a:lvl9pPr>
          </a:lstStyle>
          <a:p>
            <a:endParaRPr/>
          </a:p>
        </p:txBody>
      </p:sp>
      <p:sp>
        <p:nvSpPr>
          <p:cNvPr id="40" name="Google Shape;40;p5"/>
          <p:cNvSpPr txBox="1">
            <a:spLocks noGrp="1"/>
          </p:cNvSpPr>
          <p:nvPr>
            <p:ph type="subTitle" idx="4"/>
          </p:nvPr>
        </p:nvSpPr>
        <p:spPr>
          <a:xfrm>
            <a:off x="145550" y="2227292"/>
            <a:ext cx="33378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lt1"/>
              </a:buClr>
              <a:buSzPts val="1900"/>
              <a:buNone/>
              <a:defRPr>
                <a:solidFill>
                  <a:schemeClr val="lt1"/>
                </a:solidFill>
              </a:defRPr>
            </a:lvl1pPr>
            <a:lvl2pPr lvl="1" rtl="0">
              <a:lnSpc>
                <a:spcPct val="100000"/>
              </a:lnSpc>
              <a:spcBef>
                <a:spcPts val="0"/>
              </a:spcBef>
              <a:spcAft>
                <a:spcPts val="0"/>
              </a:spcAft>
              <a:buClr>
                <a:schemeClr val="lt1"/>
              </a:buClr>
              <a:buSzPts val="1900"/>
              <a:buNone/>
              <a:defRPr>
                <a:solidFill>
                  <a:schemeClr val="lt1"/>
                </a:solidFill>
              </a:defRPr>
            </a:lvl2pPr>
            <a:lvl3pPr lvl="2" rtl="0">
              <a:lnSpc>
                <a:spcPct val="100000"/>
              </a:lnSpc>
              <a:spcBef>
                <a:spcPts val="0"/>
              </a:spcBef>
              <a:spcAft>
                <a:spcPts val="0"/>
              </a:spcAft>
              <a:buClr>
                <a:schemeClr val="lt1"/>
              </a:buClr>
              <a:buSzPts val="1900"/>
              <a:buNone/>
              <a:defRPr>
                <a:solidFill>
                  <a:schemeClr val="lt1"/>
                </a:solidFill>
              </a:defRPr>
            </a:lvl3pPr>
            <a:lvl4pPr lvl="3" rtl="0">
              <a:lnSpc>
                <a:spcPct val="100000"/>
              </a:lnSpc>
              <a:spcBef>
                <a:spcPts val="0"/>
              </a:spcBef>
              <a:spcAft>
                <a:spcPts val="0"/>
              </a:spcAft>
              <a:buClr>
                <a:schemeClr val="lt1"/>
              </a:buClr>
              <a:buSzPts val="1900"/>
              <a:buNone/>
              <a:defRPr>
                <a:solidFill>
                  <a:schemeClr val="lt1"/>
                </a:solidFill>
              </a:defRPr>
            </a:lvl4pPr>
            <a:lvl5pPr lvl="4" rtl="0">
              <a:lnSpc>
                <a:spcPct val="100000"/>
              </a:lnSpc>
              <a:spcBef>
                <a:spcPts val="0"/>
              </a:spcBef>
              <a:spcAft>
                <a:spcPts val="0"/>
              </a:spcAft>
              <a:buClr>
                <a:schemeClr val="lt1"/>
              </a:buClr>
              <a:buSzPts val="1900"/>
              <a:buNone/>
              <a:defRPr>
                <a:solidFill>
                  <a:schemeClr val="lt1"/>
                </a:solidFill>
              </a:defRPr>
            </a:lvl5pPr>
            <a:lvl6pPr lvl="5" rtl="0">
              <a:lnSpc>
                <a:spcPct val="100000"/>
              </a:lnSpc>
              <a:spcBef>
                <a:spcPts val="0"/>
              </a:spcBef>
              <a:spcAft>
                <a:spcPts val="0"/>
              </a:spcAft>
              <a:buClr>
                <a:schemeClr val="lt1"/>
              </a:buClr>
              <a:buSzPts val="1900"/>
              <a:buNone/>
              <a:defRPr>
                <a:solidFill>
                  <a:schemeClr val="lt1"/>
                </a:solidFill>
              </a:defRPr>
            </a:lvl6pPr>
            <a:lvl7pPr lvl="6" rtl="0">
              <a:lnSpc>
                <a:spcPct val="100000"/>
              </a:lnSpc>
              <a:spcBef>
                <a:spcPts val="0"/>
              </a:spcBef>
              <a:spcAft>
                <a:spcPts val="0"/>
              </a:spcAft>
              <a:buClr>
                <a:schemeClr val="lt1"/>
              </a:buClr>
              <a:buSzPts val="1900"/>
              <a:buNone/>
              <a:defRPr>
                <a:solidFill>
                  <a:schemeClr val="lt1"/>
                </a:solidFill>
              </a:defRPr>
            </a:lvl7pPr>
            <a:lvl8pPr lvl="7" rtl="0">
              <a:lnSpc>
                <a:spcPct val="100000"/>
              </a:lnSpc>
              <a:spcBef>
                <a:spcPts val="0"/>
              </a:spcBef>
              <a:spcAft>
                <a:spcPts val="0"/>
              </a:spcAft>
              <a:buClr>
                <a:schemeClr val="lt1"/>
              </a:buClr>
              <a:buSzPts val="1900"/>
              <a:buNone/>
              <a:defRPr>
                <a:solidFill>
                  <a:schemeClr val="lt1"/>
                </a:solidFill>
              </a:defRPr>
            </a:lvl8pPr>
            <a:lvl9pPr lvl="8" rtl="0">
              <a:lnSpc>
                <a:spcPct val="100000"/>
              </a:lnSpc>
              <a:spcBef>
                <a:spcPts val="0"/>
              </a:spcBef>
              <a:spcAft>
                <a:spcPts val="0"/>
              </a:spcAft>
              <a:buClr>
                <a:schemeClr val="lt1"/>
              </a:buClr>
              <a:buSzPts val="1900"/>
              <a:buNone/>
              <a:defRPr>
                <a:solidFill>
                  <a:schemeClr val="lt1"/>
                </a:solidFill>
              </a:defRPr>
            </a:lvl9pPr>
          </a:lstStyle>
          <a:p>
            <a:endParaRPr/>
          </a:p>
        </p:txBody>
      </p:sp>
      <p:sp>
        <p:nvSpPr>
          <p:cNvPr id="41" name="Google Shape;41;p5"/>
          <p:cNvSpPr txBox="1">
            <a:spLocks noGrp="1"/>
          </p:cNvSpPr>
          <p:nvPr>
            <p:ph type="subTitle" idx="5"/>
          </p:nvPr>
        </p:nvSpPr>
        <p:spPr>
          <a:xfrm>
            <a:off x="145550" y="2885163"/>
            <a:ext cx="33378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lt1"/>
              </a:buClr>
              <a:buSzPts val="1900"/>
              <a:buNone/>
              <a:defRPr>
                <a:solidFill>
                  <a:schemeClr val="lt1"/>
                </a:solidFill>
              </a:defRPr>
            </a:lvl1pPr>
            <a:lvl2pPr lvl="1" rtl="0">
              <a:lnSpc>
                <a:spcPct val="100000"/>
              </a:lnSpc>
              <a:spcBef>
                <a:spcPts val="0"/>
              </a:spcBef>
              <a:spcAft>
                <a:spcPts val="0"/>
              </a:spcAft>
              <a:buClr>
                <a:schemeClr val="lt1"/>
              </a:buClr>
              <a:buSzPts val="1900"/>
              <a:buNone/>
              <a:defRPr>
                <a:solidFill>
                  <a:schemeClr val="lt1"/>
                </a:solidFill>
              </a:defRPr>
            </a:lvl2pPr>
            <a:lvl3pPr lvl="2" rtl="0">
              <a:lnSpc>
                <a:spcPct val="100000"/>
              </a:lnSpc>
              <a:spcBef>
                <a:spcPts val="0"/>
              </a:spcBef>
              <a:spcAft>
                <a:spcPts val="0"/>
              </a:spcAft>
              <a:buClr>
                <a:schemeClr val="lt1"/>
              </a:buClr>
              <a:buSzPts val="1900"/>
              <a:buNone/>
              <a:defRPr>
                <a:solidFill>
                  <a:schemeClr val="lt1"/>
                </a:solidFill>
              </a:defRPr>
            </a:lvl3pPr>
            <a:lvl4pPr lvl="3" rtl="0">
              <a:lnSpc>
                <a:spcPct val="100000"/>
              </a:lnSpc>
              <a:spcBef>
                <a:spcPts val="0"/>
              </a:spcBef>
              <a:spcAft>
                <a:spcPts val="0"/>
              </a:spcAft>
              <a:buClr>
                <a:schemeClr val="lt1"/>
              </a:buClr>
              <a:buSzPts val="1900"/>
              <a:buNone/>
              <a:defRPr>
                <a:solidFill>
                  <a:schemeClr val="lt1"/>
                </a:solidFill>
              </a:defRPr>
            </a:lvl4pPr>
            <a:lvl5pPr lvl="4" rtl="0">
              <a:lnSpc>
                <a:spcPct val="100000"/>
              </a:lnSpc>
              <a:spcBef>
                <a:spcPts val="0"/>
              </a:spcBef>
              <a:spcAft>
                <a:spcPts val="0"/>
              </a:spcAft>
              <a:buClr>
                <a:schemeClr val="lt1"/>
              </a:buClr>
              <a:buSzPts val="1900"/>
              <a:buNone/>
              <a:defRPr>
                <a:solidFill>
                  <a:schemeClr val="lt1"/>
                </a:solidFill>
              </a:defRPr>
            </a:lvl5pPr>
            <a:lvl6pPr lvl="5" rtl="0">
              <a:lnSpc>
                <a:spcPct val="100000"/>
              </a:lnSpc>
              <a:spcBef>
                <a:spcPts val="0"/>
              </a:spcBef>
              <a:spcAft>
                <a:spcPts val="0"/>
              </a:spcAft>
              <a:buClr>
                <a:schemeClr val="lt1"/>
              </a:buClr>
              <a:buSzPts val="1900"/>
              <a:buNone/>
              <a:defRPr>
                <a:solidFill>
                  <a:schemeClr val="lt1"/>
                </a:solidFill>
              </a:defRPr>
            </a:lvl6pPr>
            <a:lvl7pPr lvl="6" rtl="0">
              <a:lnSpc>
                <a:spcPct val="100000"/>
              </a:lnSpc>
              <a:spcBef>
                <a:spcPts val="0"/>
              </a:spcBef>
              <a:spcAft>
                <a:spcPts val="0"/>
              </a:spcAft>
              <a:buClr>
                <a:schemeClr val="lt1"/>
              </a:buClr>
              <a:buSzPts val="1900"/>
              <a:buNone/>
              <a:defRPr>
                <a:solidFill>
                  <a:schemeClr val="lt1"/>
                </a:solidFill>
              </a:defRPr>
            </a:lvl7pPr>
            <a:lvl8pPr lvl="7" rtl="0">
              <a:lnSpc>
                <a:spcPct val="100000"/>
              </a:lnSpc>
              <a:spcBef>
                <a:spcPts val="0"/>
              </a:spcBef>
              <a:spcAft>
                <a:spcPts val="0"/>
              </a:spcAft>
              <a:buClr>
                <a:schemeClr val="lt1"/>
              </a:buClr>
              <a:buSzPts val="1900"/>
              <a:buNone/>
              <a:defRPr>
                <a:solidFill>
                  <a:schemeClr val="lt1"/>
                </a:solidFill>
              </a:defRPr>
            </a:lvl8pPr>
            <a:lvl9pPr lvl="8" rtl="0">
              <a:lnSpc>
                <a:spcPct val="100000"/>
              </a:lnSpc>
              <a:spcBef>
                <a:spcPts val="0"/>
              </a:spcBef>
              <a:spcAft>
                <a:spcPts val="0"/>
              </a:spcAft>
              <a:buClr>
                <a:schemeClr val="lt1"/>
              </a:buClr>
              <a:buSzPts val="1900"/>
              <a:buNone/>
              <a:defRPr>
                <a:solidFill>
                  <a:schemeClr val="lt1"/>
                </a:solidFill>
              </a:defRPr>
            </a:lvl9pPr>
          </a:lstStyle>
          <a:p>
            <a:endParaRPr/>
          </a:p>
        </p:txBody>
      </p:sp>
      <p:sp>
        <p:nvSpPr>
          <p:cNvPr id="42" name="Google Shape;42;p5"/>
          <p:cNvSpPr txBox="1">
            <a:spLocks noGrp="1"/>
          </p:cNvSpPr>
          <p:nvPr>
            <p:ph type="subTitle" idx="6"/>
          </p:nvPr>
        </p:nvSpPr>
        <p:spPr>
          <a:xfrm>
            <a:off x="145550" y="3543033"/>
            <a:ext cx="33378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lt1"/>
              </a:buClr>
              <a:buSzPts val="1900"/>
              <a:buNone/>
              <a:defRPr>
                <a:solidFill>
                  <a:schemeClr val="lt1"/>
                </a:solidFill>
              </a:defRPr>
            </a:lvl1pPr>
            <a:lvl2pPr lvl="1" rtl="0">
              <a:lnSpc>
                <a:spcPct val="100000"/>
              </a:lnSpc>
              <a:spcBef>
                <a:spcPts val="0"/>
              </a:spcBef>
              <a:spcAft>
                <a:spcPts val="0"/>
              </a:spcAft>
              <a:buClr>
                <a:schemeClr val="lt1"/>
              </a:buClr>
              <a:buSzPts val="1900"/>
              <a:buNone/>
              <a:defRPr>
                <a:solidFill>
                  <a:schemeClr val="lt1"/>
                </a:solidFill>
              </a:defRPr>
            </a:lvl2pPr>
            <a:lvl3pPr lvl="2" rtl="0">
              <a:lnSpc>
                <a:spcPct val="100000"/>
              </a:lnSpc>
              <a:spcBef>
                <a:spcPts val="0"/>
              </a:spcBef>
              <a:spcAft>
                <a:spcPts val="0"/>
              </a:spcAft>
              <a:buClr>
                <a:schemeClr val="lt1"/>
              </a:buClr>
              <a:buSzPts val="1900"/>
              <a:buNone/>
              <a:defRPr>
                <a:solidFill>
                  <a:schemeClr val="lt1"/>
                </a:solidFill>
              </a:defRPr>
            </a:lvl3pPr>
            <a:lvl4pPr lvl="3" rtl="0">
              <a:lnSpc>
                <a:spcPct val="100000"/>
              </a:lnSpc>
              <a:spcBef>
                <a:spcPts val="0"/>
              </a:spcBef>
              <a:spcAft>
                <a:spcPts val="0"/>
              </a:spcAft>
              <a:buClr>
                <a:schemeClr val="lt1"/>
              </a:buClr>
              <a:buSzPts val="1900"/>
              <a:buNone/>
              <a:defRPr>
                <a:solidFill>
                  <a:schemeClr val="lt1"/>
                </a:solidFill>
              </a:defRPr>
            </a:lvl4pPr>
            <a:lvl5pPr lvl="4" rtl="0">
              <a:lnSpc>
                <a:spcPct val="100000"/>
              </a:lnSpc>
              <a:spcBef>
                <a:spcPts val="0"/>
              </a:spcBef>
              <a:spcAft>
                <a:spcPts val="0"/>
              </a:spcAft>
              <a:buClr>
                <a:schemeClr val="lt1"/>
              </a:buClr>
              <a:buSzPts val="1900"/>
              <a:buNone/>
              <a:defRPr>
                <a:solidFill>
                  <a:schemeClr val="lt1"/>
                </a:solidFill>
              </a:defRPr>
            </a:lvl5pPr>
            <a:lvl6pPr lvl="5" rtl="0">
              <a:lnSpc>
                <a:spcPct val="100000"/>
              </a:lnSpc>
              <a:spcBef>
                <a:spcPts val="0"/>
              </a:spcBef>
              <a:spcAft>
                <a:spcPts val="0"/>
              </a:spcAft>
              <a:buClr>
                <a:schemeClr val="lt1"/>
              </a:buClr>
              <a:buSzPts val="1900"/>
              <a:buNone/>
              <a:defRPr>
                <a:solidFill>
                  <a:schemeClr val="lt1"/>
                </a:solidFill>
              </a:defRPr>
            </a:lvl6pPr>
            <a:lvl7pPr lvl="6" rtl="0">
              <a:lnSpc>
                <a:spcPct val="100000"/>
              </a:lnSpc>
              <a:spcBef>
                <a:spcPts val="0"/>
              </a:spcBef>
              <a:spcAft>
                <a:spcPts val="0"/>
              </a:spcAft>
              <a:buClr>
                <a:schemeClr val="lt1"/>
              </a:buClr>
              <a:buSzPts val="1900"/>
              <a:buNone/>
              <a:defRPr>
                <a:solidFill>
                  <a:schemeClr val="lt1"/>
                </a:solidFill>
              </a:defRPr>
            </a:lvl7pPr>
            <a:lvl8pPr lvl="7" rtl="0">
              <a:lnSpc>
                <a:spcPct val="100000"/>
              </a:lnSpc>
              <a:spcBef>
                <a:spcPts val="0"/>
              </a:spcBef>
              <a:spcAft>
                <a:spcPts val="0"/>
              </a:spcAft>
              <a:buClr>
                <a:schemeClr val="lt1"/>
              </a:buClr>
              <a:buSzPts val="1900"/>
              <a:buNone/>
              <a:defRPr>
                <a:solidFill>
                  <a:schemeClr val="lt1"/>
                </a:solidFill>
              </a:defRPr>
            </a:lvl8pPr>
            <a:lvl9pPr lvl="8" rtl="0">
              <a:lnSpc>
                <a:spcPct val="100000"/>
              </a:lnSpc>
              <a:spcBef>
                <a:spcPts val="0"/>
              </a:spcBef>
              <a:spcAft>
                <a:spcPts val="0"/>
              </a:spcAft>
              <a:buClr>
                <a:schemeClr val="lt1"/>
              </a:buClr>
              <a:buSzPts val="1900"/>
              <a:buNone/>
              <a:defRPr>
                <a:solidFill>
                  <a:schemeClr val="lt1"/>
                </a:solidFill>
              </a:defRPr>
            </a:lvl9pPr>
          </a:lstStyle>
          <a:p>
            <a:endParaRPr/>
          </a:p>
        </p:txBody>
      </p:sp>
      <p:sp>
        <p:nvSpPr>
          <p:cNvPr id="43" name="Google Shape;43;p5"/>
          <p:cNvSpPr txBox="1">
            <a:spLocks noGrp="1"/>
          </p:cNvSpPr>
          <p:nvPr>
            <p:ph type="subTitle" idx="7"/>
          </p:nvPr>
        </p:nvSpPr>
        <p:spPr>
          <a:xfrm>
            <a:off x="145550" y="4200904"/>
            <a:ext cx="33378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lt1"/>
              </a:buClr>
              <a:buSzPts val="1900"/>
              <a:buNone/>
              <a:defRPr>
                <a:solidFill>
                  <a:schemeClr val="lt1"/>
                </a:solidFill>
              </a:defRPr>
            </a:lvl1pPr>
            <a:lvl2pPr lvl="1" rtl="0">
              <a:lnSpc>
                <a:spcPct val="100000"/>
              </a:lnSpc>
              <a:spcBef>
                <a:spcPts val="0"/>
              </a:spcBef>
              <a:spcAft>
                <a:spcPts val="0"/>
              </a:spcAft>
              <a:buClr>
                <a:schemeClr val="lt1"/>
              </a:buClr>
              <a:buSzPts val="1900"/>
              <a:buNone/>
              <a:defRPr>
                <a:solidFill>
                  <a:schemeClr val="lt1"/>
                </a:solidFill>
              </a:defRPr>
            </a:lvl2pPr>
            <a:lvl3pPr lvl="2" rtl="0">
              <a:lnSpc>
                <a:spcPct val="100000"/>
              </a:lnSpc>
              <a:spcBef>
                <a:spcPts val="0"/>
              </a:spcBef>
              <a:spcAft>
                <a:spcPts val="0"/>
              </a:spcAft>
              <a:buClr>
                <a:schemeClr val="lt1"/>
              </a:buClr>
              <a:buSzPts val="1900"/>
              <a:buNone/>
              <a:defRPr>
                <a:solidFill>
                  <a:schemeClr val="lt1"/>
                </a:solidFill>
              </a:defRPr>
            </a:lvl3pPr>
            <a:lvl4pPr lvl="3" rtl="0">
              <a:lnSpc>
                <a:spcPct val="100000"/>
              </a:lnSpc>
              <a:spcBef>
                <a:spcPts val="0"/>
              </a:spcBef>
              <a:spcAft>
                <a:spcPts val="0"/>
              </a:spcAft>
              <a:buClr>
                <a:schemeClr val="lt1"/>
              </a:buClr>
              <a:buSzPts val="1900"/>
              <a:buNone/>
              <a:defRPr>
                <a:solidFill>
                  <a:schemeClr val="lt1"/>
                </a:solidFill>
              </a:defRPr>
            </a:lvl4pPr>
            <a:lvl5pPr lvl="4" rtl="0">
              <a:lnSpc>
                <a:spcPct val="100000"/>
              </a:lnSpc>
              <a:spcBef>
                <a:spcPts val="0"/>
              </a:spcBef>
              <a:spcAft>
                <a:spcPts val="0"/>
              </a:spcAft>
              <a:buClr>
                <a:schemeClr val="lt1"/>
              </a:buClr>
              <a:buSzPts val="1900"/>
              <a:buNone/>
              <a:defRPr>
                <a:solidFill>
                  <a:schemeClr val="lt1"/>
                </a:solidFill>
              </a:defRPr>
            </a:lvl5pPr>
            <a:lvl6pPr lvl="5" rtl="0">
              <a:lnSpc>
                <a:spcPct val="100000"/>
              </a:lnSpc>
              <a:spcBef>
                <a:spcPts val="0"/>
              </a:spcBef>
              <a:spcAft>
                <a:spcPts val="0"/>
              </a:spcAft>
              <a:buClr>
                <a:schemeClr val="lt1"/>
              </a:buClr>
              <a:buSzPts val="1900"/>
              <a:buNone/>
              <a:defRPr>
                <a:solidFill>
                  <a:schemeClr val="lt1"/>
                </a:solidFill>
              </a:defRPr>
            </a:lvl6pPr>
            <a:lvl7pPr lvl="6" rtl="0">
              <a:lnSpc>
                <a:spcPct val="100000"/>
              </a:lnSpc>
              <a:spcBef>
                <a:spcPts val="0"/>
              </a:spcBef>
              <a:spcAft>
                <a:spcPts val="0"/>
              </a:spcAft>
              <a:buClr>
                <a:schemeClr val="lt1"/>
              </a:buClr>
              <a:buSzPts val="1900"/>
              <a:buNone/>
              <a:defRPr>
                <a:solidFill>
                  <a:schemeClr val="lt1"/>
                </a:solidFill>
              </a:defRPr>
            </a:lvl7pPr>
            <a:lvl8pPr lvl="7" rtl="0">
              <a:lnSpc>
                <a:spcPct val="100000"/>
              </a:lnSpc>
              <a:spcBef>
                <a:spcPts val="0"/>
              </a:spcBef>
              <a:spcAft>
                <a:spcPts val="0"/>
              </a:spcAft>
              <a:buClr>
                <a:schemeClr val="lt1"/>
              </a:buClr>
              <a:buSzPts val="1900"/>
              <a:buNone/>
              <a:defRPr>
                <a:solidFill>
                  <a:schemeClr val="lt1"/>
                </a:solidFill>
              </a:defRPr>
            </a:lvl8pPr>
            <a:lvl9pPr lvl="8" rtl="0">
              <a:lnSpc>
                <a:spcPct val="100000"/>
              </a:lnSpc>
              <a:spcBef>
                <a:spcPts val="0"/>
              </a:spcBef>
              <a:spcAft>
                <a:spcPts val="0"/>
              </a:spcAft>
              <a:buClr>
                <a:schemeClr val="lt1"/>
              </a:buClr>
              <a:buSzPts val="1900"/>
              <a:buNone/>
              <a:defRPr>
                <a:solidFill>
                  <a:schemeClr val="lt1"/>
                </a:solidFill>
              </a:defRPr>
            </a:lvl9pPr>
          </a:lstStyle>
          <a:p>
            <a:endParaRPr/>
          </a:p>
        </p:txBody>
      </p:sp>
      <p:sp>
        <p:nvSpPr>
          <p:cNvPr id="44" name="Google Shape;44;p5"/>
          <p:cNvSpPr txBox="1">
            <a:spLocks noGrp="1"/>
          </p:cNvSpPr>
          <p:nvPr>
            <p:ph type="subTitle" idx="8"/>
          </p:nvPr>
        </p:nvSpPr>
        <p:spPr>
          <a:xfrm>
            <a:off x="145550" y="4858775"/>
            <a:ext cx="33378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lt1"/>
              </a:buClr>
              <a:buSzPts val="1900"/>
              <a:buNone/>
              <a:defRPr>
                <a:solidFill>
                  <a:schemeClr val="lt1"/>
                </a:solidFill>
              </a:defRPr>
            </a:lvl1pPr>
            <a:lvl2pPr lvl="1" rtl="0">
              <a:lnSpc>
                <a:spcPct val="100000"/>
              </a:lnSpc>
              <a:spcBef>
                <a:spcPts val="0"/>
              </a:spcBef>
              <a:spcAft>
                <a:spcPts val="0"/>
              </a:spcAft>
              <a:buClr>
                <a:schemeClr val="lt1"/>
              </a:buClr>
              <a:buSzPts val="1900"/>
              <a:buNone/>
              <a:defRPr>
                <a:solidFill>
                  <a:schemeClr val="lt1"/>
                </a:solidFill>
              </a:defRPr>
            </a:lvl2pPr>
            <a:lvl3pPr lvl="2" rtl="0">
              <a:lnSpc>
                <a:spcPct val="100000"/>
              </a:lnSpc>
              <a:spcBef>
                <a:spcPts val="0"/>
              </a:spcBef>
              <a:spcAft>
                <a:spcPts val="0"/>
              </a:spcAft>
              <a:buClr>
                <a:schemeClr val="lt1"/>
              </a:buClr>
              <a:buSzPts val="1900"/>
              <a:buNone/>
              <a:defRPr>
                <a:solidFill>
                  <a:schemeClr val="lt1"/>
                </a:solidFill>
              </a:defRPr>
            </a:lvl3pPr>
            <a:lvl4pPr lvl="3" rtl="0">
              <a:lnSpc>
                <a:spcPct val="100000"/>
              </a:lnSpc>
              <a:spcBef>
                <a:spcPts val="0"/>
              </a:spcBef>
              <a:spcAft>
                <a:spcPts val="0"/>
              </a:spcAft>
              <a:buClr>
                <a:schemeClr val="lt1"/>
              </a:buClr>
              <a:buSzPts val="1900"/>
              <a:buNone/>
              <a:defRPr>
                <a:solidFill>
                  <a:schemeClr val="lt1"/>
                </a:solidFill>
              </a:defRPr>
            </a:lvl4pPr>
            <a:lvl5pPr lvl="4" rtl="0">
              <a:lnSpc>
                <a:spcPct val="100000"/>
              </a:lnSpc>
              <a:spcBef>
                <a:spcPts val="0"/>
              </a:spcBef>
              <a:spcAft>
                <a:spcPts val="0"/>
              </a:spcAft>
              <a:buClr>
                <a:schemeClr val="lt1"/>
              </a:buClr>
              <a:buSzPts val="1900"/>
              <a:buNone/>
              <a:defRPr>
                <a:solidFill>
                  <a:schemeClr val="lt1"/>
                </a:solidFill>
              </a:defRPr>
            </a:lvl5pPr>
            <a:lvl6pPr lvl="5" rtl="0">
              <a:lnSpc>
                <a:spcPct val="100000"/>
              </a:lnSpc>
              <a:spcBef>
                <a:spcPts val="0"/>
              </a:spcBef>
              <a:spcAft>
                <a:spcPts val="0"/>
              </a:spcAft>
              <a:buClr>
                <a:schemeClr val="lt1"/>
              </a:buClr>
              <a:buSzPts val="1900"/>
              <a:buNone/>
              <a:defRPr>
                <a:solidFill>
                  <a:schemeClr val="lt1"/>
                </a:solidFill>
              </a:defRPr>
            </a:lvl6pPr>
            <a:lvl7pPr lvl="6" rtl="0">
              <a:lnSpc>
                <a:spcPct val="100000"/>
              </a:lnSpc>
              <a:spcBef>
                <a:spcPts val="0"/>
              </a:spcBef>
              <a:spcAft>
                <a:spcPts val="0"/>
              </a:spcAft>
              <a:buClr>
                <a:schemeClr val="lt1"/>
              </a:buClr>
              <a:buSzPts val="1900"/>
              <a:buNone/>
              <a:defRPr>
                <a:solidFill>
                  <a:schemeClr val="lt1"/>
                </a:solidFill>
              </a:defRPr>
            </a:lvl7pPr>
            <a:lvl8pPr lvl="7" rtl="0">
              <a:lnSpc>
                <a:spcPct val="100000"/>
              </a:lnSpc>
              <a:spcBef>
                <a:spcPts val="0"/>
              </a:spcBef>
              <a:spcAft>
                <a:spcPts val="0"/>
              </a:spcAft>
              <a:buClr>
                <a:schemeClr val="lt1"/>
              </a:buClr>
              <a:buSzPts val="1900"/>
              <a:buNone/>
              <a:defRPr>
                <a:solidFill>
                  <a:schemeClr val="lt1"/>
                </a:solidFill>
              </a:defRPr>
            </a:lvl8pPr>
            <a:lvl9pPr lvl="8" rtl="0">
              <a:lnSpc>
                <a:spcPct val="100000"/>
              </a:lnSpc>
              <a:spcBef>
                <a:spcPts val="0"/>
              </a:spcBef>
              <a:spcAft>
                <a:spcPts val="0"/>
              </a:spcAft>
              <a:buClr>
                <a:schemeClr val="lt1"/>
              </a:buClr>
              <a:buSzPts val="1900"/>
              <a:buNone/>
              <a:defRPr>
                <a:solidFill>
                  <a:schemeClr val="lt1"/>
                </a:solidFill>
              </a:defRPr>
            </a:lvl9pPr>
          </a:lstStyle>
          <a:p>
            <a:endParaRPr/>
          </a:p>
        </p:txBody>
      </p:sp>
    </p:spTree>
    <p:extLst>
      <p:ext uri="{BB962C8B-B14F-4D97-AF65-F5344CB8AC3E}">
        <p14:creationId xmlns:p14="http://schemas.microsoft.com/office/powerpoint/2010/main" val="681059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04 Section Title">
  <p:cSld name="004 Section Title">
    <p:spTree>
      <p:nvGrpSpPr>
        <p:cNvPr id="1" name="Shape 57"/>
        <p:cNvGrpSpPr/>
        <p:nvPr/>
      </p:nvGrpSpPr>
      <p:grpSpPr>
        <a:xfrm>
          <a:off x="0" y="0"/>
          <a:ext cx="0" cy="0"/>
          <a:chOff x="0" y="0"/>
          <a:chExt cx="0" cy="0"/>
        </a:xfrm>
      </p:grpSpPr>
      <p:sp>
        <p:nvSpPr>
          <p:cNvPr id="58" name="Google Shape;58;p7"/>
          <p:cNvSpPr txBox="1">
            <a:spLocks noGrp="1"/>
          </p:cNvSpPr>
          <p:nvPr>
            <p:ph type="subTitle" idx="1"/>
          </p:nvPr>
        </p:nvSpPr>
        <p:spPr>
          <a:xfrm>
            <a:off x="145550" y="911550"/>
            <a:ext cx="33378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accent2"/>
              </a:buClr>
              <a:buSzPts val="1900"/>
              <a:buNone/>
              <a:defRPr>
                <a:solidFill>
                  <a:schemeClr val="accent2"/>
                </a:solidFill>
              </a:defRPr>
            </a:lvl1pPr>
            <a:lvl2pPr lvl="1" rtl="0">
              <a:lnSpc>
                <a:spcPct val="100000"/>
              </a:lnSpc>
              <a:spcBef>
                <a:spcPts val="0"/>
              </a:spcBef>
              <a:spcAft>
                <a:spcPts val="0"/>
              </a:spcAft>
              <a:buClr>
                <a:schemeClr val="accent2"/>
              </a:buClr>
              <a:buSzPts val="1900"/>
              <a:buNone/>
              <a:defRPr>
                <a:solidFill>
                  <a:schemeClr val="accent2"/>
                </a:solidFill>
              </a:defRPr>
            </a:lvl2pPr>
            <a:lvl3pPr lvl="2" rtl="0">
              <a:lnSpc>
                <a:spcPct val="100000"/>
              </a:lnSpc>
              <a:spcBef>
                <a:spcPts val="0"/>
              </a:spcBef>
              <a:spcAft>
                <a:spcPts val="0"/>
              </a:spcAft>
              <a:buClr>
                <a:schemeClr val="accent2"/>
              </a:buClr>
              <a:buSzPts val="1900"/>
              <a:buNone/>
              <a:defRPr>
                <a:solidFill>
                  <a:schemeClr val="accent2"/>
                </a:solidFill>
              </a:defRPr>
            </a:lvl3pPr>
            <a:lvl4pPr lvl="3" rtl="0">
              <a:lnSpc>
                <a:spcPct val="100000"/>
              </a:lnSpc>
              <a:spcBef>
                <a:spcPts val="0"/>
              </a:spcBef>
              <a:spcAft>
                <a:spcPts val="0"/>
              </a:spcAft>
              <a:buClr>
                <a:schemeClr val="accent2"/>
              </a:buClr>
              <a:buSzPts val="1900"/>
              <a:buNone/>
              <a:defRPr>
                <a:solidFill>
                  <a:schemeClr val="accent2"/>
                </a:solidFill>
              </a:defRPr>
            </a:lvl4pPr>
            <a:lvl5pPr lvl="4" rtl="0">
              <a:lnSpc>
                <a:spcPct val="100000"/>
              </a:lnSpc>
              <a:spcBef>
                <a:spcPts val="0"/>
              </a:spcBef>
              <a:spcAft>
                <a:spcPts val="0"/>
              </a:spcAft>
              <a:buClr>
                <a:schemeClr val="accent2"/>
              </a:buClr>
              <a:buSzPts val="1900"/>
              <a:buNone/>
              <a:defRPr>
                <a:solidFill>
                  <a:schemeClr val="accent2"/>
                </a:solidFill>
              </a:defRPr>
            </a:lvl5pPr>
            <a:lvl6pPr lvl="5" rtl="0">
              <a:lnSpc>
                <a:spcPct val="100000"/>
              </a:lnSpc>
              <a:spcBef>
                <a:spcPts val="0"/>
              </a:spcBef>
              <a:spcAft>
                <a:spcPts val="0"/>
              </a:spcAft>
              <a:buClr>
                <a:schemeClr val="accent2"/>
              </a:buClr>
              <a:buSzPts val="1900"/>
              <a:buNone/>
              <a:defRPr>
                <a:solidFill>
                  <a:schemeClr val="accent2"/>
                </a:solidFill>
              </a:defRPr>
            </a:lvl6pPr>
            <a:lvl7pPr lvl="6" rtl="0">
              <a:lnSpc>
                <a:spcPct val="100000"/>
              </a:lnSpc>
              <a:spcBef>
                <a:spcPts val="0"/>
              </a:spcBef>
              <a:spcAft>
                <a:spcPts val="0"/>
              </a:spcAft>
              <a:buClr>
                <a:schemeClr val="accent2"/>
              </a:buClr>
              <a:buSzPts val="1900"/>
              <a:buNone/>
              <a:defRPr>
                <a:solidFill>
                  <a:schemeClr val="accent2"/>
                </a:solidFill>
              </a:defRPr>
            </a:lvl7pPr>
            <a:lvl8pPr lvl="7" rtl="0">
              <a:lnSpc>
                <a:spcPct val="100000"/>
              </a:lnSpc>
              <a:spcBef>
                <a:spcPts val="0"/>
              </a:spcBef>
              <a:spcAft>
                <a:spcPts val="0"/>
              </a:spcAft>
              <a:buClr>
                <a:schemeClr val="accent2"/>
              </a:buClr>
              <a:buSzPts val="1900"/>
              <a:buNone/>
              <a:defRPr>
                <a:solidFill>
                  <a:schemeClr val="accent2"/>
                </a:solidFill>
              </a:defRPr>
            </a:lvl8pPr>
            <a:lvl9pPr lvl="8" rtl="0">
              <a:lnSpc>
                <a:spcPct val="100000"/>
              </a:lnSpc>
              <a:spcBef>
                <a:spcPts val="0"/>
              </a:spcBef>
              <a:spcAft>
                <a:spcPts val="0"/>
              </a:spcAft>
              <a:buClr>
                <a:schemeClr val="accent2"/>
              </a:buClr>
              <a:buSzPts val="1900"/>
              <a:buNone/>
              <a:defRPr>
                <a:solidFill>
                  <a:schemeClr val="accent2"/>
                </a:solidFill>
              </a:defRPr>
            </a:lvl9pPr>
          </a:lstStyle>
          <a:p>
            <a:endParaRPr/>
          </a:p>
        </p:txBody>
      </p:sp>
      <p:sp>
        <p:nvSpPr>
          <p:cNvPr id="59" name="Google Shape;59;p7"/>
          <p:cNvSpPr txBox="1">
            <a:spLocks noGrp="1"/>
          </p:cNvSpPr>
          <p:nvPr>
            <p:ph type="subTitle" idx="2"/>
          </p:nvPr>
        </p:nvSpPr>
        <p:spPr>
          <a:xfrm>
            <a:off x="145550" y="1569421"/>
            <a:ext cx="33378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accent2"/>
              </a:buClr>
              <a:buSzPts val="1900"/>
              <a:buNone/>
              <a:defRPr>
                <a:solidFill>
                  <a:schemeClr val="accent2"/>
                </a:solidFill>
              </a:defRPr>
            </a:lvl1pPr>
            <a:lvl2pPr lvl="1" rtl="0">
              <a:lnSpc>
                <a:spcPct val="100000"/>
              </a:lnSpc>
              <a:spcBef>
                <a:spcPts val="0"/>
              </a:spcBef>
              <a:spcAft>
                <a:spcPts val="0"/>
              </a:spcAft>
              <a:buClr>
                <a:schemeClr val="accent2"/>
              </a:buClr>
              <a:buSzPts val="1900"/>
              <a:buNone/>
              <a:defRPr>
                <a:solidFill>
                  <a:schemeClr val="accent2"/>
                </a:solidFill>
              </a:defRPr>
            </a:lvl2pPr>
            <a:lvl3pPr lvl="2" rtl="0">
              <a:lnSpc>
                <a:spcPct val="100000"/>
              </a:lnSpc>
              <a:spcBef>
                <a:spcPts val="0"/>
              </a:spcBef>
              <a:spcAft>
                <a:spcPts val="0"/>
              </a:spcAft>
              <a:buClr>
                <a:schemeClr val="accent2"/>
              </a:buClr>
              <a:buSzPts val="1900"/>
              <a:buNone/>
              <a:defRPr>
                <a:solidFill>
                  <a:schemeClr val="accent2"/>
                </a:solidFill>
              </a:defRPr>
            </a:lvl3pPr>
            <a:lvl4pPr lvl="3" rtl="0">
              <a:lnSpc>
                <a:spcPct val="100000"/>
              </a:lnSpc>
              <a:spcBef>
                <a:spcPts val="0"/>
              </a:spcBef>
              <a:spcAft>
                <a:spcPts val="0"/>
              </a:spcAft>
              <a:buClr>
                <a:schemeClr val="accent2"/>
              </a:buClr>
              <a:buSzPts val="1900"/>
              <a:buNone/>
              <a:defRPr>
                <a:solidFill>
                  <a:schemeClr val="accent2"/>
                </a:solidFill>
              </a:defRPr>
            </a:lvl4pPr>
            <a:lvl5pPr lvl="4" rtl="0">
              <a:lnSpc>
                <a:spcPct val="100000"/>
              </a:lnSpc>
              <a:spcBef>
                <a:spcPts val="0"/>
              </a:spcBef>
              <a:spcAft>
                <a:spcPts val="0"/>
              </a:spcAft>
              <a:buClr>
                <a:schemeClr val="accent2"/>
              </a:buClr>
              <a:buSzPts val="1900"/>
              <a:buNone/>
              <a:defRPr>
                <a:solidFill>
                  <a:schemeClr val="accent2"/>
                </a:solidFill>
              </a:defRPr>
            </a:lvl5pPr>
            <a:lvl6pPr lvl="5" rtl="0">
              <a:lnSpc>
                <a:spcPct val="100000"/>
              </a:lnSpc>
              <a:spcBef>
                <a:spcPts val="0"/>
              </a:spcBef>
              <a:spcAft>
                <a:spcPts val="0"/>
              </a:spcAft>
              <a:buClr>
                <a:schemeClr val="accent2"/>
              </a:buClr>
              <a:buSzPts val="1900"/>
              <a:buNone/>
              <a:defRPr>
                <a:solidFill>
                  <a:schemeClr val="accent2"/>
                </a:solidFill>
              </a:defRPr>
            </a:lvl6pPr>
            <a:lvl7pPr lvl="6" rtl="0">
              <a:lnSpc>
                <a:spcPct val="100000"/>
              </a:lnSpc>
              <a:spcBef>
                <a:spcPts val="0"/>
              </a:spcBef>
              <a:spcAft>
                <a:spcPts val="0"/>
              </a:spcAft>
              <a:buClr>
                <a:schemeClr val="accent2"/>
              </a:buClr>
              <a:buSzPts val="1900"/>
              <a:buNone/>
              <a:defRPr>
                <a:solidFill>
                  <a:schemeClr val="accent2"/>
                </a:solidFill>
              </a:defRPr>
            </a:lvl7pPr>
            <a:lvl8pPr lvl="7" rtl="0">
              <a:lnSpc>
                <a:spcPct val="100000"/>
              </a:lnSpc>
              <a:spcBef>
                <a:spcPts val="0"/>
              </a:spcBef>
              <a:spcAft>
                <a:spcPts val="0"/>
              </a:spcAft>
              <a:buClr>
                <a:schemeClr val="accent2"/>
              </a:buClr>
              <a:buSzPts val="1900"/>
              <a:buNone/>
              <a:defRPr>
                <a:solidFill>
                  <a:schemeClr val="accent2"/>
                </a:solidFill>
              </a:defRPr>
            </a:lvl8pPr>
            <a:lvl9pPr lvl="8" rtl="0">
              <a:lnSpc>
                <a:spcPct val="100000"/>
              </a:lnSpc>
              <a:spcBef>
                <a:spcPts val="0"/>
              </a:spcBef>
              <a:spcAft>
                <a:spcPts val="0"/>
              </a:spcAft>
              <a:buClr>
                <a:schemeClr val="accent2"/>
              </a:buClr>
              <a:buSzPts val="1900"/>
              <a:buNone/>
              <a:defRPr>
                <a:solidFill>
                  <a:schemeClr val="accent2"/>
                </a:solidFill>
              </a:defRPr>
            </a:lvl9pPr>
          </a:lstStyle>
          <a:p>
            <a:endParaRPr/>
          </a:p>
        </p:txBody>
      </p:sp>
      <p:sp>
        <p:nvSpPr>
          <p:cNvPr id="60" name="Google Shape;60;p7"/>
          <p:cNvSpPr txBox="1">
            <a:spLocks noGrp="1"/>
          </p:cNvSpPr>
          <p:nvPr>
            <p:ph type="subTitle" idx="3"/>
          </p:nvPr>
        </p:nvSpPr>
        <p:spPr>
          <a:xfrm>
            <a:off x="145550" y="2227292"/>
            <a:ext cx="33378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accent2"/>
              </a:buClr>
              <a:buSzPts val="1900"/>
              <a:buNone/>
              <a:defRPr>
                <a:solidFill>
                  <a:schemeClr val="accent2"/>
                </a:solidFill>
              </a:defRPr>
            </a:lvl1pPr>
            <a:lvl2pPr lvl="1" rtl="0">
              <a:lnSpc>
                <a:spcPct val="100000"/>
              </a:lnSpc>
              <a:spcBef>
                <a:spcPts val="0"/>
              </a:spcBef>
              <a:spcAft>
                <a:spcPts val="0"/>
              </a:spcAft>
              <a:buClr>
                <a:schemeClr val="accent2"/>
              </a:buClr>
              <a:buSzPts val="1900"/>
              <a:buNone/>
              <a:defRPr>
                <a:solidFill>
                  <a:schemeClr val="accent2"/>
                </a:solidFill>
              </a:defRPr>
            </a:lvl2pPr>
            <a:lvl3pPr lvl="2" rtl="0">
              <a:lnSpc>
                <a:spcPct val="100000"/>
              </a:lnSpc>
              <a:spcBef>
                <a:spcPts val="0"/>
              </a:spcBef>
              <a:spcAft>
                <a:spcPts val="0"/>
              </a:spcAft>
              <a:buClr>
                <a:schemeClr val="accent2"/>
              </a:buClr>
              <a:buSzPts val="1900"/>
              <a:buNone/>
              <a:defRPr>
                <a:solidFill>
                  <a:schemeClr val="accent2"/>
                </a:solidFill>
              </a:defRPr>
            </a:lvl3pPr>
            <a:lvl4pPr lvl="3" rtl="0">
              <a:lnSpc>
                <a:spcPct val="100000"/>
              </a:lnSpc>
              <a:spcBef>
                <a:spcPts val="0"/>
              </a:spcBef>
              <a:spcAft>
                <a:spcPts val="0"/>
              </a:spcAft>
              <a:buClr>
                <a:schemeClr val="accent2"/>
              </a:buClr>
              <a:buSzPts val="1900"/>
              <a:buNone/>
              <a:defRPr>
                <a:solidFill>
                  <a:schemeClr val="accent2"/>
                </a:solidFill>
              </a:defRPr>
            </a:lvl4pPr>
            <a:lvl5pPr lvl="4" rtl="0">
              <a:lnSpc>
                <a:spcPct val="100000"/>
              </a:lnSpc>
              <a:spcBef>
                <a:spcPts val="0"/>
              </a:spcBef>
              <a:spcAft>
                <a:spcPts val="0"/>
              </a:spcAft>
              <a:buClr>
                <a:schemeClr val="accent2"/>
              </a:buClr>
              <a:buSzPts val="1900"/>
              <a:buNone/>
              <a:defRPr>
                <a:solidFill>
                  <a:schemeClr val="accent2"/>
                </a:solidFill>
              </a:defRPr>
            </a:lvl5pPr>
            <a:lvl6pPr lvl="5" rtl="0">
              <a:lnSpc>
                <a:spcPct val="100000"/>
              </a:lnSpc>
              <a:spcBef>
                <a:spcPts val="0"/>
              </a:spcBef>
              <a:spcAft>
                <a:spcPts val="0"/>
              </a:spcAft>
              <a:buClr>
                <a:schemeClr val="accent2"/>
              </a:buClr>
              <a:buSzPts val="1900"/>
              <a:buNone/>
              <a:defRPr>
                <a:solidFill>
                  <a:schemeClr val="accent2"/>
                </a:solidFill>
              </a:defRPr>
            </a:lvl6pPr>
            <a:lvl7pPr lvl="6" rtl="0">
              <a:lnSpc>
                <a:spcPct val="100000"/>
              </a:lnSpc>
              <a:spcBef>
                <a:spcPts val="0"/>
              </a:spcBef>
              <a:spcAft>
                <a:spcPts val="0"/>
              </a:spcAft>
              <a:buClr>
                <a:schemeClr val="accent2"/>
              </a:buClr>
              <a:buSzPts val="1900"/>
              <a:buNone/>
              <a:defRPr>
                <a:solidFill>
                  <a:schemeClr val="accent2"/>
                </a:solidFill>
              </a:defRPr>
            </a:lvl7pPr>
            <a:lvl8pPr lvl="7" rtl="0">
              <a:lnSpc>
                <a:spcPct val="100000"/>
              </a:lnSpc>
              <a:spcBef>
                <a:spcPts val="0"/>
              </a:spcBef>
              <a:spcAft>
                <a:spcPts val="0"/>
              </a:spcAft>
              <a:buClr>
                <a:schemeClr val="accent2"/>
              </a:buClr>
              <a:buSzPts val="1900"/>
              <a:buNone/>
              <a:defRPr>
                <a:solidFill>
                  <a:schemeClr val="accent2"/>
                </a:solidFill>
              </a:defRPr>
            </a:lvl8pPr>
            <a:lvl9pPr lvl="8" rtl="0">
              <a:lnSpc>
                <a:spcPct val="100000"/>
              </a:lnSpc>
              <a:spcBef>
                <a:spcPts val="0"/>
              </a:spcBef>
              <a:spcAft>
                <a:spcPts val="0"/>
              </a:spcAft>
              <a:buClr>
                <a:schemeClr val="accent2"/>
              </a:buClr>
              <a:buSzPts val="1900"/>
              <a:buNone/>
              <a:defRPr>
                <a:solidFill>
                  <a:schemeClr val="accent2"/>
                </a:solidFill>
              </a:defRPr>
            </a:lvl9pPr>
          </a:lstStyle>
          <a:p>
            <a:endParaRPr/>
          </a:p>
        </p:txBody>
      </p:sp>
      <p:sp>
        <p:nvSpPr>
          <p:cNvPr id="61" name="Google Shape;61;p7"/>
          <p:cNvSpPr txBox="1">
            <a:spLocks noGrp="1"/>
          </p:cNvSpPr>
          <p:nvPr>
            <p:ph type="subTitle" idx="4"/>
          </p:nvPr>
        </p:nvSpPr>
        <p:spPr>
          <a:xfrm>
            <a:off x="145550" y="2885163"/>
            <a:ext cx="33378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accent2"/>
              </a:buClr>
              <a:buSzPts val="1900"/>
              <a:buNone/>
              <a:defRPr>
                <a:solidFill>
                  <a:schemeClr val="accent2"/>
                </a:solidFill>
              </a:defRPr>
            </a:lvl1pPr>
            <a:lvl2pPr lvl="1" rtl="0">
              <a:lnSpc>
                <a:spcPct val="100000"/>
              </a:lnSpc>
              <a:spcBef>
                <a:spcPts val="0"/>
              </a:spcBef>
              <a:spcAft>
                <a:spcPts val="0"/>
              </a:spcAft>
              <a:buClr>
                <a:schemeClr val="accent2"/>
              </a:buClr>
              <a:buSzPts val="1900"/>
              <a:buNone/>
              <a:defRPr>
                <a:solidFill>
                  <a:schemeClr val="accent2"/>
                </a:solidFill>
              </a:defRPr>
            </a:lvl2pPr>
            <a:lvl3pPr lvl="2" rtl="0">
              <a:lnSpc>
                <a:spcPct val="100000"/>
              </a:lnSpc>
              <a:spcBef>
                <a:spcPts val="0"/>
              </a:spcBef>
              <a:spcAft>
                <a:spcPts val="0"/>
              </a:spcAft>
              <a:buClr>
                <a:schemeClr val="accent2"/>
              </a:buClr>
              <a:buSzPts val="1900"/>
              <a:buNone/>
              <a:defRPr>
                <a:solidFill>
                  <a:schemeClr val="accent2"/>
                </a:solidFill>
              </a:defRPr>
            </a:lvl3pPr>
            <a:lvl4pPr lvl="3" rtl="0">
              <a:lnSpc>
                <a:spcPct val="100000"/>
              </a:lnSpc>
              <a:spcBef>
                <a:spcPts val="0"/>
              </a:spcBef>
              <a:spcAft>
                <a:spcPts val="0"/>
              </a:spcAft>
              <a:buClr>
                <a:schemeClr val="accent2"/>
              </a:buClr>
              <a:buSzPts val="1900"/>
              <a:buNone/>
              <a:defRPr>
                <a:solidFill>
                  <a:schemeClr val="accent2"/>
                </a:solidFill>
              </a:defRPr>
            </a:lvl4pPr>
            <a:lvl5pPr lvl="4" rtl="0">
              <a:lnSpc>
                <a:spcPct val="100000"/>
              </a:lnSpc>
              <a:spcBef>
                <a:spcPts val="0"/>
              </a:spcBef>
              <a:spcAft>
                <a:spcPts val="0"/>
              </a:spcAft>
              <a:buClr>
                <a:schemeClr val="accent2"/>
              </a:buClr>
              <a:buSzPts val="1900"/>
              <a:buNone/>
              <a:defRPr>
                <a:solidFill>
                  <a:schemeClr val="accent2"/>
                </a:solidFill>
              </a:defRPr>
            </a:lvl5pPr>
            <a:lvl6pPr lvl="5" rtl="0">
              <a:lnSpc>
                <a:spcPct val="100000"/>
              </a:lnSpc>
              <a:spcBef>
                <a:spcPts val="0"/>
              </a:spcBef>
              <a:spcAft>
                <a:spcPts val="0"/>
              </a:spcAft>
              <a:buClr>
                <a:schemeClr val="accent2"/>
              </a:buClr>
              <a:buSzPts val="1900"/>
              <a:buNone/>
              <a:defRPr>
                <a:solidFill>
                  <a:schemeClr val="accent2"/>
                </a:solidFill>
              </a:defRPr>
            </a:lvl6pPr>
            <a:lvl7pPr lvl="6" rtl="0">
              <a:lnSpc>
                <a:spcPct val="100000"/>
              </a:lnSpc>
              <a:spcBef>
                <a:spcPts val="0"/>
              </a:spcBef>
              <a:spcAft>
                <a:spcPts val="0"/>
              </a:spcAft>
              <a:buClr>
                <a:schemeClr val="accent2"/>
              </a:buClr>
              <a:buSzPts val="1900"/>
              <a:buNone/>
              <a:defRPr>
                <a:solidFill>
                  <a:schemeClr val="accent2"/>
                </a:solidFill>
              </a:defRPr>
            </a:lvl7pPr>
            <a:lvl8pPr lvl="7" rtl="0">
              <a:lnSpc>
                <a:spcPct val="100000"/>
              </a:lnSpc>
              <a:spcBef>
                <a:spcPts val="0"/>
              </a:spcBef>
              <a:spcAft>
                <a:spcPts val="0"/>
              </a:spcAft>
              <a:buClr>
                <a:schemeClr val="accent2"/>
              </a:buClr>
              <a:buSzPts val="1900"/>
              <a:buNone/>
              <a:defRPr>
                <a:solidFill>
                  <a:schemeClr val="accent2"/>
                </a:solidFill>
              </a:defRPr>
            </a:lvl8pPr>
            <a:lvl9pPr lvl="8" rtl="0">
              <a:lnSpc>
                <a:spcPct val="100000"/>
              </a:lnSpc>
              <a:spcBef>
                <a:spcPts val="0"/>
              </a:spcBef>
              <a:spcAft>
                <a:spcPts val="0"/>
              </a:spcAft>
              <a:buClr>
                <a:schemeClr val="accent2"/>
              </a:buClr>
              <a:buSzPts val="1900"/>
              <a:buNone/>
              <a:defRPr>
                <a:solidFill>
                  <a:schemeClr val="accent2"/>
                </a:solidFill>
              </a:defRPr>
            </a:lvl9pPr>
          </a:lstStyle>
          <a:p>
            <a:endParaRPr/>
          </a:p>
        </p:txBody>
      </p:sp>
      <p:sp>
        <p:nvSpPr>
          <p:cNvPr id="62" name="Google Shape;62;p7"/>
          <p:cNvSpPr txBox="1">
            <a:spLocks noGrp="1"/>
          </p:cNvSpPr>
          <p:nvPr>
            <p:ph type="subTitle" idx="5"/>
          </p:nvPr>
        </p:nvSpPr>
        <p:spPr>
          <a:xfrm>
            <a:off x="145550" y="3543033"/>
            <a:ext cx="33378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accent2"/>
              </a:buClr>
              <a:buSzPts val="1900"/>
              <a:buNone/>
              <a:defRPr>
                <a:solidFill>
                  <a:schemeClr val="accent2"/>
                </a:solidFill>
              </a:defRPr>
            </a:lvl1pPr>
            <a:lvl2pPr lvl="1" rtl="0">
              <a:lnSpc>
                <a:spcPct val="100000"/>
              </a:lnSpc>
              <a:spcBef>
                <a:spcPts val="0"/>
              </a:spcBef>
              <a:spcAft>
                <a:spcPts val="0"/>
              </a:spcAft>
              <a:buClr>
                <a:schemeClr val="accent2"/>
              </a:buClr>
              <a:buSzPts val="1900"/>
              <a:buNone/>
              <a:defRPr>
                <a:solidFill>
                  <a:schemeClr val="accent2"/>
                </a:solidFill>
              </a:defRPr>
            </a:lvl2pPr>
            <a:lvl3pPr lvl="2" rtl="0">
              <a:lnSpc>
                <a:spcPct val="100000"/>
              </a:lnSpc>
              <a:spcBef>
                <a:spcPts val="0"/>
              </a:spcBef>
              <a:spcAft>
                <a:spcPts val="0"/>
              </a:spcAft>
              <a:buClr>
                <a:schemeClr val="accent2"/>
              </a:buClr>
              <a:buSzPts val="1900"/>
              <a:buNone/>
              <a:defRPr>
                <a:solidFill>
                  <a:schemeClr val="accent2"/>
                </a:solidFill>
              </a:defRPr>
            </a:lvl3pPr>
            <a:lvl4pPr lvl="3" rtl="0">
              <a:lnSpc>
                <a:spcPct val="100000"/>
              </a:lnSpc>
              <a:spcBef>
                <a:spcPts val="0"/>
              </a:spcBef>
              <a:spcAft>
                <a:spcPts val="0"/>
              </a:spcAft>
              <a:buClr>
                <a:schemeClr val="accent2"/>
              </a:buClr>
              <a:buSzPts val="1900"/>
              <a:buNone/>
              <a:defRPr>
                <a:solidFill>
                  <a:schemeClr val="accent2"/>
                </a:solidFill>
              </a:defRPr>
            </a:lvl4pPr>
            <a:lvl5pPr lvl="4" rtl="0">
              <a:lnSpc>
                <a:spcPct val="100000"/>
              </a:lnSpc>
              <a:spcBef>
                <a:spcPts val="0"/>
              </a:spcBef>
              <a:spcAft>
                <a:spcPts val="0"/>
              </a:spcAft>
              <a:buClr>
                <a:schemeClr val="accent2"/>
              </a:buClr>
              <a:buSzPts val="1900"/>
              <a:buNone/>
              <a:defRPr>
                <a:solidFill>
                  <a:schemeClr val="accent2"/>
                </a:solidFill>
              </a:defRPr>
            </a:lvl5pPr>
            <a:lvl6pPr lvl="5" rtl="0">
              <a:lnSpc>
                <a:spcPct val="100000"/>
              </a:lnSpc>
              <a:spcBef>
                <a:spcPts val="0"/>
              </a:spcBef>
              <a:spcAft>
                <a:spcPts val="0"/>
              </a:spcAft>
              <a:buClr>
                <a:schemeClr val="accent2"/>
              </a:buClr>
              <a:buSzPts val="1900"/>
              <a:buNone/>
              <a:defRPr>
                <a:solidFill>
                  <a:schemeClr val="accent2"/>
                </a:solidFill>
              </a:defRPr>
            </a:lvl6pPr>
            <a:lvl7pPr lvl="6" rtl="0">
              <a:lnSpc>
                <a:spcPct val="100000"/>
              </a:lnSpc>
              <a:spcBef>
                <a:spcPts val="0"/>
              </a:spcBef>
              <a:spcAft>
                <a:spcPts val="0"/>
              </a:spcAft>
              <a:buClr>
                <a:schemeClr val="accent2"/>
              </a:buClr>
              <a:buSzPts val="1900"/>
              <a:buNone/>
              <a:defRPr>
                <a:solidFill>
                  <a:schemeClr val="accent2"/>
                </a:solidFill>
              </a:defRPr>
            </a:lvl7pPr>
            <a:lvl8pPr lvl="7" rtl="0">
              <a:lnSpc>
                <a:spcPct val="100000"/>
              </a:lnSpc>
              <a:spcBef>
                <a:spcPts val="0"/>
              </a:spcBef>
              <a:spcAft>
                <a:spcPts val="0"/>
              </a:spcAft>
              <a:buClr>
                <a:schemeClr val="accent2"/>
              </a:buClr>
              <a:buSzPts val="1900"/>
              <a:buNone/>
              <a:defRPr>
                <a:solidFill>
                  <a:schemeClr val="accent2"/>
                </a:solidFill>
              </a:defRPr>
            </a:lvl8pPr>
            <a:lvl9pPr lvl="8" rtl="0">
              <a:lnSpc>
                <a:spcPct val="100000"/>
              </a:lnSpc>
              <a:spcBef>
                <a:spcPts val="0"/>
              </a:spcBef>
              <a:spcAft>
                <a:spcPts val="0"/>
              </a:spcAft>
              <a:buClr>
                <a:schemeClr val="accent2"/>
              </a:buClr>
              <a:buSzPts val="1900"/>
              <a:buNone/>
              <a:defRPr>
                <a:solidFill>
                  <a:schemeClr val="accent2"/>
                </a:solidFill>
              </a:defRPr>
            </a:lvl9pPr>
          </a:lstStyle>
          <a:p>
            <a:endParaRPr/>
          </a:p>
        </p:txBody>
      </p:sp>
      <p:sp>
        <p:nvSpPr>
          <p:cNvPr id="63" name="Google Shape;63;p7"/>
          <p:cNvSpPr txBox="1">
            <a:spLocks noGrp="1"/>
          </p:cNvSpPr>
          <p:nvPr>
            <p:ph type="subTitle" idx="6"/>
          </p:nvPr>
        </p:nvSpPr>
        <p:spPr>
          <a:xfrm>
            <a:off x="145550" y="4200904"/>
            <a:ext cx="33378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accent2"/>
              </a:buClr>
              <a:buSzPts val="1900"/>
              <a:buNone/>
              <a:defRPr>
                <a:solidFill>
                  <a:schemeClr val="accent2"/>
                </a:solidFill>
              </a:defRPr>
            </a:lvl1pPr>
            <a:lvl2pPr lvl="1" rtl="0">
              <a:lnSpc>
                <a:spcPct val="100000"/>
              </a:lnSpc>
              <a:spcBef>
                <a:spcPts val="0"/>
              </a:spcBef>
              <a:spcAft>
                <a:spcPts val="0"/>
              </a:spcAft>
              <a:buClr>
                <a:schemeClr val="accent2"/>
              </a:buClr>
              <a:buSzPts val="1900"/>
              <a:buNone/>
              <a:defRPr>
                <a:solidFill>
                  <a:schemeClr val="accent2"/>
                </a:solidFill>
              </a:defRPr>
            </a:lvl2pPr>
            <a:lvl3pPr lvl="2" rtl="0">
              <a:lnSpc>
                <a:spcPct val="100000"/>
              </a:lnSpc>
              <a:spcBef>
                <a:spcPts val="0"/>
              </a:spcBef>
              <a:spcAft>
                <a:spcPts val="0"/>
              </a:spcAft>
              <a:buClr>
                <a:schemeClr val="accent2"/>
              </a:buClr>
              <a:buSzPts val="1900"/>
              <a:buNone/>
              <a:defRPr>
                <a:solidFill>
                  <a:schemeClr val="accent2"/>
                </a:solidFill>
              </a:defRPr>
            </a:lvl3pPr>
            <a:lvl4pPr lvl="3" rtl="0">
              <a:lnSpc>
                <a:spcPct val="100000"/>
              </a:lnSpc>
              <a:spcBef>
                <a:spcPts val="0"/>
              </a:spcBef>
              <a:spcAft>
                <a:spcPts val="0"/>
              </a:spcAft>
              <a:buClr>
                <a:schemeClr val="accent2"/>
              </a:buClr>
              <a:buSzPts val="1900"/>
              <a:buNone/>
              <a:defRPr>
                <a:solidFill>
                  <a:schemeClr val="accent2"/>
                </a:solidFill>
              </a:defRPr>
            </a:lvl4pPr>
            <a:lvl5pPr lvl="4" rtl="0">
              <a:lnSpc>
                <a:spcPct val="100000"/>
              </a:lnSpc>
              <a:spcBef>
                <a:spcPts val="0"/>
              </a:spcBef>
              <a:spcAft>
                <a:spcPts val="0"/>
              </a:spcAft>
              <a:buClr>
                <a:schemeClr val="accent2"/>
              </a:buClr>
              <a:buSzPts val="1900"/>
              <a:buNone/>
              <a:defRPr>
                <a:solidFill>
                  <a:schemeClr val="accent2"/>
                </a:solidFill>
              </a:defRPr>
            </a:lvl5pPr>
            <a:lvl6pPr lvl="5" rtl="0">
              <a:lnSpc>
                <a:spcPct val="100000"/>
              </a:lnSpc>
              <a:spcBef>
                <a:spcPts val="0"/>
              </a:spcBef>
              <a:spcAft>
                <a:spcPts val="0"/>
              </a:spcAft>
              <a:buClr>
                <a:schemeClr val="accent2"/>
              </a:buClr>
              <a:buSzPts val="1900"/>
              <a:buNone/>
              <a:defRPr>
                <a:solidFill>
                  <a:schemeClr val="accent2"/>
                </a:solidFill>
              </a:defRPr>
            </a:lvl6pPr>
            <a:lvl7pPr lvl="6" rtl="0">
              <a:lnSpc>
                <a:spcPct val="100000"/>
              </a:lnSpc>
              <a:spcBef>
                <a:spcPts val="0"/>
              </a:spcBef>
              <a:spcAft>
                <a:spcPts val="0"/>
              </a:spcAft>
              <a:buClr>
                <a:schemeClr val="accent2"/>
              </a:buClr>
              <a:buSzPts val="1900"/>
              <a:buNone/>
              <a:defRPr>
                <a:solidFill>
                  <a:schemeClr val="accent2"/>
                </a:solidFill>
              </a:defRPr>
            </a:lvl7pPr>
            <a:lvl8pPr lvl="7" rtl="0">
              <a:lnSpc>
                <a:spcPct val="100000"/>
              </a:lnSpc>
              <a:spcBef>
                <a:spcPts val="0"/>
              </a:spcBef>
              <a:spcAft>
                <a:spcPts val="0"/>
              </a:spcAft>
              <a:buClr>
                <a:schemeClr val="accent2"/>
              </a:buClr>
              <a:buSzPts val="1900"/>
              <a:buNone/>
              <a:defRPr>
                <a:solidFill>
                  <a:schemeClr val="accent2"/>
                </a:solidFill>
              </a:defRPr>
            </a:lvl8pPr>
            <a:lvl9pPr lvl="8" rtl="0">
              <a:lnSpc>
                <a:spcPct val="100000"/>
              </a:lnSpc>
              <a:spcBef>
                <a:spcPts val="0"/>
              </a:spcBef>
              <a:spcAft>
                <a:spcPts val="0"/>
              </a:spcAft>
              <a:buClr>
                <a:schemeClr val="accent2"/>
              </a:buClr>
              <a:buSzPts val="1900"/>
              <a:buNone/>
              <a:defRPr>
                <a:solidFill>
                  <a:schemeClr val="accent2"/>
                </a:solidFill>
              </a:defRPr>
            </a:lvl9pPr>
          </a:lstStyle>
          <a:p>
            <a:endParaRPr/>
          </a:p>
        </p:txBody>
      </p:sp>
      <p:sp>
        <p:nvSpPr>
          <p:cNvPr id="64" name="Google Shape;64;p7"/>
          <p:cNvSpPr txBox="1">
            <a:spLocks noGrp="1"/>
          </p:cNvSpPr>
          <p:nvPr>
            <p:ph type="subTitle" idx="7"/>
          </p:nvPr>
        </p:nvSpPr>
        <p:spPr>
          <a:xfrm>
            <a:off x="145550" y="4858775"/>
            <a:ext cx="33378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accent2"/>
              </a:buClr>
              <a:buSzPts val="1900"/>
              <a:buNone/>
              <a:defRPr>
                <a:solidFill>
                  <a:schemeClr val="accent2"/>
                </a:solidFill>
              </a:defRPr>
            </a:lvl1pPr>
            <a:lvl2pPr lvl="1" rtl="0">
              <a:lnSpc>
                <a:spcPct val="100000"/>
              </a:lnSpc>
              <a:spcBef>
                <a:spcPts val="0"/>
              </a:spcBef>
              <a:spcAft>
                <a:spcPts val="0"/>
              </a:spcAft>
              <a:buClr>
                <a:schemeClr val="accent2"/>
              </a:buClr>
              <a:buSzPts val="1900"/>
              <a:buNone/>
              <a:defRPr>
                <a:solidFill>
                  <a:schemeClr val="accent2"/>
                </a:solidFill>
              </a:defRPr>
            </a:lvl2pPr>
            <a:lvl3pPr lvl="2" rtl="0">
              <a:lnSpc>
                <a:spcPct val="100000"/>
              </a:lnSpc>
              <a:spcBef>
                <a:spcPts val="0"/>
              </a:spcBef>
              <a:spcAft>
                <a:spcPts val="0"/>
              </a:spcAft>
              <a:buClr>
                <a:schemeClr val="accent2"/>
              </a:buClr>
              <a:buSzPts val="1900"/>
              <a:buNone/>
              <a:defRPr>
                <a:solidFill>
                  <a:schemeClr val="accent2"/>
                </a:solidFill>
              </a:defRPr>
            </a:lvl3pPr>
            <a:lvl4pPr lvl="3" rtl="0">
              <a:lnSpc>
                <a:spcPct val="100000"/>
              </a:lnSpc>
              <a:spcBef>
                <a:spcPts val="0"/>
              </a:spcBef>
              <a:spcAft>
                <a:spcPts val="0"/>
              </a:spcAft>
              <a:buClr>
                <a:schemeClr val="accent2"/>
              </a:buClr>
              <a:buSzPts val="1900"/>
              <a:buNone/>
              <a:defRPr>
                <a:solidFill>
                  <a:schemeClr val="accent2"/>
                </a:solidFill>
              </a:defRPr>
            </a:lvl4pPr>
            <a:lvl5pPr lvl="4" rtl="0">
              <a:lnSpc>
                <a:spcPct val="100000"/>
              </a:lnSpc>
              <a:spcBef>
                <a:spcPts val="0"/>
              </a:spcBef>
              <a:spcAft>
                <a:spcPts val="0"/>
              </a:spcAft>
              <a:buClr>
                <a:schemeClr val="accent2"/>
              </a:buClr>
              <a:buSzPts val="1900"/>
              <a:buNone/>
              <a:defRPr>
                <a:solidFill>
                  <a:schemeClr val="accent2"/>
                </a:solidFill>
              </a:defRPr>
            </a:lvl5pPr>
            <a:lvl6pPr lvl="5" rtl="0">
              <a:lnSpc>
                <a:spcPct val="100000"/>
              </a:lnSpc>
              <a:spcBef>
                <a:spcPts val="0"/>
              </a:spcBef>
              <a:spcAft>
                <a:spcPts val="0"/>
              </a:spcAft>
              <a:buClr>
                <a:schemeClr val="accent2"/>
              </a:buClr>
              <a:buSzPts val="1900"/>
              <a:buNone/>
              <a:defRPr>
                <a:solidFill>
                  <a:schemeClr val="accent2"/>
                </a:solidFill>
              </a:defRPr>
            </a:lvl6pPr>
            <a:lvl7pPr lvl="6" rtl="0">
              <a:lnSpc>
                <a:spcPct val="100000"/>
              </a:lnSpc>
              <a:spcBef>
                <a:spcPts val="0"/>
              </a:spcBef>
              <a:spcAft>
                <a:spcPts val="0"/>
              </a:spcAft>
              <a:buClr>
                <a:schemeClr val="accent2"/>
              </a:buClr>
              <a:buSzPts val="1900"/>
              <a:buNone/>
              <a:defRPr>
                <a:solidFill>
                  <a:schemeClr val="accent2"/>
                </a:solidFill>
              </a:defRPr>
            </a:lvl7pPr>
            <a:lvl8pPr lvl="7" rtl="0">
              <a:lnSpc>
                <a:spcPct val="100000"/>
              </a:lnSpc>
              <a:spcBef>
                <a:spcPts val="0"/>
              </a:spcBef>
              <a:spcAft>
                <a:spcPts val="0"/>
              </a:spcAft>
              <a:buClr>
                <a:schemeClr val="accent2"/>
              </a:buClr>
              <a:buSzPts val="1900"/>
              <a:buNone/>
              <a:defRPr>
                <a:solidFill>
                  <a:schemeClr val="accent2"/>
                </a:solidFill>
              </a:defRPr>
            </a:lvl8pPr>
            <a:lvl9pPr lvl="8" rtl="0">
              <a:lnSpc>
                <a:spcPct val="100000"/>
              </a:lnSpc>
              <a:spcBef>
                <a:spcPts val="0"/>
              </a:spcBef>
              <a:spcAft>
                <a:spcPts val="0"/>
              </a:spcAft>
              <a:buClr>
                <a:schemeClr val="accent2"/>
              </a:buClr>
              <a:buSzPts val="1900"/>
              <a:buNone/>
              <a:defRPr>
                <a:solidFill>
                  <a:schemeClr val="accent2"/>
                </a:solidFill>
              </a:defRPr>
            </a:lvl9pPr>
          </a:lstStyle>
          <a:p>
            <a:endParaRPr/>
          </a:p>
        </p:txBody>
      </p:sp>
      <p:sp>
        <p:nvSpPr>
          <p:cNvPr id="65" name="Google Shape;65;p7"/>
          <p:cNvSpPr txBox="1">
            <a:spLocks noGrp="1"/>
          </p:cNvSpPr>
          <p:nvPr>
            <p:ph type="title"/>
          </p:nvPr>
        </p:nvSpPr>
        <p:spPr>
          <a:xfrm>
            <a:off x="4158375" y="695225"/>
            <a:ext cx="7645200" cy="1026600"/>
          </a:xfrm>
          <a:prstGeom prst="rect">
            <a:avLst/>
          </a:prstGeom>
        </p:spPr>
        <p:txBody>
          <a:bodyPr spcFirstLastPara="1" wrap="square" lIns="121900" tIns="121900" rIns="121900" bIns="121900" anchor="t" anchorCtr="0">
            <a:noAutofit/>
          </a:bodyPr>
          <a:lstStyle>
            <a:lvl1pPr lvl="0" rtl="0">
              <a:spcBef>
                <a:spcPts val="0"/>
              </a:spcBef>
              <a:spcAft>
                <a:spcPts val="0"/>
              </a:spcAft>
              <a:buSzPts val="4000"/>
              <a:buNone/>
              <a:defRPr/>
            </a:lvl1pPr>
            <a:lvl2pPr lvl="1" algn="r" rtl="0">
              <a:spcBef>
                <a:spcPts val="0"/>
              </a:spcBef>
              <a:spcAft>
                <a:spcPts val="0"/>
              </a:spcAft>
              <a:buSzPts val="15000"/>
              <a:buNone/>
              <a:defRPr sz="15000"/>
            </a:lvl2pPr>
            <a:lvl3pPr lvl="2" algn="r" rtl="0">
              <a:spcBef>
                <a:spcPts val="0"/>
              </a:spcBef>
              <a:spcAft>
                <a:spcPts val="0"/>
              </a:spcAft>
              <a:buSzPts val="15000"/>
              <a:buNone/>
              <a:defRPr sz="15000"/>
            </a:lvl3pPr>
            <a:lvl4pPr lvl="3" algn="r" rtl="0">
              <a:spcBef>
                <a:spcPts val="0"/>
              </a:spcBef>
              <a:spcAft>
                <a:spcPts val="0"/>
              </a:spcAft>
              <a:buSzPts val="15000"/>
              <a:buNone/>
              <a:defRPr sz="15000"/>
            </a:lvl4pPr>
            <a:lvl5pPr lvl="4" algn="r" rtl="0">
              <a:spcBef>
                <a:spcPts val="0"/>
              </a:spcBef>
              <a:spcAft>
                <a:spcPts val="0"/>
              </a:spcAft>
              <a:buSzPts val="15000"/>
              <a:buNone/>
              <a:defRPr sz="15000"/>
            </a:lvl5pPr>
            <a:lvl6pPr lvl="5" algn="r" rtl="0">
              <a:spcBef>
                <a:spcPts val="0"/>
              </a:spcBef>
              <a:spcAft>
                <a:spcPts val="0"/>
              </a:spcAft>
              <a:buSzPts val="15000"/>
              <a:buNone/>
              <a:defRPr sz="15000"/>
            </a:lvl6pPr>
            <a:lvl7pPr lvl="6" algn="r" rtl="0">
              <a:spcBef>
                <a:spcPts val="0"/>
              </a:spcBef>
              <a:spcAft>
                <a:spcPts val="0"/>
              </a:spcAft>
              <a:buSzPts val="15000"/>
              <a:buNone/>
              <a:defRPr sz="15000"/>
            </a:lvl7pPr>
            <a:lvl8pPr lvl="7" algn="r" rtl="0">
              <a:spcBef>
                <a:spcPts val="0"/>
              </a:spcBef>
              <a:spcAft>
                <a:spcPts val="0"/>
              </a:spcAft>
              <a:buSzPts val="15000"/>
              <a:buNone/>
              <a:defRPr sz="15000"/>
            </a:lvl8pPr>
            <a:lvl9pPr lvl="8" algn="r" rtl="0">
              <a:spcBef>
                <a:spcPts val="0"/>
              </a:spcBef>
              <a:spcAft>
                <a:spcPts val="0"/>
              </a:spcAft>
              <a:buSzPts val="15000"/>
              <a:buNone/>
              <a:defRPr sz="15000"/>
            </a:lvl9pPr>
          </a:lstStyle>
          <a:p>
            <a:endParaRPr/>
          </a:p>
        </p:txBody>
      </p:sp>
      <p:sp>
        <p:nvSpPr>
          <p:cNvPr id="66" name="Google Shape;66;p7"/>
          <p:cNvSpPr txBox="1">
            <a:spLocks noGrp="1"/>
          </p:cNvSpPr>
          <p:nvPr>
            <p:ph type="body" idx="8"/>
          </p:nvPr>
        </p:nvSpPr>
        <p:spPr>
          <a:xfrm>
            <a:off x="4158375" y="1569425"/>
            <a:ext cx="7645200" cy="46113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extLst>
      <p:ext uri="{BB962C8B-B14F-4D97-AF65-F5344CB8AC3E}">
        <p14:creationId xmlns:p14="http://schemas.microsoft.com/office/powerpoint/2010/main" val="444095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05 One column">
  <p:cSld name="005 One column">
    <p:bg>
      <p:bgPr>
        <a:solidFill>
          <a:schemeClr val="lt1"/>
        </a:solidFill>
        <a:effectLst/>
      </p:bgPr>
    </p:bg>
    <p:spTree>
      <p:nvGrpSpPr>
        <p:cNvPr id="1" name="Shape 80"/>
        <p:cNvGrpSpPr/>
        <p:nvPr/>
      </p:nvGrpSpPr>
      <p:grpSpPr>
        <a:xfrm>
          <a:off x="0" y="0"/>
          <a:ext cx="0" cy="0"/>
          <a:chOff x="0" y="0"/>
          <a:chExt cx="0" cy="0"/>
        </a:xfrm>
      </p:grpSpPr>
      <p:sp>
        <p:nvSpPr>
          <p:cNvPr id="82" name="Google Shape;82;p9"/>
          <p:cNvSpPr txBox="1">
            <a:spLocks noGrp="1"/>
          </p:cNvSpPr>
          <p:nvPr>
            <p:ph type="subTitle" idx="1"/>
          </p:nvPr>
        </p:nvSpPr>
        <p:spPr>
          <a:xfrm>
            <a:off x="1418450" y="2024175"/>
            <a:ext cx="101655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83" name="Google Shape;83;p9"/>
          <p:cNvSpPr txBox="1">
            <a:spLocks noGrp="1"/>
          </p:cNvSpPr>
          <p:nvPr>
            <p:ph type="title"/>
          </p:nvPr>
        </p:nvSpPr>
        <p:spPr>
          <a:xfrm>
            <a:off x="1418450" y="593375"/>
            <a:ext cx="10165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lt1"/>
              </a:buClr>
              <a:buSzPts val="4000"/>
              <a:buFont typeface="Aldrich"/>
              <a:buNone/>
              <a:defRPr>
                <a:solidFill>
                  <a:schemeClr val="lt1"/>
                </a:solidFill>
              </a:defRPr>
            </a:lvl1pPr>
            <a:lvl2pPr lvl="1" rtl="0">
              <a:spcBef>
                <a:spcPts val="0"/>
              </a:spcBef>
              <a:spcAft>
                <a:spcPts val="0"/>
              </a:spcAft>
              <a:buClr>
                <a:schemeClr val="accent2"/>
              </a:buClr>
              <a:buSzPts val="4000"/>
              <a:buFont typeface="Abril Fatface"/>
              <a:buNone/>
              <a:defRPr sz="4000">
                <a:solidFill>
                  <a:schemeClr val="accent2"/>
                </a:solidFill>
                <a:latin typeface="Abril Fatface"/>
                <a:ea typeface="Abril Fatface"/>
                <a:cs typeface="Abril Fatface"/>
                <a:sym typeface="Abril Fatface"/>
              </a:defRPr>
            </a:lvl2pPr>
            <a:lvl3pPr lvl="2" rtl="0">
              <a:spcBef>
                <a:spcPts val="0"/>
              </a:spcBef>
              <a:spcAft>
                <a:spcPts val="0"/>
              </a:spcAft>
              <a:buClr>
                <a:schemeClr val="accent2"/>
              </a:buClr>
              <a:buSzPts val="4000"/>
              <a:buFont typeface="Abril Fatface"/>
              <a:buNone/>
              <a:defRPr sz="4000">
                <a:solidFill>
                  <a:schemeClr val="accent2"/>
                </a:solidFill>
                <a:latin typeface="Abril Fatface"/>
                <a:ea typeface="Abril Fatface"/>
                <a:cs typeface="Abril Fatface"/>
                <a:sym typeface="Abril Fatface"/>
              </a:defRPr>
            </a:lvl3pPr>
            <a:lvl4pPr lvl="3" rtl="0">
              <a:spcBef>
                <a:spcPts val="0"/>
              </a:spcBef>
              <a:spcAft>
                <a:spcPts val="0"/>
              </a:spcAft>
              <a:buClr>
                <a:schemeClr val="accent2"/>
              </a:buClr>
              <a:buSzPts val="4000"/>
              <a:buFont typeface="Abril Fatface"/>
              <a:buNone/>
              <a:defRPr sz="4000">
                <a:solidFill>
                  <a:schemeClr val="accent2"/>
                </a:solidFill>
                <a:latin typeface="Abril Fatface"/>
                <a:ea typeface="Abril Fatface"/>
                <a:cs typeface="Abril Fatface"/>
                <a:sym typeface="Abril Fatface"/>
              </a:defRPr>
            </a:lvl4pPr>
            <a:lvl5pPr lvl="4" rtl="0">
              <a:spcBef>
                <a:spcPts val="0"/>
              </a:spcBef>
              <a:spcAft>
                <a:spcPts val="0"/>
              </a:spcAft>
              <a:buClr>
                <a:schemeClr val="accent2"/>
              </a:buClr>
              <a:buSzPts val="4000"/>
              <a:buFont typeface="Abril Fatface"/>
              <a:buNone/>
              <a:defRPr sz="4000">
                <a:solidFill>
                  <a:schemeClr val="accent2"/>
                </a:solidFill>
                <a:latin typeface="Abril Fatface"/>
                <a:ea typeface="Abril Fatface"/>
                <a:cs typeface="Abril Fatface"/>
                <a:sym typeface="Abril Fatface"/>
              </a:defRPr>
            </a:lvl5pPr>
            <a:lvl6pPr lvl="5" rtl="0">
              <a:spcBef>
                <a:spcPts val="0"/>
              </a:spcBef>
              <a:spcAft>
                <a:spcPts val="0"/>
              </a:spcAft>
              <a:buClr>
                <a:schemeClr val="accent2"/>
              </a:buClr>
              <a:buSzPts val="4000"/>
              <a:buFont typeface="Abril Fatface"/>
              <a:buNone/>
              <a:defRPr sz="4000">
                <a:solidFill>
                  <a:schemeClr val="accent2"/>
                </a:solidFill>
                <a:latin typeface="Abril Fatface"/>
                <a:ea typeface="Abril Fatface"/>
                <a:cs typeface="Abril Fatface"/>
                <a:sym typeface="Abril Fatface"/>
              </a:defRPr>
            </a:lvl6pPr>
            <a:lvl7pPr lvl="6" rtl="0">
              <a:spcBef>
                <a:spcPts val="0"/>
              </a:spcBef>
              <a:spcAft>
                <a:spcPts val="0"/>
              </a:spcAft>
              <a:buClr>
                <a:schemeClr val="accent2"/>
              </a:buClr>
              <a:buSzPts val="4000"/>
              <a:buFont typeface="Abril Fatface"/>
              <a:buNone/>
              <a:defRPr sz="4000">
                <a:solidFill>
                  <a:schemeClr val="accent2"/>
                </a:solidFill>
                <a:latin typeface="Abril Fatface"/>
                <a:ea typeface="Abril Fatface"/>
                <a:cs typeface="Abril Fatface"/>
                <a:sym typeface="Abril Fatface"/>
              </a:defRPr>
            </a:lvl7pPr>
            <a:lvl8pPr lvl="7" rtl="0">
              <a:spcBef>
                <a:spcPts val="0"/>
              </a:spcBef>
              <a:spcAft>
                <a:spcPts val="0"/>
              </a:spcAft>
              <a:buClr>
                <a:schemeClr val="accent2"/>
              </a:buClr>
              <a:buSzPts val="4000"/>
              <a:buFont typeface="Abril Fatface"/>
              <a:buNone/>
              <a:defRPr sz="4000">
                <a:solidFill>
                  <a:schemeClr val="accent2"/>
                </a:solidFill>
                <a:latin typeface="Abril Fatface"/>
                <a:ea typeface="Abril Fatface"/>
                <a:cs typeface="Abril Fatface"/>
                <a:sym typeface="Abril Fatface"/>
              </a:defRPr>
            </a:lvl8pPr>
            <a:lvl9pPr lvl="8" rtl="0">
              <a:spcBef>
                <a:spcPts val="0"/>
              </a:spcBef>
              <a:spcAft>
                <a:spcPts val="0"/>
              </a:spcAft>
              <a:buClr>
                <a:schemeClr val="accent2"/>
              </a:buClr>
              <a:buSzPts val="4000"/>
              <a:buFont typeface="Abril Fatface"/>
              <a:buNone/>
              <a:defRPr sz="4000">
                <a:solidFill>
                  <a:schemeClr val="accent2"/>
                </a:solidFill>
                <a:latin typeface="Abril Fatface"/>
                <a:ea typeface="Abril Fatface"/>
                <a:cs typeface="Abril Fatface"/>
                <a:sym typeface="Abril Fatface"/>
              </a:defRPr>
            </a:lvl9pPr>
          </a:lstStyle>
          <a:p>
            <a:endParaRPr/>
          </a:p>
        </p:txBody>
      </p:sp>
      <p:sp>
        <p:nvSpPr>
          <p:cNvPr id="84" name="Google Shape;84;p9"/>
          <p:cNvSpPr txBox="1">
            <a:spLocks noGrp="1"/>
          </p:cNvSpPr>
          <p:nvPr>
            <p:ph type="body" idx="2"/>
          </p:nvPr>
        </p:nvSpPr>
        <p:spPr>
          <a:xfrm>
            <a:off x="1418450" y="2684350"/>
            <a:ext cx="10165500" cy="3436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86" name="Google Shape;86;p9"/>
          <p:cNvSpPr txBox="1">
            <a:spLocks noGrp="1"/>
          </p:cNvSpPr>
          <p:nvPr>
            <p:ph type="subTitle" idx="3"/>
          </p:nvPr>
        </p:nvSpPr>
        <p:spPr>
          <a:xfrm>
            <a:off x="60441" y="2227300"/>
            <a:ext cx="7671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lt1"/>
              </a:buClr>
              <a:buSzPts val="1900"/>
              <a:buNone/>
              <a:defRPr>
                <a:solidFill>
                  <a:schemeClr val="lt1"/>
                </a:solidFill>
              </a:defRPr>
            </a:lvl1pPr>
            <a:lvl2pPr lvl="1" algn="ctr" rtl="0">
              <a:lnSpc>
                <a:spcPct val="100000"/>
              </a:lnSpc>
              <a:spcBef>
                <a:spcPts val="0"/>
              </a:spcBef>
              <a:spcAft>
                <a:spcPts val="0"/>
              </a:spcAft>
              <a:buClr>
                <a:schemeClr val="lt1"/>
              </a:buClr>
              <a:buSzPts val="1900"/>
              <a:buNone/>
              <a:defRPr>
                <a:solidFill>
                  <a:schemeClr val="lt1"/>
                </a:solidFill>
              </a:defRPr>
            </a:lvl2pPr>
            <a:lvl3pPr lvl="2" algn="ctr" rtl="0">
              <a:lnSpc>
                <a:spcPct val="100000"/>
              </a:lnSpc>
              <a:spcBef>
                <a:spcPts val="0"/>
              </a:spcBef>
              <a:spcAft>
                <a:spcPts val="0"/>
              </a:spcAft>
              <a:buClr>
                <a:schemeClr val="lt1"/>
              </a:buClr>
              <a:buSzPts val="1900"/>
              <a:buNone/>
              <a:defRPr>
                <a:solidFill>
                  <a:schemeClr val="lt1"/>
                </a:solidFill>
              </a:defRPr>
            </a:lvl3pPr>
            <a:lvl4pPr lvl="3" algn="ctr" rtl="0">
              <a:lnSpc>
                <a:spcPct val="100000"/>
              </a:lnSpc>
              <a:spcBef>
                <a:spcPts val="0"/>
              </a:spcBef>
              <a:spcAft>
                <a:spcPts val="0"/>
              </a:spcAft>
              <a:buClr>
                <a:schemeClr val="lt1"/>
              </a:buClr>
              <a:buSzPts val="1900"/>
              <a:buNone/>
              <a:defRPr>
                <a:solidFill>
                  <a:schemeClr val="lt1"/>
                </a:solidFill>
              </a:defRPr>
            </a:lvl4pPr>
            <a:lvl5pPr lvl="4" algn="ctr" rtl="0">
              <a:lnSpc>
                <a:spcPct val="100000"/>
              </a:lnSpc>
              <a:spcBef>
                <a:spcPts val="0"/>
              </a:spcBef>
              <a:spcAft>
                <a:spcPts val="0"/>
              </a:spcAft>
              <a:buClr>
                <a:schemeClr val="lt1"/>
              </a:buClr>
              <a:buSzPts val="1900"/>
              <a:buNone/>
              <a:defRPr>
                <a:solidFill>
                  <a:schemeClr val="lt1"/>
                </a:solidFill>
              </a:defRPr>
            </a:lvl5pPr>
            <a:lvl6pPr lvl="5" algn="ctr" rtl="0">
              <a:lnSpc>
                <a:spcPct val="100000"/>
              </a:lnSpc>
              <a:spcBef>
                <a:spcPts val="0"/>
              </a:spcBef>
              <a:spcAft>
                <a:spcPts val="0"/>
              </a:spcAft>
              <a:buClr>
                <a:schemeClr val="lt1"/>
              </a:buClr>
              <a:buSzPts val="1900"/>
              <a:buNone/>
              <a:defRPr>
                <a:solidFill>
                  <a:schemeClr val="lt1"/>
                </a:solidFill>
              </a:defRPr>
            </a:lvl6pPr>
            <a:lvl7pPr lvl="6" algn="ctr" rtl="0">
              <a:lnSpc>
                <a:spcPct val="100000"/>
              </a:lnSpc>
              <a:spcBef>
                <a:spcPts val="0"/>
              </a:spcBef>
              <a:spcAft>
                <a:spcPts val="0"/>
              </a:spcAft>
              <a:buClr>
                <a:schemeClr val="lt1"/>
              </a:buClr>
              <a:buSzPts val="1900"/>
              <a:buNone/>
              <a:defRPr>
                <a:solidFill>
                  <a:schemeClr val="lt1"/>
                </a:solidFill>
              </a:defRPr>
            </a:lvl7pPr>
            <a:lvl8pPr lvl="7" algn="ctr" rtl="0">
              <a:lnSpc>
                <a:spcPct val="100000"/>
              </a:lnSpc>
              <a:spcBef>
                <a:spcPts val="0"/>
              </a:spcBef>
              <a:spcAft>
                <a:spcPts val="0"/>
              </a:spcAft>
              <a:buClr>
                <a:schemeClr val="lt1"/>
              </a:buClr>
              <a:buSzPts val="1900"/>
              <a:buNone/>
              <a:defRPr>
                <a:solidFill>
                  <a:schemeClr val="lt1"/>
                </a:solidFill>
              </a:defRPr>
            </a:lvl8pPr>
            <a:lvl9pPr lvl="8" algn="ctr" rtl="0">
              <a:lnSpc>
                <a:spcPct val="100000"/>
              </a:lnSpc>
              <a:spcBef>
                <a:spcPts val="0"/>
              </a:spcBef>
              <a:spcAft>
                <a:spcPts val="0"/>
              </a:spcAft>
              <a:buClr>
                <a:schemeClr val="lt1"/>
              </a:buClr>
              <a:buSzPts val="1900"/>
              <a:buNone/>
              <a:defRPr>
                <a:solidFill>
                  <a:schemeClr val="lt1"/>
                </a:solidFill>
              </a:defRPr>
            </a:lvl9pPr>
          </a:lstStyle>
          <a:p>
            <a:endParaRPr/>
          </a:p>
        </p:txBody>
      </p:sp>
      <p:sp>
        <p:nvSpPr>
          <p:cNvPr id="87" name="Google Shape;87;p9"/>
          <p:cNvSpPr txBox="1">
            <a:spLocks noGrp="1"/>
          </p:cNvSpPr>
          <p:nvPr>
            <p:ph type="subTitle" idx="4"/>
          </p:nvPr>
        </p:nvSpPr>
        <p:spPr>
          <a:xfrm>
            <a:off x="60441" y="2885169"/>
            <a:ext cx="7671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lt1"/>
              </a:buClr>
              <a:buSzPts val="1900"/>
              <a:buNone/>
              <a:defRPr>
                <a:solidFill>
                  <a:schemeClr val="lt1"/>
                </a:solidFill>
              </a:defRPr>
            </a:lvl1pPr>
            <a:lvl2pPr lvl="1" algn="ctr" rtl="0">
              <a:lnSpc>
                <a:spcPct val="100000"/>
              </a:lnSpc>
              <a:spcBef>
                <a:spcPts val="0"/>
              </a:spcBef>
              <a:spcAft>
                <a:spcPts val="0"/>
              </a:spcAft>
              <a:buClr>
                <a:schemeClr val="lt1"/>
              </a:buClr>
              <a:buSzPts val="1900"/>
              <a:buNone/>
              <a:defRPr>
                <a:solidFill>
                  <a:schemeClr val="lt1"/>
                </a:solidFill>
              </a:defRPr>
            </a:lvl2pPr>
            <a:lvl3pPr lvl="2" algn="ctr" rtl="0">
              <a:lnSpc>
                <a:spcPct val="100000"/>
              </a:lnSpc>
              <a:spcBef>
                <a:spcPts val="0"/>
              </a:spcBef>
              <a:spcAft>
                <a:spcPts val="0"/>
              </a:spcAft>
              <a:buClr>
                <a:schemeClr val="lt1"/>
              </a:buClr>
              <a:buSzPts val="1900"/>
              <a:buNone/>
              <a:defRPr>
                <a:solidFill>
                  <a:schemeClr val="lt1"/>
                </a:solidFill>
              </a:defRPr>
            </a:lvl3pPr>
            <a:lvl4pPr lvl="3" algn="ctr" rtl="0">
              <a:lnSpc>
                <a:spcPct val="100000"/>
              </a:lnSpc>
              <a:spcBef>
                <a:spcPts val="0"/>
              </a:spcBef>
              <a:spcAft>
                <a:spcPts val="0"/>
              </a:spcAft>
              <a:buClr>
                <a:schemeClr val="lt1"/>
              </a:buClr>
              <a:buSzPts val="1900"/>
              <a:buNone/>
              <a:defRPr>
                <a:solidFill>
                  <a:schemeClr val="lt1"/>
                </a:solidFill>
              </a:defRPr>
            </a:lvl4pPr>
            <a:lvl5pPr lvl="4" algn="ctr" rtl="0">
              <a:lnSpc>
                <a:spcPct val="100000"/>
              </a:lnSpc>
              <a:spcBef>
                <a:spcPts val="0"/>
              </a:spcBef>
              <a:spcAft>
                <a:spcPts val="0"/>
              </a:spcAft>
              <a:buClr>
                <a:schemeClr val="lt1"/>
              </a:buClr>
              <a:buSzPts val="1900"/>
              <a:buNone/>
              <a:defRPr>
                <a:solidFill>
                  <a:schemeClr val="lt1"/>
                </a:solidFill>
              </a:defRPr>
            </a:lvl5pPr>
            <a:lvl6pPr lvl="5" algn="ctr" rtl="0">
              <a:lnSpc>
                <a:spcPct val="100000"/>
              </a:lnSpc>
              <a:spcBef>
                <a:spcPts val="0"/>
              </a:spcBef>
              <a:spcAft>
                <a:spcPts val="0"/>
              </a:spcAft>
              <a:buClr>
                <a:schemeClr val="lt1"/>
              </a:buClr>
              <a:buSzPts val="1900"/>
              <a:buNone/>
              <a:defRPr>
                <a:solidFill>
                  <a:schemeClr val="lt1"/>
                </a:solidFill>
              </a:defRPr>
            </a:lvl6pPr>
            <a:lvl7pPr lvl="6" algn="ctr" rtl="0">
              <a:lnSpc>
                <a:spcPct val="100000"/>
              </a:lnSpc>
              <a:spcBef>
                <a:spcPts val="0"/>
              </a:spcBef>
              <a:spcAft>
                <a:spcPts val="0"/>
              </a:spcAft>
              <a:buClr>
                <a:schemeClr val="lt1"/>
              </a:buClr>
              <a:buSzPts val="1900"/>
              <a:buNone/>
              <a:defRPr>
                <a:solidFill>
                  <a:schemeClr val="lt1"/>
                </a:solidFill>
              </a:defRPr>
            </a:lvl7pPr>
            <a:lvl8pPr lvl="7" algn="ctr" rtl="0">
              <a:lnSpc>
                <a:spcPct val="100000"/>
              </a:lnSpc>
              <a:spcBef>
                <a:spcPts val="0"/>
              </a:spcBef>
              <a:spcAft>
                <a:spcPts val="0"/>
              </a:spcAft>
              <a:buClr>
                <a:schemeClr val="lt1"/>
              </a:buClr>
              <a:buSzPts val="1900"/>
              <a:buNone/>
              <a:defRPr>
                <a:solidFill>
                  <a:schemeClr val="lt1"/>
                </a:solidFill>
              </a:defRPr>
            </a:lvl8pPr>
            <a:lvl9pPr lvl="8" algn="ctr" rtl="0">
              <a:lnSpc>
                <a:spcPct val="100000"/>
              </a:lnSpc>
              <a:spcBef>
                <a:spcPts val="0"/>
              </a:spcBef>
              <a:spcAft>
                <a:spcPts val="0"/>
              </a:spcAft>
              <a:buClr>
                <a:schemeClr val="lt1"/>
              </a:buClr>
              <a:buSzPts val="1900"/>
              <a:buNone/>
              <a:defRPr>
                <a:solidFill>
                  <a:schemeClr val="lt1"/>
                </a:solidFill>
              </a:defRPr>
            </a:lvl9pPr>
          </a:lstStyle>
          <a:p>
            <a:endParaRPr/>
          </a:p>
        </p:txBody>
      </p:sp>
      <p:sp>
        <p:nvSpPr>
          <p:cNvPr id="88" name="Google Shape;88;p9"/>
          <p:cNvSpPr txBox="1">
            <a:spLocks noGrp="1"/>
          </p:cNvSpPr>
          <p:nvPr>
            <p:ph type="subTitle" idx="5"/>
          </p:nvPr>
        </p:nvSpPr>
        <p:spPr>
          <a:xfrm>
            <a:off x="60441" y="3543038"/>
            <a:ext cx="7671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lt1"/>
              </a:buClr>
              <a:buSzPts val="1900"/>
              <a:buNone/>
              <a:defRPr>
                <a:solidFill>
                  <a:schemeClr val="lt1"/>
                </a:solidFill>
              </a:defRPr>
            </a:lvl1pPr>
            <a:lvl2pPr lvl="1" algn="ctr" rtl="0">
              <a:lnSpc>
                <a:spcPct val="100000"/>
              </a:lnSpc>
              <a:spcBef>
                <a:spcPts val="0"/>
              </a:spcBef>
              <a:spcAft>
                <a:spcPts val="0"/>
              </a:spcAft>
              <a:buClr>
                <a:schemeClr val="lt1"/>
              </a:buClr>
              <a:buSzPts val="1900"/>
              <a:buNone/>
              <a:defRPr>
                <a:solidFill>
                  <a:schemeClr val="lt1"/>
                </a:solidFill>
              </a:defRPr>
            </a:lvl2pPr>
            <a:lvl3pPr lvl="2" algn="ctr" rtl="0">
              <a:lnSpc>
                <a:spcPct val="100000"/>
              </a:lnSpc>
              <a:spcBef>
                <a:spcPts val="0"/>
              </a:spcBef>
              <a:spcAft>
                <a:spcPts val="0"/>
              </a:spcAft>
              <a:buClr>
                <a:schemeClr val="lt1"/>
              </a:buClr>
              <a:buSzPts val="1900"/>
              <a:buNone/>
              <a:defRPr>
                <a:solidFill>
                  <a:schemeClr val="lt1"/>
                </a:solidFill>
              </a:defRPr>
            </a:lvl3pPr>
            <a:lvl4pPr lvl="3" algn="ctr" rtl="0">
              <a:lnSpc>
                <a:spcPct val="100000"/>
              </a:lnSpc>
              <a:spcBef>
                <a:spcPts val="0"/>
              </a:spcBef>
              <a:spcAft>
                <a:spcPts val="0"/>
              </a:spcAft>
              <a:buClr>
                <a:schemeClr val="lt1"/>
              </a:buClr>
              <a:buSzPts val="1900"/>
              <a:buNone/>
              <a:defRPr>
                <a:solidFill>
                  <a:schemeClr val="lt1"/>
                </a:solidFill>
              </a:defRPr>
            </a:lvl4pPr>
            <a:lvl5pPr lvl="4" algn="ctr" rtl="0">
              <a:lnSpc>
                <a:spcPct val="100000"/>
              </a:lnSpc>
              <a:spcBef>
                <a:spcPts val="0"/>
              </a:spcBef>
              <a:spcAft>
                <a:spcPts val="0"/>
              </a:spcAft>
              <a:buClr>
                <a:schemeClr val="lt1"/>
              </a:buClr>
              <a:buSzPts val="1900"/>
              <a:buNone/>
              <a:defRPr>
                <a:solidFill>
                  <a:schemeClr val="lt1"/>
                </a:solidFill>
              </a:defRPr>
            </a:lvl5pPr>
            <a:lvl6pPr lvl="5" algn="ctr" rtl="0">
              <a:lnSpc>
                <a:spcPct val="100000"/>
              </a:lnSpc>
              <a:spcBef>
                <a:spcPts val="0"/>
              </a:spcBef>
              <a:spcAft>
                <a:spcPts val="0"/>
              </a:spcAft>
              <a:buClr>
                <a:schemeClr val="lt1"/>
              </a:buClr>
              <a:buSzPts val="1900"/>
              <a:buNone/>
              <a:defRPr>
                <a:solidFill>
                  <a:schemeClr val="lt1"/>
                </a:solidFill>
              </a:defRPr>
            </a:lvl6pPr>
            <a:lvl7pPr lvl="6" algn="ctr" rtl="0">
              <a:lnSpc>
                <a:spcPct val="100000"/>
              </a:lnSpc>
              <a:spcBef>
                <a:spcPts val="0"/>
              </a:spcBef>
              <a:spcAft>
                <a:spcPts val="0"/>
              </a:spcAft>
              <a:buClr>
                <a:schemeClr val="lt1"/>
              </a:buClr>
              <a:buSzPts val="1900"/>
              <a:buNone/>
              <a:defRPr>
                <a:solidFill>
                  <a:schemeClr val="lt1"/>
                </a:solidFill>
              </a:defRPr>
            </a:lvl7pPr>
            <a:lvl8pPr lvl="7" algn="ctr" rtl="0">
              <a:lnSpc>
                <a:spcPct val="100000"/>
              </a:lnSpc>
              <a:spcBef>
                <a:spcPts val="0"/>
              </a:spcBef>
              <a:spcAft>
                <a:spcPts val="0"/>
              </a:spcAft>
              <a:buClr>
                <a:schemeClr val="lt1"/>
              </a:buClr>
              <a:buSzPts val="1900"/>
              <a:buNone/>
              <a:defRPr>
                <a:solidFill>
                  <a:schemeClr val="lt1"/>
                </a:solidFill>
              </a:defRPr>
            </a:lvl8pPr>
            <a:lvl9pPr lvl="8" algn="ctr" rtl="0">
              <a:lnSpc>
                <a:spcPct val="100000"/>
              </a:lnSpc>
              <a:spcBef>
                <a:spcPts val="0"/>
              </a:spcBef>
              <a:spcAft>
                <a:spcPts val="0"/>
              </a:spcAft>
              <a:buClr>
                <a:schemeClr val="lt1"/>
              </a:buClr>
              <a:buSzPts val="1900"/>
              <a:buNone/>
              <a:defRPr>
                <a:solidFill>
                  <a:schemeClr val="lt1"/>
                </a:solidFill>
              </a:defRPr>
            </a:lvl9pPr>
          </a:lstStyle>
          <a:p>
            <a:endParaRPr/>
          </a:p>
        </p:txBody>
      </p:sp>
      <p:sp>
        <p:nvSpPr>
          <p:cNvPr id="89" name="Google Shape;89;p9"/>
          <p:cNvSpPr txBox="1">
            <a:spLocks noGrp="1"/>
          </p:cNvSpPr>
          <p:nvPr>
            <p:ph type="subTitle" idx="6"/>
          </p:nvPr>
        </p:nvSpPr>
        <p:spPr>
          <a:xfrm>
            <a:off x="60441" y="4200908"/>
            <a:ext cx="7671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lt1"/>
              </a:buClr>
              <a:buSzPts val="1900"/>
              <a:buNone/>
              <a:defRPr>
                <a:solidFill>
                  <a:schemeClr val="lt1"/>
                </a:solidFill>
              </a:defRPr>
            </a:lvl1pPr>
            <a:lvl2pPr lvl="1" algn="ctr" rtl="0">
              <a:lnSpc>
                <a:spcPct val="100000"/>
              </a:lnSpc>
              <a:spcBef>
                <a:spcPts val="0"/>
              </a:spcBef>
              <a:spcAft>
                <a:spcPts val="0"/>
              </a:spcAft>
              <a:buClr>
                <a:schemeClr val="lt1"/>
              </a:buClr>
              <a:buSzPts val="1900"/>
              <a:buNone/>
              <a:defRPr>
                <a:solidFill>
                  <a:schemeClr val="lt1"/>
                </a:solidFill>
              </a:defRPr>
            </a:lvl2pPr>
            <a:lvl3pPr lvl="2" algn="ctr" rtl="0">
              <a:lnSpc>
                <a:spcPct val="100000"/>
              </a:lnSpc>
              <a:spcBef>
                <a:spcPts val="0"/>
              </a:spcBef>
              <a:spcAft>
                <a:spcPts val="0"/>
              </a:spcAft>
              <a:buClr>
                <a:schemeClr val="lt1"/>
              </a:buClr>
              <a:buSzPts val="1900"/>
              <a:buNone/>
              <a:defRPr>
                <a:solidFill>
                  <a:schemeClr val="lt1"/>
                </a:solidFill>
              </a:defRPr>
            </a:lvl3pPr>
            <a:lvl4pPr lvl="3" algn="ctr" rtl="0">
              <a:lnSpc>
                <a:spcPct val="100000"/>
              </a:lnSpc>
              <a:spcBef>
                <a:spcPts val="0"/>
              </a:spcBef>
              <a:spcAft>
                <a:spcPts val="0"/>
              </a:spcAft>
              <a:buClr>
                <a:schemeClr val="lt1"/>
              </a:buClr>
              <a:buSzPts val="1900"/>
              <a:buNone/>
              <a:defRPr>
                <a:solidFill>
                  <a:schemeClr val="lt1"/>
                </a:solidFill>
              </a:defRPr>
            </a:lvl4pPr>
            <a:lvl5pPr lvl="4" algn="ctr" rtl="0">
              <a:lnSpc>
                <a:spcPct val="100000"/>
              </a:lnSpc>
              <a:spcBef>
                <a:spcPts val="0"/>
              </a:spcBef>
              <a:spcAft>
                <a:spcPts val="0"/>
              </a:spcAft>
              <a:buClr>
                <a:schemeClr val="lt1"/>
              </a:buClr>
              <a:buSzPts val="1900"/>
              <a:buNone/>
              <a:defRPr>
                <a:solidFill>
                  <a:schemeClr val="lt1"/>
                </a:solidFill>
              </a:defRPr>
            </a:lvl5pPr>
            <a:lvl6pPr lvl="5" algn="ctr" rtl="0">
              <a:lnSpc>
                <a:spcPct val="100000"/>
              </a:lnSpc>
              <a:spcBef>
                <a:spcPts val="0"/>
              </a:spcBef>
              <a:spcAft>
                <a:spcPts val="0"/>
              </a:spcAft>
              <a:buClr>
                <a:schemeClr val="lt1"/>
              </a:buClr>
              <a:buSzPts val="1900"/>
              <a:buNone/>
              <a:defRPr>
                <a:solidFill>
                  <a:schemeClr val="lt1"/>
                </a:solidFill>
              </a:defRPr>
            </a:lvl6pPr>
            <a:lvl7pPr lvl="6" algn="ctr" rtl="0">
              <a:lnSpc>
                <a:spcPct val="100000"/>
              </a:lnSpc>
              <a:spcBef>
                <a:spcPts val="0"/>
              </a:spcBef>
              <a:spcAft>
                <a:spcPts val="0"/>
              </a:spcAft>
              <a:buClr>
                <a:schemeClr val="lt1"/>
              </a:buClr>
              <a:buSzPts val="1900"/>
              <a:buNone/>
              <a:defRPr>
                <a:solidFill>
                  <a:schemeClr val="lt1"/>
                </a:solidFill>
              </a:defRPr>
            </a:lvl7pPr>
            <a:lvl8pPr lvl="7" algn="ctr" rtl="0">
              <a:lnSpc>
                <a:spcPct val="100000"/>
              </a:lnSpc>
              <a:spcBef>
                <a:spcPts val="0"/>
              </a:spcBef>
              <a:spcAft>
                <a:spcPts val="0"/>
              </a:spcAft>
              <a:buClr>
                <a:schemeClr val="lt1"/>
              </a:buClr>
              <a:buSzPts val="1900"/>
              <a:buNone/>
              <a:defRPr>
                <a:solidFill>
                  <a:schemeClr val="lt1"/>
                </a:solidFill>
              </a:defRPr>
            </a:lvl8pPr>
            <a:lvl9pPr lvl="8" algn="ctr" rtl="0">
              <a:lnSpc>
                <a:spcPct val="100000"/>
              </a:lnSpc>
              <a:spcBef>
                <a:spcPts val="0"/>
              </a:spcBef>
              <a:spcAft>
                <a:spcPts val="0"/>
              </a:spcAft>
              <a:buClr>
                <a:schemeClr val="lt1"/>
              </a:buClr>
              <a:buSzPts val="1900"/>
              <a:buNone/>
              <a:defRPr>
                <a:solidFill>
                  <a:schemeClr val="lt1"/>
                </a:solidFill>
              </a:defRPr>
            </a:lvl9pPr>
          </a:lstStyle>
          <a:p>
            <a:endParaRPr/>
          </a:p>
        </p:txBody>
      </p:sp>
      <p:sp>
        <p:nvSpPr>
          <p:cNvPr id="90" name="Google Shape;90;p9"/>
          <p:cNvSpPr txBox="1">
            <a:spLocks noGrp="1"/>
          </p:cNvSpPr>
          <p:nvPr>
            <p:ph type="subTitle" idx="7"/>
          </p:nvPr>
        </p:nvSpPr>
        <p:spPr>
          <a:xfrm>
            <a:off x="60441" y="4858777"/>
            <a:ext cx="7671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lt1"/>
              </a:buClr>
              <a:buSzPts val="1900"/>
              <a:buNone/>
              <a:defRPr>
                <a:solidFill>
                  <a:schemeClr val="lt1"/>
                </a:solidFill>
              </a:defRPr>
            </a:lvl1pPr>
            <a:lvl2pPr lvl="1" algn="ctr" rtl="0">
              <a:lnSpc>
                <a:spcPct val="100000"/>
              </a:lnSpc>
              <a:spcBef>
                <a:spcPts val="0"/>
              </a:spcBef>
              <a:spcAft>
                <a:spcPts val="0"/>
              </a:spcAft>
              <a:buClr>
                <a:schemeClr val="lt1"/>
              </a:buClr>
              <a:buSzPts val="1900"/>
              <a:buNone/>
              <a:defRPr>
                <a:solidFill>
                  <a:schemeClr val="lt1"/>
                </a:solidFill>
              </a:defRPr>
            </a:lvl2pPr>
            <a:lvl3pPr lvl="2" algn="ctr" rtl="0">
              <a:lnSpc>
                <a:spcPct val="100000"/>
              </a:lnSpc>
              <a:spcBef>
                <a:spcPts val="0"/>
              </a:spcBef>
              <a:spcAft>
                <a:spcPts val="0"/>
              </a:spcAft>
              <a:buClr>
                <a:schemeClr val="lt1"/>
              </a:buClr>
              <a:buSzPts val="1900"/>
              <a:buNone/>
              <a:defRPr>
                <a:solidFill>
                  <a:schemeClr val="lt1"/>
                </a:solidFill>
              </a:defRPr>
            </a:lvl3pPr>
            <a:lvl4pPr lvl="3" algn="ctr" rtl="0">
              <a:lnSpc>
                <a:spcPct val="100000"/>
              </a:lnSpc>
              <a:spcBef>
                <a:spcPts val="0"/>
              </a:spcBef>
              <a:spcAft>
                <a:spcPts val="0"/>
              </a:spcAft>
              <a:buClr>
                <a:schemeClr val="lt1"/>
              </a:buClr>
              <a:buSzPts val="1900"/>
              <a:buNone/>
              <a:defRPr>
                <a:solidFill>
                  <a:schemeClr val="lt1"/>
                </a:solidFill>
              </a:defRPr>
            </a:lvl4pPr>
            <a:lvl5pPr lvl="4" algn="ctr" rtl="0">
              <a:lnSpc>
                <a:spcPct val="100000"/>
              </a:lnSpc>
              <a:spcBef>
                <a:spcPts val="0"/>
              </a:spcBef>
              <a:spcAft>
                <a:spcPts val="0"/>
              </a:spcAft>
              <a:buClr>
                <a:schemeClr val="lt1"/>
              </a:buClr>
              <a:buSzPts val="1900"/>
              <a:buNone/>
              <a:defRPr>
                <a:solidFill>
                  <a:schemeClr val="lt1"/>
                </a:solidFill>
              </a:defRPr>
            </a:lvl5pPr>
            <a:lvl6pPr lvl="5" algn="ctr" rtl="0">
              <a:lnSpc>
                <a:spcPct val="100000"/>
              </a:lnSpc>
              <a:spcBef>
                <a:spcPts val="0"/>
              </a:spcBef>
              <a:spcAft>
                <a:spcPts val="0"/>
              </a:spcAft>
              <a:buClr>
                <a:schemeClr val="lt1"/>
              </a:buClr>
              <a:buSzPts val="1900"/>
              <a:buNone/>
              <a:defRPr>
                <a:solidFill>
                  <a:schemeClr val="lt1"/>
                </a:solidFill>
              </a:defRPr>
            </a:lvl6pPr>
            <a:lvl7pPr lvl="6" algn="ctr" rtl="0">
              <a:lnSpc>
                <a:spcPct val="100000"/>
              </a:lnSpc>
              <a:spcBef>
                <a:spcPts val="0"/>
              </a:spcBef>
              <a:spcAft>
                <a:spcPts val="0"/>
              </a:spcAft>
              <a:buClr>
                <a:schemeClr val="lt1"/>
              </a:buClr>
              <a:buSzPts val="1900"/>
              <a:buNone/>
              <a:defRPr>
                <a:solidFill>
                  <a:schemeClr val="lt1"/>
                </a:solidFill>
              </a:defRPr>
            </a:lvl7pPr>
            <a:lvl8pPr lvl="7" algn="ctr" rtl="0">
              <a:lnSpc>
                <a:spcPct val="100000"/>
              </a:lnSpc>
              <a:spcBef>
                <a:spcPts val="0"/>
              </a:spcBef>
              <a:spcAft>
                <a:spcPts val="0"/>
              </a:spcAft>
              <a:buClr>
                <a:schemeClr val="lt1"/>
              </a:buClr>
              <a:buSzPts val="1900"/>
              <a:buNone/>
              <a:defRPr>
                <a:solidFill>
                  <a:schemeClr val="lt1"/>
                </a:solidFill>
              </a:defRPr>
            </a:lvl8pPr>
            <a:lvl9pPr lvl="8" algn="ctr" rtl="0">
              <a:lnSpc>
                <a:spcPct val="100000"/>
              </a:lnSpc>
              <a:spcBef>
                <a:spcPts val="0"/>
              </a:spcBef>
              <a:spcAft>
                <a:spcPts val="0"/>
              </a:spcAft>
              <a:buClr>
                <a:schemeClr val="lt1"/>
              </a:buClr>
              <a:buSzPts val="1900"/>
              <a:buNone/>
              <a:defRPr>
                <a:solidFill>
                  <a:schemeClr val="lt1"/>
                </a:solidFill>
              </a:defRPr>
            </a:lvl9pPr>
          </a:lstStyle>
          <a:p>
            <a:endParaRPr/>
          </a:p>
        </p:txBody>
      </p:sp>
    </p:spTree>
    <p:extLst>
      <p:ext uri="{BB962C8B-B14F-4D97-AF65-F5344CB8AC3E}">
        <p14:creationId xmlns:p14="http://schemas.microsoft.com/office/powerpoint/2010/main" val="4262511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06 Two columns">
  <p:cSld name="006 Two columns">
    <p:spTree>
      <p:nvGrpSpPr>
        <p:cNvPr id="1" name="Shape 67"/>
        <p:cNvGrpSpPr/>
        <p:nvPr/>
      </p:nvGrpSpPr>
      <p:grpSpPr>
        <a:xfrm>
          <a:off x="0" y="0"/>
          <a:ext cx="0" cy="0"/>
          <a:chOff x="0" y="0"/>
          <a:chExt cx="0" cy="0"/>
        </a:xfrm>
      </p:grpSpPr>
      <p:sp>
        <p:nvSpPr>
          <p:cNvPr id="70" name="Google Shape;70;p8"/>
          <p:cNvSpPr txBox="1">
            <a:spLocks noGrp="1"/>
          </p:cNvSpPr>
          <p:nvPr>
            <p:ph type="subTitle" idx="1"/>
          </p:nvPr>
        </p:nvSpPr>
        <p:spPr>
          <a:xfrm>
            <a:off x="60441" y="2227300"/>
            <a:ext cx="7671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lt1"/>
              </a:buClr>
              <a:buSzPts val="1900"/>
              <a:buNone/>
              <a:defRPr>
                <a:solidFill>
                  <a:schemeClr val="lt1"/>
                </a:solidFill>
              </a:defRPr>
            </a:lvl1pPr>
            <a:lvl2pPr lvl="1" algn="ctr" rtl="0">
              <a:lnSpc>
                <a:spcPct val="100000"/>
              </a:lnSpc>
              <a:spcBef>
                <a:spcPts val="0"/>
              </a:spcBef>
              <a:spcAft>
                <a:spcPts val="0"/>
              </a:spcAft>
              <a:buClr>
                <a:schemeClr val="lt1"/>
              </a:buClr>
              <a:buSzPts val="1900"/>
              <a:buNone/>
              <a:defRPr>
                <a:solidFill>
                  <a:schemeClr val="lt1"/>
                </a:solidFill>
              </a:defRPr>
            </a:lvl2pPr>
            <a:lvl3pPr lvl="2" algn="ctr" rtl="0">
              <a:lnSpc>
                <a:spcPct val="100000"/>
              </a:lnSpc>
              <a:spcBef>
                <a:spcPts val="0"/>
              </a:spcBef>
              <a:spcAft>
                <a:spcPts val="0"/>
              </a:spcAft>
              <a:buClr>
                <a:schemeClr val="lt1"/>
              </a:buClr>
              <a:buSzPts val="1900"/>
              <a:buNone/>
              <a:defRPr>
                <a:solidFill>
                  <a:schemeClr val="lt1"/>
                </a:solidFill>
              </a:defRPr>
            </a:lvl3pPr>
            <a:lvl4pPr lvl="3" algn="ctr" rtl="0">
              <a:lnSpc>
                <a:spcPct val="100000"/>
              </a:lnSpc>
              <a:spcBef>
                <a:spcPts val="0"/>
              </a:spcBef>
              <a:spcAft>
                <a:spcPts val="0"/>
              </a:spcAft>
              <a:buClr>
                <a:schemeClr val="lt1"/>
              </a:buClr>
              <a:buSzPts val="1900"/>
              <a:buNone/>
              <a:defRPr>
                <a:solidFill>
                  <a:schemeClr val="lt1"/>
                </a:solidFill>
              </a:defRPr>
            </a:lvl4pPr>
            <a:lvl5pPr lvl="4" algn="ctr" rtl="0">
              <a:lnSpc>
                <a:spcPct val="100000"/>
              </a:lnSpc>
              <a:spcBef>
                <a:spcPts val="0"/>
              </a:spcBef>
              <a:spcAft>
                <a:spcPts val="0"/>
              </a:spcAft>
              <a:buClr>
                <a:schemeClr val="lt1"/>
              </a:buClr>
              <a:buSzPts val="1900"/>
              <a:buNone/>
              <a:defRPr>
                <a:solidFill>
                  <a:schemeClr val="lt1"/>
                </a:solidFill>
              </a:defRPr>
            </a:lvl5pPr>
            <a:lvl6pPr lvl="5" algn="ctr" rtl="0">
              <a:lnSpc>
                <a:spcPct val="100000"/>
              </a:lnSpc>
              <a:spcBef>
                <a:spcPts val="0"/>
              </a:spcBef>
              <a:spcAft>
                <a:spcPts val="0"/>
              </a:spcAft>
              <a:buClr>
                <a:schemeClr val="lt1"/>
              </a:buClr>
              <a:buSzPts val="1900"/>
              <a:buNone/>
              <a:defRPr>
                <a:solidFill>
                  <a:schemeClr val="lt1"/>
                </a:solidFill>
              </a:defRPr>
            </a:lvl6pPr>
            <a:lvl7pPr lvl="6" algn="ctr" rtl="0">
              <a:lnSpc>
                <a:spcPct val="100000"/>
              </a:lnSpc>
              <a:spcBef>
                <a:spcPts val="0"/>
              </a:spcBef>
              <a:spcAft>
                <a:spcPts val="0"/>
              </a:spcAft>
              <a:buClr>
                <a:schemeClr val="lt1"/>
              </a:buClr>
              <a:buSzPts val="1900"/>
              <a:buNone/>
              <a:defRPr>
                <a:solidFill>
                  <a:schemeClr val="lt1"/>
                </a:solidFill>
              </a:defRPr>
            </a:lvl7pPr>
            <a:lvl8pPr lvl="7" algn="ctr" rtl="0">
              <a:lnSpc>
                <a:spcPct val="100000"/>
              </a:lnSpc>
              <a:spcBef>
                <a:spcPts val="0"/>
              </a:spcBef>
              <a:spcAft>
                <a:spcPts val="0"/>
              </a:spcAft>
              <a:buClr>
                <a:schemeClr val="lt1"/>
              </a:buClr>
              <a:buSzPts val="1900"/>
              <a:buNone/>
              <a:defRPr>
                <a:solidFill>
                  <a:schemeClr val="lt1"/>
                </a:solidFill>
              </a:defRPr>
            </a:lvl8pPr>
            <a:lvl9pPr lvl="8" algn="ctr" rtl="0">
              <a:lnSpc>
                <a:spcPct val="100000"/>
              </a:lnSpc>
              <a:spcBef>
                <a:spcPts val="0"/>
              </a:spcBef>
              <a:spcAft>
                <a:spcPts val="0"/>
              </a:spcAft>
              <a:buClr>
                <a:schemeClr val="lt1"/>
              </a:buClr>
              <a:buSzPts val="1900"/>
              <a:buNone/>
              <a:defRPr>
                <a:solidFill>
                  <a:schemeClr val="lt1"/>
                </a:solidFill>
              </a:defRPr>
            </a:lvl9pPr>
          </a:lstStyle>
          <a:p>
            <a:endParaRPr/>
          </a:p>
        </p:txBody>
      </p:sp>
      <p:sp>
        <p:nvSpPr>
          <p:cNvPr id="71" name="Google Shape;71;p8"/>
          <p:cNvSpPr txBox="1">
            <a:spLocks noGrp="1"/>
          </p:cNvSpPr>
          <p:nvPr>
            <p:ph type="subTitle" idx="2"/>
          </p:nvPr>
        </p:nvSpPr>
        <p:spPr>
          <a:xfrm>
            <a:off x="60441" y="2885169"/>
            <a:ext cx="7671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lt1"/>
              </a:buClr>
              <a:buSzPts val="1900"/>
              <a:buNone/>
              <a:defRPr>
                <a:solidFill>
                  <a:schemeClr val="lt1"/>
                </a:solidFill>
              </a:defRPr>
            </a:lvl1pPr>
            <a:lvl2pPr lvl="1" algn="ctr" rtl="0">
              <a:lnSpc>
                <a:spcPct val="100000"/>
              </a:lnSpc>
              <a:spcBef>
                <a:spcPts val="0"/>
              </a:spcBef>
              <a:spcAft>
                <a:spcPts val="0"/>
              </a:spcAft>
              <a:buClr>
                <a:schemeClr val="lt1"/>
              </a:buClr>
              <a:buSzPts val="1900"/>
              <a:buNone/>
              <a:defRPr>
                <a:solidFill>
                  <a:schemeClr val="lt1"/>
                </a:solidFill>
              </a:defRPr>
            </a:lvl2pPr>
            <a:lvl3pPr lvl="2" algn="ctr" rtl="0">
              <a:lnSpc>
                <a:spcPct val="100000"/>
              </a:lnSpc>
              <a:spcBef>
                <a:spcPts val="0"/>
              </a:spcBef>
              <a:spcAft>
                <a:spcPts val="0"/>
              </a:spcAft>
              <a:buClr>
                <a:schemeClr val="lt1"/>
              </a:buClr>
              <a:buSzPts val="1900"/>
              <a:buNone/>
              <a:defRPr>
                <a:solidFill>
                  <a:schemeClr val="lt1"/>
                </a:solidFill>
              </a:defRPr>
            </a:lvl3pPr>
            <a:lvl4pPr lvl="3" algn="ctr" rtl="0">
              <a:lnSpc>
                <a:spcPct val="100000"/>
              </a:lnSpc>
              <a:spcBef>
                <a:spcPts val="0"/>
              </a:spcBef>
              <a:spcAft>
                <a:spcPts val="0"/>
              </a:spcAft>
              <a:buClr>
                <a:schemeClr val="lt1"/>
              </a:buClr>
              <a:buSzPts val="1900"/>
              <a:buNone/>
              <a:defRPr>
                <a:solidFill>
                  <a:schemeClr val="lt1"/>
                </a:solidFill>
              </a:defRPr>
            </a:lvl4pPr>
            <a:lvl5pPr lvl="4" algn="ctr" rtl="0">
              <a:lnSpc>
                <a:spcPct val="100000"/>
              </a:lnSpc>
              <a:spcBef>
                <a:spcPts val="0"/>
              </a:spcBef>
              <a:spcAft>
                <a:spcPts val="0"/>
              </a:spcAft>
              <a:buClr>
                <a:schemeClr val="lt1"/>
              </a:buClr>
              <a:buSzPts val="1900"/>
              <a:buNone/>
              <a:defRPr>
                <a:solidFill>
                  <a:schemeClr val="lt1"/>
                </a:solidFill>
              </a:defRPr>
            </a:lvl5pPr>
            <a:lvl6pPr lvl="5" algn="ctr" rtl="0">
              <a:lnSpc>
                <a:spcPct val="100000"/>
              </a:lnSpc>
              <a:spcBef>
                <a:spcPts val="0"/>
              </a:spcBef>
              <a:spcAft>
                <a:spcPts val="0"/>
              </a:spcAft>
              <a:buClr>
                <a:schemeClr val="lt1"/>
              </a:buClr>
              <a:buSzPts val="1900"/>
              <a:buNone/>
              <a:defRPr>
                <a:solidFill>
                  <a:schemeClr val="lt1"/>
                </a:solidFill>
              </a:defRPr>
            </a:lvl6pPr>
            <a:lvl7pPr lvl="6" algn="ctr" rtl="0">
              <a:lnSpc>
                <a:spcPct val="100000"/>
              </a:lnSpc>
              <a:spcBef>
                <a:spcPts val="0"/>
              </a:spcBef>
              <a:spcAft>
                <a:spcPts val="0"/>
              </a:spcAft>
              <a:buClr>
                <a:schemeClr val="lt1"/>
              </a:buClr>
              <a:buSzPts val="1900"/>
              <a:buNone/>
              <a:defRPr>
                <a:solidFill>
                  <a:schemeClr val="lt1"/>
                </a:solidFill>
              </a:defRPr>
            </a:lvl7pPr>
            <a:lvl8pPr lvl="7" algn="ctr" rtl="0">
              <a:lnSpc>
                <a:spcPct val="100000"/>
              </a:lnSpc>
              <a:spcBef>
                <a:spcPts val="0"/>
              </a:spcBef>
              <a:spcAft>
                <a:spcPts val="0"/>
              </a:spcAft>
              <a:buClr>
                <a:schemeClr val="lt1"/>
              </a:buClr>
              <a:buSzPts val="1900"/>
              <a:buNone/>
              <a:defRPr>
                <a:solidFill>
                  <a:schemeClr val="lt1"/>
                </a:solidFill>
              </a:defRPr>
            </a:lvl8pPr>
            <a:lvl9pPr lvl="8" algn="ctr" rtl="0">
              <a:lnSpc>
                <a:spcPct val="100000"/>
              </a:lnSpc>
              <a:spcBef>
                <a:spcPts val="0"/>
              </a:spcBef>
              <a:spcAft>
                <a:spcPts val="0"/>
              </a:spcAft>
              <a:buClr>
                <a:schemeClr val="lt1"/>
              </a:buClr>
              <a:buSzPts val="1900"/>
              <a:buNone/>
              <a:defRPr>
                <a:solidFill>
                  <a:schemeClr val="lt1"/>
                </a:solidFill>
              </a:defRPr>
            </a:lvl9pPr>
          </a:lstStyle>
          <a:p>
            <a:endParaRPr/>
          </a:p>
        </p:txBody>
      </p:sp>
      <p:sp>
        <p:nvSpPr>
          <p:cNvPr id="72" name="Google Shape;72;p8"/>
          <p:cNvSpPr txBox="1">
            <a:spLocks noGrp="1"/>
          </p:cNvSpPr>
          <p:nvPr>
            <p:ph type="subTitle" idx="3"/>
          </p:nvPr>
        </p:nvSpPr>
        <p:spPr>
          <a:xfrm>
            <a:off x="60441" y="3543038"/>
            <a:ext cx="7671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lt1"/>
              </a:buClr>
              <a:buSzPts val="1900"/>
              <a:buNone/>
              <a:defRPr>
                <a:solidFill>
                  <a:schemeClr val="lt1"/>
                </a:solidFill>
              </a:defRPr>
            </a:lvl1pPr>
            <a:lvl2pPr lvl="1" algn="ctr" rtl="0">
              <a:lnSpc>
                <a:spcPct val="100000"/>
              </a:lnSpc>
              <a:spcBef>
                <a:spcPts val="0"/>
              </a:spcBef>
              <a:spcAft>
                <a:spcPts val="0"/>
              </a:spcAft>
              <a:buClr>
                <a:schemeClr val="lt1"/>
              </a:buClr>
              <a:buSzPts val="1900"/>
              <a:buNone/>
              <a:defRPr>
                <a:solidFill>
                  <a:schemeClr val="lt1"/>
                </a:solidFill>
              </a:defRPr>
            </a:lvl2pPr>
            <a:lvl3pPr lvl="2" algn="ctr" rtl="0">
              <a:lnSpc>
                <a:spcPct val="100000"/>
              </a:lnSpc>
              <a:spcBef>
                <a:spcPts val="0"/>
              </a:spcBef>
              <a:spcAft>
                <a:spcPts val="0"/>
              </a:spcAft>
              <a:buClr>
                <a:schemeClr val="lt1"/>
              </a:buClr>
              <a:buSzPts val="1900"/>
              <a:buNone/>
              <a:defRPr>
                <a:solidFill>
                  <a:schemeClr val="lt1"/>
                </a:solidFill>
              </a:defRPr>
            </a:lvl3pPr>
            <a:lvl4pPr lvl="3" algn="ctr" rtl="0">
              <a:lnSpc>
                <a:spcPct val="100000"/>
              </a:lnSpc>
              <a:spcBef>
                <a:spcPts val="0"/>
              </a:spcBef>
              <a:spcAft>
                <a:spcPts val="0"/>
              </a:spcAft>
              <a:buClr>
                <a:schemeClr val="lt1"/>
              </a:buClr>
              <a:buSzPts val="1900"/>
              <a:buNone/>
              <a:defRPr>
                <a:solidFill>
                  <a:schemeClr val="lt1"/>
                </a:solidFill>
              </a:defRPr>
            </a:lvl4pPr>
            <a:lvl5pPr lvl="4" algn="ctr" rtl="0">
              <a:lnSpc>
                <a:spcPct val="100000"/>
              </a:lnSpc>
              <a:spcBef>
                <a:spcPts val="0"/>
              </a:spcBef>
              <a:spcAft>
                <a:spcPts val="0"/>
              </a:spcAft>
              <a:buClr>
                <a:schemeClr val="lt1"/>
              </a:buClr>
              <a:buSzPts val="1900"/>
              <a:buNone/>
              <a:defRPr>
                <a:solidFill>
                  <a:schemeClr val="lt1"/>
                </a:solidFill>
              </a:defRPr>
            </a:lvl5pPr>
            <a:lvl6pPr lvl="5" algn="ctr" rtl="0">
              <a:lnSpc>
                <a:spcPct val="100000"/>
              </a:lnSpc>
              <a:spcBef>
                <a:spcPts val="0"/>
              </a:spcBef>
              <a:spcAft>
                <a:spcPts val="0"/>
              </a:spcAft>
              <a:buClr>
                <a:schemeClr val="lt1"/>
              </a:buClr>
              <a:buSzPts val="1900"/>
              <a:buNone/>
              <a:defRPr>
                <a:solidFill>
                  <a:schemeClr val="lt1"/>
                </a:solidFill>
              </a:defRPr>
            </a:lvl6pPr>
            <a:lvl7pPr lvl="6" algn="ctr" rtl="0">
              <a:lnSpc>
                <a:spcPct val="100000"/>
              </a:lnSpc>
              <a:spcBef>
                <a:spcPts val="0"/>
              </a:spcBef>
              <a:spcAft>
                <a:spcPts val="0"/>
              </a:spcAft>
              <a:buClr>
                <a:schemeClr val="lt1"/>
              </a:buClr>
              <a:buSzPts val="1900"/>
              <a:buNone/>
              <a:defRPr>
                <a:solidFill>
                  <a:schemeClr val="lt1"/>
                </a:solidFill>
              </a:defRPr>
            </a:lvl7pPr>
            <a:lvl8pPr lvl="7" algn="ctr" rtl="0">
              <a:lnSpc>
                <a:spcPct val="100000"/>
              </a:lnSpc>
              <a:spcBef>
                <a:spcPts val="0"/>
              </a:spcBef>
              <a:spcAft>
                <a:spcPts val="0"/>
              </a:spcAft>
              <a:buClr>
                <a:schemeClr val="lt1"/>
              </a:buClr>
              <a:buSzPts val="1900"/>
              <a:buNone/>
              <a:defRPr>
                <a:solidFill>
                  <a:schemeClr val="lt1"/>
                </a:solidFill>
              </a:defRPr>
            </a:lvl8pPr>
            <a:lvl9pPr lvl="8" algn="ctr" rtl="0">
              <a:lnSpc>
                <a:spcPct val="100000"/>
              </a:lnSpc>
              <a:spcBef>
                <a:spcPts val="0"/>
              </a:spcBef>
              <a:spcAft>
                <a:spcPts val="0"/>
              </a:spcAft>
              <a:buClr>
                <a:schemeClr val="lt1"/>
              </a:buClr>
              <a:buSzPts val="1900"/>
              <a:buNone/>
              <a:defRPr>
                <a:solidFill>
                  <a:schemeClr val="lt1"/>
                </a:solidFill>
              </a:defRPr>
            </a:lvl9pPr>
          </a:lstStyle>
          <a:p>
            <a:endParaRPr/>
          </a:p>
        </p:txBody>
      </p:sp>
      <p:sp>
        <p:nvSpPr>
          <p:cNvPr id="73" name="Google Shape;73;p8"/>
          <p:cNvSpPr txBox="1">
            <a:spLocks noGrp="1"/>
          </p:cNvSpPr>
          <p:nvPr>
            <p:ph type="subTitle" idx="4"/>
          </p:nvPr>
        </p:nvSpPr>
        <p:spPr>
          <a:xfrm>
            <a:off x="60441" y="4200908"/>
            <a:ext cx="7671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lt1"/>
              </a:buClr>
              <a:buSzPts val="1900"/>
              <a:buNone/>
              <a:defRPr>
                <a:solidFill>
                  <a:schemeClr val="lt1"/>
                </a:solidFill>
              </a:defRPr>
            </a:lvl1pPr>
            <a:lvl2pPr lvl="1" algn="ctr" rtl="0">
              <a:lnSpc>
                <a:spcPct val="100000"/>
              </a:lnSpc>
              <a:spcBef>
                <a:spcPts val="0"/>
              </a:spcBef>
              <a:spcAft>
                <a:spcPts val="0"/>
              </a:spcAft>
              <a:buClr>
                <a:schemeClr val="lt1"/>
              </a:buClr>
              <a:buSzPts val="1900"/>
              <a:buNone/>
              <a:defRPr>
                <a:solidFill>
                  <a:schemeClr val="lt1"/>
                </a:solidFill>
              </a:defRPr>
            </a:lvl2pPr>
            <a:lvl3pPr lvl="2" algn="ctr" rtl="0">
              <a:lnSpc>
                <a:spcPct val="100000"/>
              </a:lnSpc>
              <a:spcBef>
                <a:spcPts val="0"/>
              </a:spcBef>
              <a:spcAft>
                <a:spcPts val="0"/>
              </a:spcAft>
              <a:buClr>
                <a:schemeClr val="lt1"/>
              </a:buClr>
              <a:buSzPts val="1900"/>
              <a:buNone/>
              <a:defRPr>
                <a:solidFill>
                  <a:schemeClr val="lt1"/>
                </a:solidFill>
              </a:defRPr>
            </a:lvl3pPr>
            <a:lvl4pPr lvl="3" algn="ctr" rtl="0">
              <a:lnSpc>
                <a:spcPct val="100000"/>
              </a:lnSpc>
              <a:spcBef>
                <a:spcPts val="0"/>
              </a:spcBef>
              <a:spcAft>
                <a:spcPts val="0"/>
              </a:spcAft>
              <a:buClr>
                <a:schemeClr val="lt1"/>
              </a:buClr>
              <a:buSzPts val="1900"/>
              <a:buNone/>
              <a:defRPr>
                <a:solidFill>
                  <a:schemeClr val="lt1"/>
                </a:solidFill>
              </a:defRPr>
            </a:lvl4pPr>
            <a:lvl5pPr lvl="4" algn="ctr" rtl="0">
              <a:lnSpc>
                <a:spcPct val="100000"/>
              </a:lnSpc>
              <a:spcBef>
                <a:spcPts val="0"/>
              </a:spcBef>
              <a:spcAft>
                <a:spcPts val="0"/>
              </a:spcAft>
              <a:buClr>
                <a:schemeClr val="lt1"/>
              </a:buClr>
              <a:buSzPts val="1900"/>
              <a:buNone/>
              <a:defRPr>
                <a:solidFill>
                  <a:schemeClr val="lt1"/>
                </a:solidFill>
              </a:defRPr>
            </a:lvl5pPr>
            <a:lvl6pPr lvl="5" algn="ctr" rtl="0">
              <a:lnSpc>
                <a:spcPct val="100000"/>
              </a:lnSpc>
              <a:spcBef>
                <a:spcPts val="0"/>
              </a:spcBef>
              <a:spcAft>
                <a:spcPts val="0"/>
              </a:spcAft>
              <a:buClr>
                <a:schemeClr val="lt1"/>
              </a:buClr>
              <a:buSzPts val="1900"/>
              <a:buNone/>
              <a:defRPr>
                <a:solidFill>
                  <a:schemeClr val="lt1"/>
                </a:solidFill>
              </a:defRPr>
            </a:lvl6pPr>
            <a:lvl7pPr lvl="6" algn="ctr" rtl="0">
              <a:lnSpc>
                <a:spcPct val="100000"/>
              </a:lnSpc>
              <a:spcBef>
                <a:spcPts val="0"/>
              </a:spcBef>
              <a:spcAft>
                <a:spcPts val="0"/>
              </a:spcAft>
              <a:buClr>
                <a:schemeClr val="lt1"/>
              </a:buClr>
              <a:buSzPts val="1900"/>
              <a:buNone/>
              <a:defRPr>
                <a:solidFill>
                  <a:schemeClr val="lt1"/>
                </a:solidFill>
              </a:defRPr>
            </a:lvl7pPr>
            <a:lvl8pPr lvl="7" algn="ctr" rtl="0">
              <a:lnSpc>
                <a:spcPct val="100000"/>
              </a:lnSpc>
              <a:spcBef>
                <a:spcPts val="0"/>
              </a:spcBef>
              <a:spcAft>
                <a:spcPts val="0"/>
              </a:spcAft>
              <a:buClr>
                <a:schemeClr val="lt1"/>
              </a:buClr>
              <a:buSzPts val="1900"/>
              <a:buNone/>
              <a:defRPr>
                <a:solidFill>
                  <a:schemeClr val="lt1"/>
                </a:solidFill>
              </a:defRPr>
            </a:lvl8pPr>
            <a:lvl9pPr lvl="8" algn="ctr" rtl="0">
              <a:lnSpc>
                <a:spcPct val="100000"/>
              </a:lnSpc>
              <a:spcBef>
                <a:spcPts val="0"/>
              </a:spcBef>
              <a:spcAft>
                <a:spcPts val="0"/>
              </a:spcAft>
              <a:buClr>
                <a:schemeClr val="lt1"/>
              </a:buClr>
              <a:buSzPts val="1900"/>
              <a:buNone/>
              <a:defRPr>
                <a:solidFill>
                  <a:schemeClr val="lt1"/>
                </a:solidFill>
              </a:defRPr>
            </a:lvl9pPr>
          </a:lstStyle>
          <a:p>
            <a:endParaRPr/>
          </a:p>
        </p:txBody>
      </p:sp>
      <p:sp>
        <p:nvSpPr>
          <p:cNvPr id="74" name="Google Shape;74;p8"/>
          <p:cNvSpPr txBox="1">
            <a:spLocks noGrp="1"/>
          </p:cNvSpPr>
          <p:nvPr>
            <p:ph type="subTitle" idx="5"/>
          </p:nvPr>
        </p:nvSpPr>
        <p:spPr>
          <a:xfrm>
            <a:off x="60441" y="4858777"/>
            <a:ext cx="7671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lt1"/>
              </a:buClr>
              <a:buSzPts val="1900"/>
              <a:buNone/>
              <a:defRPr>
                <a:solidFill>
                  <a:schemeClr val="lt1"/>
                </a:solidFill>
              </a:defRPr>
            </a:lvl1pPr>
            <a:lvl2pPr lvl="1" algn="ctr" rtl="0">
              <a:lnSpc>
                <a:spcPct val="100000"/>
              </a:lnSpc>
              <a:spcBef>
                <a:spcPts val="0"/>
              </a:spcBef>
              <a:spcAft>
                <a:spcPts val="0"/>
              </a:spcAft>
              <a:buClr>
                <a:schemeClr val="lt1"/>
              </a:buClr>
              <a:buSzPts val="1900"/>
              <a:buNone/>
              <a:defRPr>
                <a:solidFill>
                  <a:schemeClr val="lt1"/>
                </a:solidFill>
              </a:defRPr>
            </a:lvl2pPr>
            <a:lvl3pPr lvl="2" algn="ctr" rtl="0">
              <a:lnSpc>
                <a:spcPct val="100000"/>
              </a:lnSpc>
              <a:spcBef>
                <a:spcPts val="0"/>
              </a:spcBef>
              <a:spcAft>
                <a:spcPts val="0"/>
              </a:spcAft>
              <a:buClr>
                <a:schemeClr val="lt1"/>
              </a:buClr>
              <a:buSzPts val="1900"/>
              <a:buNone/>
              <a:defRPr>
                <a:solidFill>
                  <a:schemeClr val="lt1"/>
                </a:solidFill>
              </a:defRPr>
            </a:lvl3pPr>
            <a:lvl4pPr lvl="3" algn="ctr" rtl="0">
              <a:lnSpc>
                <a:spcPct val="100000"/>
              </a:lnSpc>
              <a:spcBef>
                <a:spcPts val="0"/>
              </a:spcBef>
              <a:spcAft>
                <a:spcPts val="0"/>
              </a:spcAft>
              <a:buClr>
                <a:schemeClr val="lt1"/>
              </a:buClr>
              <a:buSzPts val="1900"/>
              <a:buNone/>
              <a:defRPr>
                <a:solidFill>
                  <a:schemeClr val="lt1"/>
                </a:solidFill>
              </a:defRPr>
            </a:lvl4pPr>
            <a:lvl5pPr lvl="4" algn="ctr" rtl="0">
              <a:lnSpc>
                <a:spcPct val="100000"/>
              </a:lnSpc>
              <a:spcBef>
                <a:spcPts val="0"/>
              </a:spcBef>
              <a:spcAft>
                <a:spcPts val="0"/>
              </a:spcAft>
              <a:buClr>
                <a:schemeClr val="lt1"/>
              </a:buClr>
              <a:buSzPts val="1900"/>
              <a:buNone/>
              <a:defRPr>
                <a:solidFill>
                  <a:schemeClr val="lt1"/>
                </a:solidFill>
              </a:defRPr>
            </a:lvl5pPr>
            <a:lvl6pPr lvl="5" algn="ctr" rtl="0">
              <a:lnSpc>
                <a:spcPct val="100000"/>
              </a:lnSpc>
              <a:spcBef>
                <a:spcPts val="0"/>
              </a:spcBef>
              <a:spcAft>
                <a:spcPts val="0"/>
              </a:spcAft>
              <a:buClr>
                <a:schemeClr val="lt1"/>
              </a:buClr>
              <a:buSzPts val="1900"/>
              <a:buNone/>
              <a:defRPr>
                <a:solidFill>
                  <a:schemeClr val="lt1"/>
                </a:solidFill>
              </a:defRPr>
            </a:lvl6pPr>
            <a:lvl7pPr lvl="6" algn="ctr" rtl="0">
              <a:lnSpc>
                <a:spcPct val="100000"/>
              </a:lnSpc>
              <a:spcBef>
                <a:spcPts val="0"/>
              </a:spcBef>
              <a:spcAft>
                <a:spcPts val="0"/>
              </a:spcAft>
              <a:buClr>
                <a:schemeClr val="lt1"/>
              </a:buClr>
              <a:buSzPts val="1900"/>
              <a:buNone/>
              <a:defRPr>
                <a:solidFill>
                  <a:schemeClr val="lt1"/>
                </a:solidFill>
              </a:defRPr>
            </a:lvl7pPr>
            <a:lvl8pPr lvl="7" algn="ctr" rtl="0">
              <a:lnSpc>
                <a:spcPct val="100000"/>
              </a:lnSpc>
              <a:spcBef>
                <a:spcPts val="0"/>
              </a:spcBef>
              <a:spcAft>
                <a:spcPts val="0"/>
              </a:spcAft>
              <a:buClr>
                <a:schemeClr val="lt1"/>
              </a:buClr>
              <a:buSzPts val="1900"/>
              <a:buNone/>
              <a:defRPr>
                <a:solidFill>
                  <a:schemeClr val="lt1"/>
                </a:solidFill>
              </a:defRPr>
            </a:lvl8pPr>
            <a:lvl9pPr lvl="8" algn="ctr" rtl="0">
              <a:lnSpc>
                <a:spcPct val="100000"/>
              </a:lnSpc>
              <a:spcBef>
                <a:spcPts val="0"/>
              </a:spcBef>
              <a:spcAft>
                <a:spcPts val="0"/>
              </a:spcAft>
              <a:buClr>
                <a:schemeClr val="lt1"/>
              </a:buClr>
              <a:buSzPts val="1900"/>
              <a:buNone/>
              <a:defRPr>
                <a:solidFill>
                  <a:schemeClr val="lt1"/>
                </a:solidFill>
              </a:defRPr>
            </a:lvl9pPr>
          </a:lstStyle>
          <a:p>
            <a:endParaRPr/>
          </a:p>
        </p:txBody>
      </p:sp>
      <p:sp>
        <p:nvSpPr>
          <p:cNvPr id="75" name="Google Shape;75;p8"/>
          <p:cNvSpPr txBox="1">
            <a:spLocks noGrp="1"/>
          </p:cNvSpPr>
          <p:nvPr>
            <p:ph type="subTitle" idx="6"/>
          </p:nvPr>
        </p:nvSpPr>
        <p:spPr>
          <a:xfrm>
            <a:off x="1971626" y="2227300"/>
            <a:ext cx="4410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76" name="Google Shape;76;p8"/>
          <p:cNvSpPr txBox="1">
            <a:spLocks noGrp="1"/>
          </p:cNvSpPr>
          <p:nvPr>
            <p:ph type="subTitle" idx="7"/>
          </p:nvPr>
        </p:nvSpPr>
        <p:spPr>
          <a:xfrm>
            <a:off x="6923901" y="2227300"/>
            <a:ext cx="4410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77" name="Google Shape;77;p8"/>
          <p:cNvSpPr txBox="1">
            <a:spLocks noGrp="1"/>
          </p:cNvSpPr>
          <p:nvPr>
            <p:ph type="title"/>
          </p:nvPr>
        </p:nvSpPr>
        <p:spPr>
          <a:xfrm>
            <a:off x="1198925" y="593375"/>
            <a:ext cx="10577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lt1"/>
              </a:buClr>
              <a:buSzPts val="4000"/>
              <a:buFont typeface="Aldrich"/>
              <a:buNone/>
              <a:defRPr>
                <a:solidFill>
                  <a:schemeClr val="lt1"/>
                </a:solidFill>
              </a:defRPr>
            </a:lvl1pPr>
            <a:lvl2pPr lvl="1"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sp>
        <p:nvSpPr>
          <p:cNvPr id="78" name="Google Shape;78;p8"/>
          <p:cNvSpPr txBox="1">
            <a:spLocks noGrp="1"/>
          </p:cNvSpPr>
          <p:nvPr>
            <p:ph type="body" idx="8"/>
          </p:nvPr>
        </p:nvSpPr>
        <p:spPr>
          <a:xfrm>
            <a:off x="1971617" y="3164325"/>
            <a:ext cx="44103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79" name="Google Shape;79;p8"/>
          <p:cNvSpPr txBox="1">
            <a:spLocks noGrp="1"/>
          </p:cNvSpPr>
          <p:nvPr>
            <p:ph type="body" idx="9"/>
          </p:nvPr>
        </p:nvSpPr>
        <p:spPr>
          <a:xfrm>
            <a:off x="6923892" y="3152575"/>
            <a:ext cx="44106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extLst>
      <p:ext uri="{BB962C8B-B14F-4D97-AF65-F5344CB8AC3E}">
        <p14:creationId xmlns:p14="http://schemas.microsoft.com/office/powerpoint/2010/main" val="2813977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08 Three columns">
  <p:cSld name="008 Three columns">
    <p:spTree>
      <p:nvGrpSpPr>
        <p:cNvPr id="1" name="Shape 103"/>
        <p:cNvGrpSpPr/>
        <p:nvPr/>
      </p:nvGrpSpPr>
      <p:grpSpPr>
        <a:xfrm>
          <a:off x="0" y="0"/>
          <a:ext cx="0" cy="0"/>
          <a:chOff x="0" y="0"/>
          <a:chExt cx="0" cy="0"/>
        </a:xfrm>
      </p:grpSpPr>
      <p:sp>
        <p:nvSpPr>
          <p:cNvPr id="106" name="Google Shape;106;p12"/>
          <p:cNvSpPr txBox="1">
            <a:spLocks noGrp="1"/>
          </p:cNvSpPr>
          <p:nvPr>
            <p:ph type="subTitle" idx="1"/>
          </p:nvPr>
        </p:nvSpPr>
        <p:spPr>
          <a:xfrm>
            <a:off x="60441" y="2227300"/>
            <a:ext cx="7671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lt1"/>
              </a:buClr>
              <a:buSzPts val="1900"/>
              <a:buNone/>
              <a:defRPr>
                <a:solidFill>
                  <a:schemeClr val="lt1"/>
                </a:solidFill>
              </a:defRPr>
            </a:lvl1pPr>
            <a:lvl2pPr lvl="1" algn="ctr" rtl="0">
              <a:lnSpc>
                <a:spcPct val="100000"/>
              </a:lnSpc>
              <a:spcBef>
                <a:spcPts val="0"/>
              </a:spcBef>
              <a:spcAft>
                <a:spcPts val="0"/>
              </a:spcAft>
              <a:buClr>
                <a:schemeClr val="lt1"/>
              </a:buClr>
              <a:buSzPts val="1900"/>
              <a:buNone/>
              <a:defRPr>
                <a:solidFill>
                  <a:schemeClr val="lt1"/>
                </a:solidFill>
              </a:defRPr>
            </a:lvl2pPr>
            <a:lvl3pPr lvl="2" algn="ctr" rtl="0">
              <a:lnSpc>
                <a:spcPct val="100000"/>
              </a:lnSpc>
              <a:spcBef>
                <a:spcPts val="0"/>
              </a:spcBef>
              <a:spcAft>
                <a:spcPts val="0"/>
              </a:spcAft>
              <a:buClr>
                <a:schemeClr val="lt1"/>
              </a:buClr>
              <a:buSzPts val="1900"/>
              <a:buNone/>
              <a:defRPr>
                <a:solidFill>
                  <a:schemeClr val="lt1"/>
                </a:solidFill>
              </a:defRPr>
            </a:lvl3pPr>
            <a:lvl4pPr lvl="3" algn="ctr" rtl="0">
              <a:lnSpc>
                <a:spcPct val="100000"/>
              </a:lnSpc>
              <a:spcBef>
                <a:spcPts val="0"/>
              </a:spcBef>
              <a:spcAft>
                <a:spcPts val="0"/>
              </a:spcAft>
              <a:buClr>
                <a:schemeClr val="lt1"/>
              </a:buClr>
              <a:buSzPts val="1900"/>
              <a:buNone/>
              <a:defRPr>
                <a:solidFill>
                  <a:schemeClr val="lt1"/>
                </a:solidFill>
              </a:defRPr>
            </a:lvl4pPr>
            <a:lvl5pPr lvl="4" algn="ctr" rtl="0">
              <a:lnSpc>
                <a:spcPct val="100000"/>
              </a:lnSpc>
              <a:spcBef>
                <a:spcPts val="0"/>
              </a:spcBef>
              <a:spcAft>
                <a:spcPts val="0"/>
              </a:spcAft>
              <a:buClr>
                <a:schemeClr val="lt1"/>
              </a:buClr>
              <a:buSzPts val="1900"/>
              <a:buNone/>
              <a:defRPr>
                <a:solidFill>
                  <a:schemeClr val="lt1"/>
                </a:solidFill>
              </a:defRPr>
            </a:lvl5pPr>
            <a:lvl6pPr lvl="5" algn="ctr" rtl="0">
              <a:lnSpc>
                <a:spcPct val="100000"/>
              </a:lnSpc>
              <a:spcBef>
                <a:spcPts val="0"/>
              </a:spcBef>
              <a:spcAft>
                <a:spcPts val="0"/>
              </a:spcAft>
              <a:buClr>
                <a:schemeClr val="lt1"/>
              </a:buClr>
              <a:buSzPts val="1900"/>
              <a:buNone/>
              <a:defRPr>
                <a:solidFill>
                  <a:schemeClr val="lt1"/>
                </a:solidFill>
              </a:defRPr>
            </a:lvl6pPr>
            <a:lvl7pPr lvl="6" algn="ctr" rtl="0">
              <a:lnSpc>
                <a:spcPct val="100000"/>
              </a:lnSpc>
              <a:spcBef>
                <a:spcPts val="0"/>
              </a:spcBef>
              <a:spcAft>
                <a:spcPts val="0"/>
              </a:spcAft>
              <a:buClr>
                <a:schemeClr val="lt1"/>
              </a:buClr>
              <a:buSzPts val="1900"/>
              <a:buNone/>
              <a:defRPr>
                <a:solidFill>
                  <a:schemeClr val="lt1"/>
                </a:solidFill>
              </a:defRPr>
            </a:lvl7pPr>
            <a:lvl8pPr lvl="7" algn="ctr" rtl="0">
              <a:lnSpc>
                <a:spcPct val="100000"/>
              </a:lnSpc>
              <a:spcBef>
                <a:spcPts val="0"/>
              </a:spcBef>
              <a:spcAft>
                <a:spcPts val="0"/>
              </a:spcAft>
              <a:buClr>
                <a:schemeClr val="lt1"/>
              </a:buClr>
              <a:buSzPts val="1900"/>
              <a:buNone/>
              <a:defRPr>
                <a:solidFill>
                  <a:schemeClr val="lt1"/>
                </a:solidFill>
              </a:defRPr>
            </a:lvl8pPr>
            <a:lvl9pPr lvl="8" algn="ctr" rtl="0">
              <a:lnSpc>
                <a:spcPct val="100000"/>
              </a:lnSpc>
              <a:spcBef>
                <a:spcPts val="0"/>
              </a:spcBef>
              <a:spcAft>
                <a:spcPts val="0"/>
              </a:spcAft>
              <a:buClr>
                <a:schemeClr val="lt1"/>
              </a:buClr>
              <a:buSzPts val="1900"/>
              <a:buNone/>
              <a:defRPr>
                <a:solidFill>
                  <a:schemeClr val="lt1"/>
                </a:solidFill>
              </a:defRPr>
            </a:lvl9pPr>
          </a:lstStyle>
          <a:p>
            <a:endParaRPr/>
          </a:p>
        </p:txBody>
      </p:sp>
      <p:sp>
        <p:nvSpPr>
          <p:cNvPr id="107" name="Google Shape;107;p12"/>
          <p:cNvSpPr txBox="1">
            <a:spLocks noGrp="1"/>
          </p:cNvSpPr>
          <p:nvPr>
            <p:ph type="subTitle" idx="2"/>
          </p:nvPr>
        </p:nvSpPr>
        <p:spPr>
          <a:xfrm>
            <a:off x="60441" y="2885169"/>
            <a:ext cx="7671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lt1"/>
              </a:buClr>
              <a:buSzPts val="1900"/>
              <a:buNone/>
              <a:defRPr>
                <a:solidFill>
                  <a:schemeClr val="lt1"/>
                </a:solidFill>
              </a:defRPr>
            </a:lvl1pPr>
            <a:lvl2pPr lvl="1" algn="ctr" rtl="0">
              <a:lnSpc>
                <a:spcPct val="100000"/>
              </a:lnSpc>
              <a:spcBef>
                <a:spcPts val="0"/>
              </a:spcBef>
              <a:spcAft>
                <a:spcPts val="0"/>
              </a:spcAft>
              <a:buClr>
                <a:schemeClr val="lt1"/>
              </a:buClr>
              <a:buSzPts val="1900"/>
              <a:buNone/>
              <a:defRPr>
                <a:solidFill>
                  <a:schemeClr val="lt1"/>
                </a:solidFill>
              </a:defRPr>
            </a:lvl2pPr>
            <a:lvl3pPr lvl="2" algn="ctr" rtl="0">
              <a:lnSpc>
                <a:spcPct val="100000"/>
              </a:lnSpc>
              <a:spcBef>
                <a:spcPts val="0"/>
              </a:spcBef>
              <a:spcAft>
                <a:spcPts val="0"/>
              </a:spcAft>
              <a:buClr>
                <a:schemeClr val="lt1"/>
              </a:buClr>
              <a:buSzPts val="1900"/>
              <a:buNone/>
              <a:defRPr>
                <a:solidFill>
                  <a:schemeClr val="lt1"/>
                </a:solidFill>
              </a:defRPr>
            </a:lvl3pPr>
            <a:lvl4pPr lvl="3" algn="ctr" rtl="0">
              <a:lnSpc>
                <a:spcPct val="100000"/>
              </a:lnSpc>
              <a:spcBef>
                <a:spcPts val="0"/>
              </a:spcBef>
              <a:spcAft>
                <a:spcPts val="0"/>
              </a:spcAft>
              <a:buClr>
                <a:schemeClr val="lt1"/>
              </a:buClr>
              <a:buSzPts val="1900"/>
              <a:buNone/>
              <a:defRPr>
                <a:solidFill>
                  <a:schemeClr val="lt1"/>
                </a:solidFill>
              </a:defRPr>
            </a:lvl4pPr>
            <a:lvl5pPr lvl="4" algn="ctr" rtl="0">
              <a:lnSpc>
                <a:spcPct val="100000"/>
              </a:lnSpc>
              <a:spcBef>
                <a:spcPts val="0"/>
              </a:spcBef>
              <a:spcAft>
                <a:spcPts val="0"/>
              </a:spcAft>
              <a:buClr>
                <a:schemeClr val="lt1"/>
              </a:buClr>
              <a:buSzPts val="1900"/>
              <a:buNone/>
              <a:defRPr>
                <a:solidFill>
                  <a:schemeClr val="lt1"/>
                </a:solidFill>
              </a:defRPr>
            </a:lvl5pPr>
            <a:lvl6pPr lvl="5" algn="ctr" rtl="0">
              <a:lnSpc>
                <a:spcPct val="100000"/>
              </a:lnSpc>
              <a:spcBef>
                <a:spcPts val="0"/>
              </a:spcBef>
              <a:spcAft>
                <a:spcPts val="0"/>
              </a:spcAft>
              <a:buClr>
                <a:schemeClr val="lt1"/>
              </a:buClr>
              <a:buSzPts val="1900"/>
              <a:buNone/>
              <a:defRPr>
                <a:solidFill>
                  <a:schemeClr val="lt1"/>
                </a:solidFill>
              </a:defRPr>
            </a:lvl6pPr>
            <a:lvl7pPr lvl="6" algn="ctr" rtl="0">
              <a:lnSpc>
                <a:spcPct val="100000"/>
              </a:lnSpc>
              <a:spcBef>
                <a:spcPts val="0"/>
              </a:spcBef>
              <a:spcAft>
                <a:spcPts val="0"/>
              </a:spcAft>
              <a:buClr>
                <a:schemeClr val="lt1"/>
              </a:buClr>
              <a:buSzPts val="1900"/>
              <a:buNone/>
              <a:defRPr>
                <a:solidFill>
                  <a:schemeClr val="lt1"/>
                </a:solidFill>
              </a:defRPr>
            </a:lvl7pPr>
            <a:lvl8pPr lvl="7" algn="ctr" rtl="0">
              <a:lnSpc>
                <a:spcPct val="100000"/>
              </a:lnSpc>
              <a:spcBef>
                <a:spcPts val="0"/>
              </a:spcBef>
              <a:spcAft>
                <a:spcPts val="0"/>
              </a:spcAft>
              <a:buClr>
                <a:schemeClr val="lt1"/>
              </a:buClr>
              <a:buSzPts val="1900"/>
              <a:buNone/>
              <a:defRPr>
                <a:solidFill>
                  <a:schemeClr val="lt1"/>
                </a:solidFill>
              </a:defRPr>
            </a:lvl8pPr>
            <a:lvl9pPr lvl="8" algn="ctr" rtl="0">
              <a:lnSpc>
                <a:spcPct val="100000"/>
              </a:lnSpc>
              <a:spcBef>
                <a:spcPts val="0"/>
              </a:spcBef>
              <a:spcAft>
                <a:spcPts val="0"/>
              </a:spcAft>
              <a:buClr>
                <a:schemeClr val="lt1"/>
              </a:buClr>
              <a:buSzPts val="1900"/>
              <a:buNone/>
              <a:defRPr>
                <a:solidFill>
                  <a:schemeClr val="lt1"/>
                </a:solidFill>
              </a:defRPr>
            </a:lvl9pPr>
          </a:lstStyle>
          <a:p>
            <a:endParaRPr/>
          </a:p>
        </p:txBody>
      </p:sp>
      <p:sp>
        <p:nvSpPr>
          <p:cNvPr id="108" name="Google Shape;108;p12"/>
          <p:cNvSpPr txBox="1">
            <a:spLocks noGrp="1"/>
          </p:cNvSpPr>
          <p:nvPr>
            <p:ph type="subTitle" idx="3"/>
          </p:nvPr>
        </p:nvSpPr>
        <p:spPr>
          <a:xfrm>
            <a:off x="60441" y="3543038"/>
            <a:ext cx="7671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lt1"/>
              </a:buClr>
              <a:buSzPts val="1900"/>
              <a:buNone/>
              <a:defRPr>
                <a:solidFill>
                  <a:schemeClr val="lt1"/>
                </a:solidFill>
              </a:defRPr>
            </a:lvl1pPr>
            <a:lvl2pPr lvl="1" algn="ctr" rtl="0">
              <a:lnSpc>
                <a:spcPct val="100000"/>
              </a:lnSpc>
              <a:spcBef>
                <a:spcPts val="0"/>
              </a:spcBef>
              <a:spcAft>
                <a:spcPts val="0"/>
              </a:spcAft>
              <a:buClr>
                <a:schemeClr val="lt1"/>
              </a:buClr>
              <a:buSzPts val="1900"/>
              <a:buNone/>
              <a:defRPr>
                <a:solidFill>
                  <a:schemeClr val="lt1"/>
                </a:solidFill>
              </a:defRPr>
            </a:lvl2pPr>
            <a:lvl3pPr lvl="2" algn="ctr" rtl="0">
              <a:lnSpc>
                <a:spcPct val="100000"/>
              </a:lnSpc>
              <a:spcBef>
                <a:spcPts val="0"/>
              </a:spcBef>
              <a:spcAft>
                <a:spcPts val="0"/>
              </a:spcAft>
              <a:buClr>
                <a:schemeClr val="lt1"/>
              </a:buClr>
              <a:buSzPts val="1900"/>
              <a:buNone/>
              <a:defRPr>
                <a:solidFill>
                  <a:schemeClr val="lt1"/>
                </a:solidFill>
              </a:defRPr>
            </a:lvl3pPr>
            <a:lvl4pPr lvl="3" algn="ctr" rtl="0">
              <a:lnSpc>
                <a:spcPct val="100000"/>
              </a:lnSpc>
              <a:spcBef>
                <a:spcPts val="0"/>
              </a:spcBef>
              <a:spcAft>
                <a:spcPts val="0"/>
              </a:spcAft>
              <a:buClr>
                <a:schemeClr val="lt1"/>
              </a:buClr>
              <a:buSzPts val="1900"/>
              <a:buNone/>
              <a:defRPr>
                <a:solidFill>
                  <a:schemeClr val="lt1"/>
                </a:solidFill>
              </a:defRPr>
            </a:lvl4pPr>
            <a:lvl5pPr lvl="4" algn="ctr" rtl="0">
              <a:lnSpc>
                <a:spcPct val="100000"/>
              </a:lnSpc>
              <a:spcBef>
                <a:spcPts val="0"/>
              </a:spcBef>
              <a:spcAft>
                <a:spcPts val="0"/>
              </a:spcAft>
              <a:buClr>
                <a:schemeClr val="lt1"/>
              </a:buClr>
              <a:buSzPts val="1900"/>
              <a:buNone/>
              <a:defRPr>
                <a:solidFill>
                  <a:schemeClr val="lt1"/>
                </a:solidFill>
              </a:defRPr>
            </a:lvl5pPr>
            <a:lvl6pPr lvl="5" algn="ctr" rtl="0">
              <a:lnSpc>
                <a:spcPct val="100000"/>
              </a:lnSpc>
              <a:spcBef>
                <a:spcPts val="0"/>
              </a:spcBef>
              <a:spcAft>
                <a:spcPts val="0"/>
              </a:spcAft>
              <a:buClr>
                <a:schemeClr val="lt1"/>
              </a:buClr>
              <a:buSzPts val="1900"/>
              <a:buNone/>
              <a:defRPr>
                <a:solidFill>
                  <a:schemeClr val="lt1"/>
                </a:solidFill>
              </a:defRPr>
            </a:lvl6pPr>
            <a:lvl7pPr lvl="6" algn="ctr" rtl="0">
              <a:lnSpc>
                <a:spcPct val="100000"/>
              </a:lnSpc>
              <a:spcBef>
                <a:spcPts val="0"/>
              </a:spcBef>
              <a:spcAft>
                <a:spcPts val="0"/>
              </a:spcAft>
              <a:buClr>
                <a:schemeClr val="lt1"/>
              </a:buClr>
              <a:buSzPts val="1900"/>
              <a:buNone/>
              <a:defRPr>
                <a:solidFill>
                  <a:schemeClr val="lt1"/>
                </a:solidFill>
              </a:defRPr>
            </a:lvl7pPr>
            <a:lvl8pPr lvl="7" algn="ctr" rtl="0">
              <a:lnSpc>
                <a:spcPct val="100000"/>
              </a:lnSpc>
              <a:spcBef>
                <a:spcPts val="0"/>
              </a:spcBef>
              <a:spcAft>
                <a:spcPts val="0"/>
              </a:spcAft>
              <a:buClr>
                <a:schemeClr val="lt1"/>
              </a:buClr>
              <a:buSzPts val="1900"/>
              <a:buNone/>
              <a:defRPr>
                <a:solidFill>
                  <a:schemeClr val="lt1"/>
                </a:solidFill>
              </a:defRPr>
            </a:lvl8pPr>
            <a:lvl9pPr lvl="8" algn="ctr" rtl="0">
              <a:lnSpc>
                <a:spcPct val="100000"/>
              </a:lnSpc>
              <a:spcBef>
                <a:spcPts val="0"/>
              </a:spcBef>
              <a:spcAft>
                <a:spcPts val="0"/>
              </a:spcAft>
              <a:buClr>
                <a:schemeClr val="lt1"/>
              </a:buClr>
              <a:buSzPts val="1900"/>
              <a:buNone/>
              <a:defRPr>
                <a:solidFill>
                  <a:schemeClr val="lt1"/>
                </a:solidFill>
              </a:defRPr>
            </a:lvl9pPr>
          </a:lstStyle>
          <a:p>
            <a:endParaRPr/>
          </a:p>
        </p:txBody>
      </p:sp>
      <p:sp>
        <p:nvSpPr>
          <p:cNvPr id="109" name="Google Shape;109;p12"/>
          <p:cNvSpPr txBox="1">
            <a:spLocks noGrp="1"/>
          </p:cNvSpPr>
          <p:nvPr>
            <p:ph type="subTitle" idx="4"/>
          </p:nvPr>
        </p:nvSpPr>
        <p:spPr>
          <a:xfrm>
            <a:off x="60441" y="4200908"/>
            <a:ext cx="7671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lt1"/>
              </a:buClr>
              <a:buSzPts val="1900"/>
              <a:buNone/>
              <a:defRPr>
                <a:solidFill>
                  <a:schemeClr val="lt1"/>
                </a:solidFill>
              </a:defRPr>
            </a:lvl1pPr>
            <a:lvl2pPr lvl="1" algn="ctr" rtl="0">
              <a:lnSpc>
                <a:spcPct val="100000"/>
              </a:lnSpc>
              <a:spcBef>
                <a:spcPts val="0"/>
              </a:spcBef>
              <a:spcAft>
                <a:spcPts val="0"/>
              </a:spcAft>
              <a:buClr>
                <a:schemeClr val="lt1"/>
              </a:buClr>
              <a:buSzPts val="1900"/>
              <a:buNone/>
              <a:defRPr>
                <a:solidFill>
                  <a:schemeClr val="lt1"/>
                </a:solidFill>
              </a:defRPr>
            </a:lvl2pPr>
            <a:lvl3pPr lvl="2" algn="ctr" rtl="0">
              <a:lnSpc>
                <a:spcPct val="100000"/>
              </a:lnSpc>
              <a:spcBef>
                <a:spcPts val="0"/>
              </a:spcBef>
              <a:spcAft>
                <a:spcPts val="0"/>
              </a:spcAft>
              <a:buClr>
                <a:schemeClr val="lt1"/>
              </a:buClr>
              <a:buSzPts val="1900"/>
              <a:buNone/>
              <a:defRPr>
                <a:solidFill>
                  <a:schemeClr val="lt1"/>
                </a:solidFill>
              </a:defRPr>
            </a:lvl3pPr>
            <a:lvl4pPr lvl="3" algn="ctr" rtl="0">
              <a:lnSpc>
                <a:spcPct val="100000"/>
              </a:lnSpc>
              <a:spcBef>
                <a:spcPts val="0"/>
              </a:spcBef>
              <a:spcAft>
                <a:spcPts val="0"/>
              </a:spcAft>
              <a:buClr>
                <a:schemeClr val="lt1"/>
              </a:buClr>
              <a:buSzPts val="1900"/>
              <a:buNone/>
              <a:defRPr>
                <a:solidFill>
                  <a:schemeClr val="lt1"/>
                </a:solidFill>
              </a:defRPr>
            </a:lvl4pPr>
            <a:lvl5pPr lvl="4" algn="ctr" rtl="0">
              <a:lnSpc>
                <a:spcPct val="100000"/>
              </a:lnSpc>
              <a:spcBef>
                <a:spcPts val="0"/>
              </a:spcBef>
              <a:spcAft>
                <a:spcPts val="0"/>
              </a:spcAft>
              <a:buClr>
                <a:schemeClr val="lt1"/>
              </a:buClr>
              <a:buSzPts val="1900"/>
              <a:buNone/>
              <a:defRPr>
                <a:solidFill>
                  <a:schemeClr val="lt1"/>
                </a:solidFill>
              </a:defRPr>
            </a:lvl5pPr>
            <a:lvl6pPr lvl="5" algn="ctr" rtl="0">
              <a:lnSpc>
                <a:spcPct val="100000"/>
              </a:lnSpc>
              <a:spcBef>
                <a:spcPts val="0"/>
              </a:spcBef>
              <a:spcAft>
                <a:spcPts val="0"/>
              </a:spcAft>
              <a:buClr>
                <a:schemeClr val="lt1"/>
              </a:buClr>
              <a:buSzPts val="1900"/>
              <a:buNone/>
              <a:defRPr>
                <a:solidFill>
                  <a:schemeClr val="lt1"/>
                </a:solidFill>
              </a:defRPr>
            </a:lvl6pPr>
            <a:lvl7pPr lvl="6" algn="ctr" rtl="0">
              <a:lnSpc>
                <a:spcPct val="100000"/>
              </a:lnSpc>
              <a:spcBef>
                <a:spcPts val="0"/>
              </a:spcBef>
              <a:spcAft>
                <a:spcPts val="0"/>
              </a:spcAft>
              <a:buClr>
                <a:schemeClr val="lt1"/>
              </a:buClr>
              <a:buSzPts val="1900"/>
              <a:buNone/>
              <a:defRPr>
                <a:solidFill>
                  <a:schemeClr val="lt1"/>
                </a:solidFill>
              </a:defRPr>
            </a:lvl7pPr>
            <a:lvl8pPr lvl="7" algn="ctr" rtl="0">
              <a:lnSpc>
                <a:spcPct val="100000"/>
              </a:lnSpc>
              <a:spcBef>
                <a:spcPts val="0"/>
              </a:spcBef>
              <a:spcAft>
                <a:spcPts val="0"/>
              </a:spcAft>
              <a:buClr>
                <a:schemeClr val="lt1"/>
              </a:buClr>
              <a:buSzPts val="1900"/>
              <a:buNone/>
              <a:defRPr>
                <a:solidFill>
                  <a:schemeClr val="lt1"/>
                </a:solidFill>
              </a:defRPr>
            </a:lvl8pPr>
            <a:lvl9pPr lvl="8" algn="ctr" rtl="0">
              <a:lnSpc>
                <a:spcPct val="100000"/>
              </a:lnSpc>
              <a:spcBef>
                <a:spcPts val="0"/>
              </a:spcBef>
              <a:spcAft>
                <a:spcPts val="0"/>
              </a:spcAft>
              <a:buClr>
                <a:schemeClr val="lt1"/>
              </a:buClr>
              <a:buSzPts val="1900"/>
              <a:buNone/>
              <a:defRPr>
                <a:solidFill>
                  <a:schemeClr val="lt1"/>
                </a:solidFill>
              </a:defRPr>
            </a:lvl9pPr>
          </a:lstStyle>
          <a:p>
            <a:endParaRPr/>
          </a:p>
        </p:txBody>
      </p:sp>
      <p:sp>
        <p:nvSpPr>
          <p:cNvPr id="110" name="Google Shape;110;p12"/>
          <p:cNvSpPr txBox="1">
            <a:spLocks noGrp="1"/>
          </p:cNvSpPr>
          <p:nvPr>
            <p:ph type="subTitle" idx="5"/>
          </p:nvPr>
        </p:nvSpPr>
        <p:spPr>
          <a:xfrm>
            <a:off x="60441" y="4858777"/>
            <a:ext cx="7671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lt1"/>
              </a:buClr>
              <a:buSzPts val="1900"/>
              <a:buNone/>
              <a:defRPr>
                <a:solidFill>
                  <a:schemeClr val="lt1"/>
                </a:solidFill>
              </a:defRPr>
            </a:lvl1pPr>
            <a:lvl2pPr lvl="1" algn="ctr" rtl="0">
              <a:lnSpc>
                <a:spcPct val="100000"/>
              </a:lnSpc>
              <a:spcBef>
                <a:spcPts val="0"/>
              </a:spcBef>
              <a:spcAft>
                <a:spcPts val="0"/>
              </a:spcAft>
              <a:buClr>
                <a:schemeClr val="lt1"/>
              </a:buClr>
              <a:buSzPts val="1900"/>
              <a:buNone/>
              <a:defRPr>
                <a:solidFill>
                  <a:schemeClr val="lt1"/>
                </a:solidFill>
              </a:defRPr>
            </a:lvl2pPr>
            <a:lvl3pPr lvl="2" algn="ctr" rtl="0">
              <a:lnSpc>
                <a:spcPct val="100000"/>
              </a:lnSpc>
              <a:spcBef>
                <a:spcPts val="0"/>
              </a:spcBef>
              <a:spcAft>
                <a:spcPts val="0"/>
              </a:spcAft>
              <a:buClr>
                <a:schemeClr val="lt1"/>
              </a:buClr>
              <a:buSzPts val="1900"/>
              <a:buNone/>
              <a:defRPr>
                <a:solidFill>
                  <a:schemeClr val="lt1"/>
                </a:solidFill>
              </a:defRPr>
            </a:lvl3pPr>
            <a:lvl4pPr lvl="3" algn="ctr" rtl="0">
              <a:lnSpc>
                <a:spcPct val="100000"/>
              </a:lnSpc>
              <a:spcBef>
                <a:spcPts val="0"/>
              </a:spcBef>
              <a:spcAft>
                <a:spcPts val="0"/>
              </a:spcAft>
              <a:buClr>
                <a:schemeClr val="lt1"/>
              </a:buClr>
              <a:buSzPts val="1900"/>
              <a:buNone/>
              <a:defRPr>
                <a:solidFill>
                  <a:schemeClr val="lt1"/>
                </a:solidFill>
              </a:defRPr>
            </a:lvl4pPr>
            <a:lvl5pPr lvl="4" algn="ctr" rtl="0">
              <a:lnSpc>
                <a:spcPct val="100000"/>
              </a:lnSpc>
              <a:spcBef>
                <a:spcPts val="0"/>
              </a:spcBef>
              <a:spcAft>
                <a:spcPts val="0"/>
              </a:spcAft>
              <a:buClr>
                <a:schemeClr val="lt1"/>
              </a:buClr>
              <a:buSzPts val="1900"/>
              <a:buNone/>
              <a:defRPr>
                <a:solidFill>
                  <a:schemeClr val="lt1"/>
                </a:solidFill>
              </a:defRPr>
            </a:lvl5pPr>
            <a:lvl6pPr lvl="5" algn="ctr" rtl="0">
              <a:lnSpc>
                <a:spcPct val="100000"/>
              </a:lnSpc>
              <a:spcBef>
                <a:spcPts val="0"/>
              </a:spcBef>
              <a:spcAft>
                <a:spcPts val="0"/>
              </a:spcAft>
              <a:buClr>
                <a:schemeClr val="lt1"/>
              </a:buClr>
              <a:buSzPts val="1900"/>
              <a:buNone/>
              <a:defRPr>
                <a:solidFill>
                  <a:schemeClr val="lt1"/>
                </a:solidFill>
              </a:defRPr>
            </a:lvl6pPr>
            <a:lvl7pPr lvl="6" algn="ctr" rtl="0">
              <a:lnSpc>
                <a:spcPct val="100000"/>
              </a:lnSpc>
              <a:spcBef>
                <a:spcPts val="0"/>
              </a:spcBef>
              <a:spcAft>
                <a:spcPts val="0"/>
              </a:spcAft>
              <a:buClr>
                <a:schemeClr val="lt1"/>
              </a:buClr>
              <a:buSzPts val="1900"/>
              <a:buNone/>
              <a:defRPr>
                <a:solidFill>
                  <a:schemeClr val="lt1"/>
                </a:solidFill>
              </a:defRPr>
            </a:lvl7pPr>
            <a:lvl8pPr lvl="7" algn="ctr" rtl="0">
              <a:lnSpc>
                <a:spcPct val="100000"/>
              </a:lnSpc>
              <a:spcBef>
                <a:spcPts val="0"/>
              </a:spcBef>
              <a:spcAft>
                <a:spcPts val="0"/>
              </a:spcAft>
              <a:buClr>
                <a:schemeClr val="lt1"/>
              </a:buClr>
              <a:buSzPts val="1900"/>
              <a:buNone/>
              <a:defRPr>
                <a:solidFill>
                  <a:schemeClr val="lt1"/>
                </a:solidFill>
              </a:defRPr>
            </a:lvl8pPr>
            <a:lvl9pPr lvl="8" algn="ctr" rtl="0">
              <a:lnSpc>
                <a:spcPct val="100000"/>
              </a:lnSpc>
              <a:spcBef>
                <a:spcPts val="0"/>
              </a:spcBef>
              <a:spcAft>
                <a:spcPts val="0"/>
              </a:spcAft>
              <a:buClr>
                <a:schemeClr val="lt1"/>
              </a:buClr>
              <a:buSzPts val="1900"/>
              <a:buNone/>
              <a:defRPr>
                <a:solidFill>
                  <a:schemeClr val="lt1"/>
                </a:solidFill>
              </a:defRPr>
            </a:lvl9pPr>
          </a:lstStyle>
          <a:p>
            <a:endParaRPr/>
          </a:p>
        </p:txBody>
      </p:sp>
      <p:sp>
        <p:nvSpPr>
          <p:cNvPr id="111" name="Google Shape;111;p12"/>
          <p:cNvSpPr txBox="1">
            <a:spLocks noGrp="1"/>
          </p:cNvSpPr>
          <p:nvPr>
            <p:ph type="subTitle" idx="6"/>
          </p:nvPr>
        </p:nvSpPr>
        <p:spPr>
          <a:xfrm>
            <a:off x="1503884" y="2034775"/>
            <a:ext cx="10018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12" name="Google Shape;112;p12"/>
          <p:cNvSpPr txBox="1">
            <a:spLocks noGrp="1"/>
          </p:cNvSpPr>
          <p:nvPr>
            <p:ph type="subTitle" idx="7"/>
          </p:nvPr>
        </p:nvSpPr>
        <p:spPr>
          <a:xfrm>
            <a:off x="1503884" y="3639668"/>
            <a:ext cx="10018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13" name="Google Shape;113;p12"/>
          <p:cNvSpPr txBox="1">
            <a:spLocks noGrp="1"/>
          </p:cNvSpPr>
          <p:nvPr>
            <p:ph type="subTitle" idx="8"/>
          </p:nvPr>
        </p:nvSpPr>
        <p:spPr>
          <a:xfrm>
            <a:off x="1503884" y="5244562"/>
            <a:ext cx="10018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14" name="Google Shape;114;p12"/>
          <p:cNvSpPr txBox="1">
            <a:spLocks noGrp="1"/>
          </p:cNvSpPr>
          <p:nvPr>
            <p:ph type="title"/>
          </p:nvPr>
        </p:nvSpPr>
        <p:spPr>
          <a:xfrm>
            <a:off x="1252600" y="593375"/>
            <a:ext cx="10523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lt1"/>
              </a:buClr>
              <a:buSzPts val="4000"/>
              <a:buFont typeface="Aldrich"/>
              <a:buNone/>
              <a:defRPr>
                <a:solidFill>
                  <a:schemeClr val="lt1"/>
                </a:solidFill>
              </a:defRPr>
            </a:lvl1pPr>
            <a:lvl2pPr lvl="1"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sp>
        <p:nvSpPr>
          <p:cNvPr id="115" name="Google Shape;115;p12"/>
          <p:cNvSpPr txBox="1">
            <a:spLocks noGrp="1"/>
          </p:cNvSpPr>
          <p:nvPr>
            <p:ph type="body" idx="9"/>
          </p:nvPr>
        </p:nvSpPr>
        <p:spPr>
          <a:xfrm>
            <a:off x="1503875" y="2472725"/>
            <a:ext cx="100188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16" name="Google Shape;116;p12"/>
          <p:cNvSpPr txBox="1">
            <a:spLocks noGrp="1"/>
          </p:cNvSpPr>
          <p:nvPr>
            <p:ph type="body" idx="13"/>
          </p:nvPr>
        </p:nvSpPr>
        <p:spPr>
          <a:xfrm>
            <a:off x="1503875" y="4066188"/>
            <a:ext cx="100188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17" name="Google Shape;117;p12"/>
          <p:cNvSpPr txBox="1">
            <a:spLocks noGrp="1"/>
          </p:cNvSpPr>
          <p:nvPr>
            <p:ph type="body" idx="14"/>
          </p:nvPr>
        </p:nvSpPr>
        <p:spPr>
          <a:xfrm>
            <a:off x="1503875" y="5657850"/>
            <a:ext cx="100200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Tree>
    <p:extLst>
      <p:ext uri="{BB962C8B-B14F-4D97-AF65-F5344CB8AC3E}">
        <p14:creationId xmlns:p14="http://schemas.microsoft.com/office/powerpoint/2010/main" val="343103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09 Big Title">
  <p:cSld name="009 Big Title">
    <p:bg>
      <p:bgPr>
        <a:solidFill>
          <a:schemeClr val="accent2"/>
        </a:solidFill>
        <a:effectLst/>
      </p:bgPr>
    </p:bg>
    <p:spTree>
      <p:nvGrpSpPr>
        <p:cNvPr id="1" name="Shape 100"/>
        <p:cNvGrpSpPr/>
        <p:nvPr/>
      </p:nvGrpSpPr>
      <p:grpSpPr>
        <a:xfrm>
          <a:off x="0" y="0"/>
          <a:ext cx="0" cy="0"/>
          <a:chOff x="0" y="0"/>
          <a:chExt cx="0" cy="0"/>
        </a:xfrm>
      </p:grpSpPr>
      <p:sp>
        <p:nvSpPr>
          <p:cNvPr id="101" name="Google Shape;101;p11"/>
          <p:cNvSpPr txBox="1">
            <a:spLocks noGrp="1"/>
          </p:cNvSpPr>
          <p:nvPr>
            <p:ph type="title"/>
          </p:nvPr>
        </p:nvSpPr>
        <p:spPr>
          <a:xfrm>
            <a:off x="548200" y="1001475"/>
            <a:ext cx="11095500" cy="3160800"/>
          </a:xfrm>
          <a:prstGeom prst="rect">
            <a:avLst/>
          </a:prstGeom>
        </p:spPr>
        <p:txBody>
          <a:bodyPr spcFirstLastPara="1" wrap="square" lIns="121900" tIns="121900" rIns="121900" bIns="121900" anchor="b" anchorCtr="0">
            <a:noAutofit/>
          </a:bodyPr>
          <a:lstStyle>
            <a:lvl1pPr lvl="0" algn="ctr" rtl="0">
              <a:spcBef>
                <a:spcPts val="0"/>
              </a:spcBef>
              <a:spcAft>
                <a:spcPts val="0"/>
              </a:spcAft>
              <a:buClr>
                <a:schemeClr val="lt1"/>
              </a:buClr>
              <a:buSzPts val="8000"/>
              <a:buNone/>
              <a:defRPr sz="8000">
                <a:solidFill>
                  <a:schemeClr val="lt1"/>
                </a:solidFill>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endParaRPr/>
          </a:p>
        </p:txBody>
      </p:sp>
      <p:sp>
        <p:nvSpPr>
          <p:cNvPr id="102" name="Google Shape;102;p11"/>
          <p:cNvSpPr txBox="1">
            <a:spLocks noGrp="1"/>
          </p:cNvSpPr>
          <p:nvPr>
            <p:ph type="body" idx="1"/>
          </p:nvPr>
        </p:nvSpPr>
        <p:spPr>
          <a:xfrm>
            <a:off x="633475" y="4813250"/>
            <a:ext cx="10909200" cy="15651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Clr>
                <a:schemeClr val="lt1"/>
              </a:buClr>
              <a:buSzPts val="1900"/>
              <a:buChar char="➜"/>
              <a:defRPr>
                <a:solidFill>
                  <a:schemeClr val="lt1"/>
                </a:solidFill>
              </a:defRPr>
            </a:lvl1pPr>
            <a:lvl2pPr marL="914400" lvl="1" indent="-349250" algn="ctr">
              <a:spcBef>
                <a:spcPts val="2100"/>
              </a:spcBef>
              <a:spcAft>
                <a:spcPts val="0"/>
              </a:spcAft>
              <a:buClr>
                <a:schemeClr val="lt1"/>
              </a:buClr>
              <a:buSzPts val="1900"/>
              <a:buChar char="○"/>
              <a:defRPr>
                <a:solidFill>
                  <a:schemeClr val="lt1"/>
                </a:solidFill>
              </a:defRPr>
            </a:lvl2pPr>
            <a:lvl3pPr marL="1371600" lvl="2" indent="-349250" algn="ctr">
              <a:spcBef>
                <a:spcPts val="2100"/>
              </a:spcBef>
              <a:spcAft>
                <a:spcPts val="0"/>
              </a:spcAft>
              <a:buClr>
                <a:schemeClr val="lt1"/>
              </a:buClr>
              <a:buSzPts val="1900"/>
              <a:buChar char="■"/>
              <a:defRPr>
                <a:solidFill>
                  <a:schemeClr val="lt1"/>
                </a:solidFill>
              </a:defRPr>
            </a:lvl3pPr>
            <a:lvl4pPr marL="1828800" lvl="3" indent="-349250" algn="ctr">
              <a:spcBef>
                <a:spcPts val="2100"/>
              </a:spcBef>
              <a:spcAft>
                <a:spcPts val="0"/>
              </a:spcAft>
              <a:buClr>
                <a:schemeClr val="lt1"/>
              </a:buClr>
              <a:buSzPts val="1900"/>
              <a:buChar char="●"/>
              <a:defRPr>
                <a:solidFill>
                  <a:schemeClr val="lt1"/>
                </a:solidFill>
              </a:defRPr>
            </a:lvl4pPr>
            <a:lvl5pPr marL="2286000" lvl="4" indent="-349250" algn="ctr">
              <a:spcBef>
                <a:spcPts val="2100"/>
              </a:spcBef>
              <a:spcAft>
                <a:spcPts val="0"/>
              </a:spcAft>
              <a:buClr>
                <a:schemeClr val="lt1"/>
              </a:buClr>
              <a:buSzPts val="1900"/>
              <a:buChar char="○"/>
              <a:defRPr>
                <a:solidFill>
                  <a:schemeClr val="lt1"/>
                </a:solidFill>
              </a:defRPr>
            </a:lvl5pPr>
            <a:lvl6pPr marL="2743200" lvl="5" indent="-349250" algn="ctr">
              <a:spcBef>
                <a:spcPts val="2100"/>
              </a:spcBef>
              <a:spcAft>
                <a:spcPts val="0"/>
              </a:spcAft>
              <a:buClr>
                <a:schemeClr val="lt1"/>
              </a:buClr>
              <a:buSzPts val="1900"/>
              <a:buChar char="■"/>
              <a:defRPr>
                <a:solidFill>
                  <a:schemeClr val="lt1"/>
                </a:solidFill>
              </a:defRPr>
            </a:lvl6pPr>
            <a:lvl7pPr marL="3200400" lvl="6" indent="-349250" algn="ctr">
              <a:spcBef>
                <a:spcPts val="2100"/>
              </a:spcBef>
              <a:spcAft>
                <a:spcPts val="0"/>
              </a:spcAft>
              <a:buClr>
                <a:schemeClr val="lt1"/>
              </a:buClr>
              <a:buSzPts val="1900"/>
              <a:buChar char="●"/>
              <a:defRPr>
                <a:solidFill>
                  <a:schemeClr val="lt1"/>
                </a:solidFill>
              </a:defRPr>
            </a:lvl7pPr>
            <a:lvl8pPr marL="3657600" lvl="7" indent="-349250" algn="ctr">
              <a:spcBef>
                <a:spcPts val="2100"/>
              </a:spcBef>
              <a:spcAft>
                <a:spcPts val="0"/>
              </a:spcAft>
              <a:buClr>
                <a:schemeClr val="lt1"/>
              </a:buClr>
              <a:buSzPts val="1900"/>
              <a:buChar char="○"/>
              <a:defRPr>
                <a:solidFill>
                  <a:schemeClr val="lt1"/>
                </a:solidFill>
              </a:defRPr>
            </a:lvl8pPr>
            <a:lvl9pPr marL="4114800" lvl="8" indent="-349250" algn="ctr">
              <a:spcBef>
                <a:spcPts val="2100"/>
              </a:spcBef>
              <a:spcAft>
                <a:spcPts val="2100"/>
              </a:spcAft>
              <a:buClr>
                <a:schemeClr val="lt1"/>
              </a:buClr>
              <a:buSzPts val="1900"/>
              <a:buChar char="■"/>
              <a:defRPr>
                <a:solidFill>
                  <a:schemeClr val="lt1"/>
                </a:solidFill>
              </a:defRPr>
            </a:lvl9pPr>
          </a:lstStyle>
          <a:p>
            <a:endParaRPr/>
          </a:p>
        </p:txBody>
      </p:sp>
    </p:spTree>
    <p:extLst>
      <p:ext uri="{BB962C8B-B14F-4D97-AF65-F5344CB8AC3E}">
        <p14:creationId xmlns:p14="http://schemas.microsoft.com/office/powerpoint/2010/main" val="707780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014 Map">
  <p:cSld name="014 Map">
    <p:spTree>
      <p:nvGrpSpPr>
        <p:cNvPr id="1" name="Shape 134"/>
        <p:cNvGrpSpPr/>
        <p:nvPr/>
      </p:nvGrpSpPr>
      <p:grpSpPr>
        <a:xfrm>
          <a:off x="0" y="0"/>
          <a:ext cx="0" cy="0"/>
          <a:chOff x="0" y="0"/>
          <a:chExt cx="0" cy="0"/>
        </a:xfrm>
      </p:grpSpPr>
      <p:sp>
        <p:nvSpPr>
          <p:cNvPr id="136" name="Google Shape;136;p14"/>
          <p:cNvSpPr txBox="1">
            <a:spLocks noGrp="1"/>
          </p:cNvSpPr>
          <p:nvPr>
            <p:ph type="subTitle" idx="1"/>
          </p:nvPr>
        </p:nvSpPr>
        <p:spPr>
          <a:xfrm>
            <a:off x="8225931" y="1882375"/>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37" name="Google Shape;137;p14"/>
          <p:cNvSpPr txBox="1">
            <a:spLocks noGrp="1"/>
          </p:cNvSpPr>
          <p:nvPr>
            <p:ph type="subTitle" idx="2"/>
          </p:nvPr>
        </p:nvSpPr>
        <p:spPr>
          <a:xfrm>
            <a:off x="8225931" y="4102757"/>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38" name="Google Shape;138;p1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lt1"/>
              </a:buClr>
              <a:buSzPts val="4000"/>
              <a:buFont typeface="Aldrich"/>
              <a:buNone/>
              <a:defRPr>
                <a:solidFill>
                  <a:schemeClr val="lt1"/>
                </a:solidFill>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39" name="Google Shape;139;p14"/>
          <p:cNvSpPr txBox="1">
            <a:spLocks noGrp="1"/>
          </p:cNvSpPr>
          <p:nvPr>
            <p:ph type="body" idx="3"/>
          </p:nvPr>
        </p:nvSpPr>
        <p:spPr>
          <a:xfrm>
            <a:off x="8225925" y="2318375"/>
            <a:ext cx="33978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140" name="Google Shape;140;p14"/>
          <p:cNvSpPr txBox="1">
            <a:spLocks noGrp="1"/>
          </p:cNvSpPr>
          <p:nvPr>
            <p:ph type="body" idx="4"/>
          </p:nvPr>
        </p:nvSpPr>
        <p:spPr>
          <a:xfrm>
            <a:off x="8225925" y="4506700"/>
            <a:ext cx="33978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Tree>
    <p:extLst>
      <p:ext uri="{BB962C8B-B14F-4D97-AF65-F5344CB8AC3E}">
        <p14:creationId xmlns:p14="http://schemas.microsoft.com/office/powerpoint/2010/main" val="1798702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6518256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77456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367406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136514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616857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566169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6340645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76176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2/9/2023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568220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10" r:id="rId14"/>
    <p:sldLayoutId id="2147483711" r:id="rId15"/>
    <p:sldLayoutId id="2147483712" r:id="rId16"/>
    <p:sldLayoutId id="2147483714" r:id="rId17"/>
    <p:sldLayoutId id="2147483717" r:id="rId18"/>
    <p:sldLayoutId id="2147483718" r:id="rId19"/>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415600" y="1050575"/>
            <a:ext cx="6472880" cy="4498500"/>
          </a:xfrm>
          <a:prstGeom prst="rect">
            <a:avLst/>
          </a:prstGeom>
        </p:spPr>
        <p:txBody>
          <a:bodyPr spcFirstLastPara="1" wrap="square" lIns="121900" tIns="121900" rIns="121900" bIns="121900" anchor="ctr" anchorCtr="0">
            <a:normAutofit/>
          </a:bodyPr>
          <a:lstStyle/>
          <a:p>
            <a:r>
              <a:rPr lang="en-GB" sz="4400" cap="small" dirty="0"/>
              <a:t>Case Study</a:t>
            </a:r>
            <a:r>
              <a:rPr lang="en-GB" cap="small" dirty="0"/>
              <a:t>: Fiat Chrysler Automobiles</a:t>
            </a:r>
            <a:br>
              <a:rPr lang="en-GB" cap="small" dirty="0"/>
            </a:br>
            <a:r>
              <a:rPr lang="en-GB" cap="small" dirty="0"/>
              <a:t>Time Series Prediction in Welding Process Control</a:t>
            </a:r>
          </a:p>
        </p:txBody>
      </p:sp>
      <p:sp>
        <p:nvSpPr>
          <p:cNvPr id="174" name="Google Shape;174;p19"/>
          <p:cNvSpPr txBox="1">
            <a:spLocks noGrp="1"/>
          </p:cNvSpPr>
          <p:nvPr>
            <p:ph type="subTitle" idx="1"/>
          </p:nvPr>
        </p:nvSpPr>
        <p:spPr>
          <a:xfrm>
            <a:off x="6012100" y="1050575"/>
            <a:ext cx="6026400" cy="717900"/>
          </a:xfrm>
          <a:prstGeom prst="rect">
            <a:avLst/>
          </a:prstGeom>
        </p:spPr>
        <p:txBody>
          <a:bodyPr spcFirstLastPara="1" wrap="square" lIns="121900" tIns="121900" rIns="121900" bIns="121900" anchor="ctr" anchorCtr="0">
            <a:noAutofit/>
          </a:bodyPr>
          <a:lstStyle/>
          <a:p>
            <a:pPr marL="0" indent="0"/>
            <a:endParaRPr lang="en-US" dirty="0"/>
          </a:p>
          <a:p>
            <a:pPr marL="0" lvl="0" indent="0" algn="l" rtl="0">
              <a:spcBef>
                <a:spcPts val="0"/>
              </a:spcBef>
              <a:spcAft>
                <a:spcPts val="0"/>
              </a:spcAft>
              <a:buNone/>
            </a:pPr>
            <a:endParaRPr dirty="0"/>
          </a:p>
        </p:txBody>
      </p:sp>
      <p:sp>
        <p:nvSpPr>
          <p:cNvPr id="178" name="Google Shape;178;p19"/>
          <p:cNvSpPr txBox="1">
            <a:spLocks noGrp="1"/>
          </p:cNvSpPr>
          <p:nvPr>
            <p:ph type="subTitle" idx="5"/>
          </p:nvPr>
        </p:nvSpPr>
        <p:spPr>
          <a:xfrm>
            <a:off x="6012100" y="3727925"/>
            <a:ext cx="6026400" cy="717900"/>
          </a:xfrm>
          <a:prstGeom prst="rect">
            <a:avLst/>
          </a:prstGeom>
        </p:spPr>
        <p:txBody>
          <a:bodyPr spcFirstLastPara="1" wrap="square" lIns="121900" tIns="121900" rIns="121900" bIns="121900" anchor="ctr" anchorCtr="0">
            <a:noAutofit/>
          </a:bodyPr>
          <a:lstStyle/>
          <a:p>
            <a:pPr marL="0" lvl="0" indent="0"/>
            <a:r>
              <a:rPr lang="en" dirty="0"/>
              <a:t>	</a:t>
            </a:r>
            <a:endParaRPr dirty="0"/>
          </a:p>
        </p:txBody>
      </p:sp>
      <p:sp>
        <p:nvSpPr>
          <p:cNvPr id="179" name="Google Shape;179;p19"/>
          <p:cNvSpPr txBox="1">
            <a:spLocks noGrp="1"/>
          </p:cNvSpPr>
          <p:nvPr>
            <p:ph type="subTitle" idx="6"/>
          </p:nvPr>
        </p:nvSpPr>
        <p:spPr>
          <a:xfrm>
            <a:off x="6012100" y="5977018"/>
            <a:ext cx="6026400" cy="717900"/>
          </a:xfrm>
          <a:prstGeom prst="rect">
            <a:avLst/>
          </a:prstGeom>
        </p:spPr>
        <p:txBody>
          <a:bodyPr spcFirstLastPara="1" wrap="square" lIns="121900" tIns="121900" rIns="121900" bIns="121900" anchor="ctr" anchorCtr="0">
            <a:noAutofit/>
          </a:bodyPr>
          <a:lstStyle/>
          <a:p>
            <a:pPr marL="0" indent="0"/>
            <a:r>
              <a:rPr lang="en" dirty="0"/>
              <a:t>	</a:t>
            </a:r>
            <a:r>
              <a:rPr lang="en-US" sz="3200" dirty="0"/>
              <a:t>Sanja </a:t>
            </a:r>
            <a:r>
              <a:rPr lang="en-US" sz="3200" dirty="0" err="1"/>
              <a:t>Stanisic</a:t>
            </a:r>
            <a:r>
              <a:rPr lang="en-US" sz="3200" dirty="0"/>
              <a:t>,  </a:t>
            </a:r>
            <a:r>
              <a:rPr lang="en-US" sz="3200" dirty="0" err="1"/>
              <a:t>matr</a:t>
            </a:r>
            <a:r>
              <a:rPr lang="en-US" sz="3200" dirty="0"/>
              <a:t>. 800409</a:t>
            </a:r>
          </a:p>
          <a:p>
            <a:pPr marL="0" lvl="0" indent="0"/>
            <a:endParaRPr dirty="0"/>
          </a:p>
        </p:txBody>
      </p:sp>
      <p:cxnSp>
        <p:nvCxnSpPr>
          <p:cNvPr id="181" name="Google Shape;181;p19"/>
          <p:cNvCxnSpPr/>
          <p:nvPr/>
        </p:nvCxnSpPr>
        <p:spPr>
          <a:xfrm>
            <a:off x="483275" y="5217725"/>
            <a:ext cx="1460100" cy="0"/>
          </a:xfrm>
          <a:prstGeom prst="straightConnector1">
            <a:avLst/>
          </a:prstGeom>
          <a:noFill/>
          <a:ln w="38100" cap="rnd"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8" name="Google Shape;278;p25"/>
          <p:cNvSpPr txBox="1">
            <a:spLocks noGrp="1"/>
          </p:cNvSpPr>
          <p:nvPr>
            <p:ph type="subTitle" idx="1"/>
          </p:nvPr>
        </p:nvSpPr>
        <p:spPr>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t>2. </a:t>
            </a:r>
            <a:endParaRPr dirty="0"/>
          </a:p>
        </p:txBody>
      </p:sp>
      <p:sp>
        <p:nvSpPr>
          <p:cNvPr id="279" name="Google Shape;279;p25"/>
          <p:cNvSpPr txBox="1">
            <a:spLocks noGrp="1"/>
          </p:cNvSpPr>
          <p:nvPr>
            <p:ph type="subTitle" idx="2"/>
          </p:nvPr>
        </p:nvSpPr>
        <p:spPr>
          <a:xfrm>
            <a:off x="0" y="3050449"/>
            <a:ext cx="957531" cy="583824"/>
          </a:xfrm>
          <a:prstGeom prst="rect">
            <a:avLst/>
          </a:prstGeom>
          <a:solidFill>
            <a:schemeClr val="accent2"/>
          </a:solidFill>
        </p:spPr>
        <p:txBody>
          <a:bodyPr spcFirstLastPara="1" wrap="square" lIns="121900" tIns="121900" rIns="121900" bIns="121900" anchor="ctr" anchorCtr="0">
            <a:noAutofit/>
          </a:bodyPr>
          <a:lstStyle/>
          <a:p>
            <a:pPr marL="0" lvl="0" indent="0" algn="ctr" rtl="0">
              <a:spcBef>
                <a:spcPts val="0"/>
              </a:spcBef>
              <a:spcAft>
                <a:spcPts val="0"/>
              </a:spcAft>
              <a:buNone/>
            </a:pPr>
            <a:r>
              <a:rPr lang="en" sz="1900" dirty="0"/>
              <a:t>2</a:t>
            </a:r>
            <a:r>
              <a:rPr lang="en" sz="1900" dirty="0">
                <a:solidFill>
                  <a:schemeClr val="lt1"/>
                </a:solidFill>
              </a:rPr>
              <a:t> </a:t>
            </a:r>
            <a:endParaRPr sz="1900" dirty="0">
              <a:solidFill>
                <a:schemeClr val="lt1"/>
              </a:solidFill>
            </a:endParaRPr>
          </a:p>
        </p:txBody>
      </p:sp>
      <p:sp>
        <p:nvSpPr>
          <p:cNvPr id="271" name="Google Shape;271;p25"/>
          <p:cNvSpPr txBox="1">
            <a:spLocks noGrp="1"/>
          </p:cNvSpPr>
          <p:nvPr>
            <p:ph type="title"/>
          </p:nvPr>
        </p:nvSpPr>
        <p:spPr>
          <a:prstGeom prst="rect">
            <a:avLst/>
          </a:prstGeom>
          <a:noFill/>
        </p:spPr>
        <p:txBody>
          <a:bodyPr spcFirstLastPara="1" wrap="square" lIns="121900" tIns="121900" rIns="121900" bIns="121900" anchor="t" anchorCtr="0">
            <a:noAutofit/>
          </a:bodyPr>
          <a:lstStyle/>
          <a:p>
            <a:pPr marL="0" lvl="0" indent="0" algn="l" rtl="0">
              <a:spcBef>
                <a:spcPts val="0"/>
              </a:spcBef>
              <a:spcAft>
                <a:spcPts val="0"/>
              </a:spcAft>
              <a:buNone/>
            </a:pPr>
            <a:r>
              <a:rPr lang="en" dirty="0"/>
              <a:t> </a:t>
            </a:r>
            <a:endParaRPr dirty="0">
              <a:solidFill>
                <a:schemeClr val="tx1"/>
              </a:solidFill>
            </a:endParaRPr>
          </a:p>
        </p:txBody>
      </p:sp>
      <p:sp>
        <p:nvSpPr>
          <p:cNvPr id="12" name="Text Placeholder 11"/>
          <p:cNvSpPr>
            <a:spLocks noGrp="1"/>
          </p:cNvSpPr>
          <p:nvPr>
            <p:ph type="body" idx="8"/>
          </p:nvPr>
        </p:nvSpPr>
        <p:spPr>
          <a:xfrm>
            <a:off x="1095555" y="772886"/>
            <a:ext cx="4235570" cy="5410200"/>
          </a:xfrm>
        </p:spPr>
        <p:txBody>
          <a:bodyPr/>
          <a:lstStyle/>
          <a:p>
            <a:pPr marL="107950" indent="0" algn="just">
              <a:buNone/>
            </a:pPr>
            <a:r>
              <a:rPr lang="en-GB" sz="2000" dirty="0"/>
              <a:t>Even the sampled dataset was too big to obtain a meaningful visualization of the values of voltage fluctuation. Therefore, a filter was applied, and voltage values form record indexed as 4500 to record indexed as 5000, as well as voltages between the records 4500 and 4600 are shown in the following figures. </a:t>
            </a:r>
          </a:p>
          <a:p>
            <a:pPr marL="107950" indent="0" algn="just">
              <a:buNone/>
            </a:pPr>
            <a:r>
              <a:rPr lang="en-GB" sz="2000" dirty="0"/>
              <a:t>The voltage fluctuation in the sampled and filtered data indicated that it makes sense to use time series analysis for forecasting voltage values. </a:t>
            </a:r>
          </a:p>
          <a:p>
            <a:pPr marL="107950" indent="0" algn="just">
              <a:buNone/>
            </a:pPr>
            <a:r>
              <a:rPr lang="en-GB" sz="2000" dirty="0"/>
              <a:t>Due to high density and huge amount of data I decided to perform time series analysis separately for each welding spot. </a:t>
            </a:r>
          </a:p>
        </p:txBody>
      </p:sp>
      <p:pic>
        <p:nvPicPr>
          <p:cNvPr id="4" name="Picture 3">
            <a:extLst>
              <a:ext uri="{FF2B5EF4-FFF2-40B4-BE49-F238E27FC236}">
                <a16:creationId xmlns:a16="http://schemas.microsoft.com/office/drawing/2014/main" id="{4ACB35A3-6C92-A733-06AA-0A41A710314C}"/>
              </a:ext>
            </a:extLst>
          </p:cNvPr>
          <p:cNvPicPr>
            <a:picLocks noChangeAspect="1"/>
          </p:cNvPicPr>
          <p:nvPr/>
        </p:nvPicPr>
        <p:blipFill>
          <a:blip r:embed="rId3"/>
          <a:stretch>
            <a:fillRect/>
          </a:stretch>
        </p:blipFill>
        <p:spPr>
          <a:xfrm>
            <a:off x="7289380" y="687180"/>
            <a:ext cx="3694298" cy="2791584"/>
          </a:xfrm>
          <a:prstGeom prst="rect">
            <a:avLst/>
          </a:prstGeom>
        </p:spPr>
      </p:pic>
      <p:pic>
        <p:nvPicPr>
          <p:cNvPr id="5" name="Picture 4">
            <a:extLst>
              <a:ext uri="{FF2B5EF4-FFF2-40B4-BE49-F238E27FC236}">
                <a16:creationId xmlns:a16="http://schemas.microsoft.com/office/drawing/2014/main" id="{542064D4-7E27-48AA-FABF-DA55CA3A7926}"/>
              </a:ext>
            </a:extLst>
          </p:cNvPr>
          <p:cNvPicPr>
            <a:picLocks noChangeAspect="1"/>
          </p:cNvPicPr>
          <p:nvPr/>
        </p:nvPicPr>
        <p:blipFill>
          <a:blip r:embed="rId4"/>
          <a:stretch>
            <a:fillRect/>
          </a:stretch>
        </p:blipFill>
        <p:spPr>
          <a:xfrm>
            <a:off x="7289387" y="3526440"/>
            <a:ext cx="3807057" cy="2876790"/>
          </a:xfrm>
          <a:prstGeom prst="rect">
            <a:avLst/>
          </a:prstGeom>
        </p:spPr>
      </p:pic>
    </p:spTree>
    <p:extLst>
      <p:ext uri="{BB962C8B-B14F-4D97-AF65-F5344CB8AC3E}">
        <p14:creationId xmlns:p14="http://schemas.microsoft.com/office/powerpoint/2010/main" val="1647395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43" name="Google Shape;343;p29"/>
          <p:cNvSpPr txBox="1">
            <a:spLocks noGrp="1"/>
          </p:cNvSpPr>
          <p:nvPr>
            <p:ph type="subTitle" idx="1"/>
          </p:nvPr>
        </p:nvSpPr>
        <p:spPr>
          <a:xfrm>
            <a:off x="-50" y="2993869"/>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2. </a:t>
            </a:r>
            <a:endParaRPr dirty="0">
              <a:solidFill>
                <a:schemeClr val="lt1"/>
              </a:solidFill>
            </a:endParaRPr>
          </a:p>
        </p:txBody>
      </p:sp>
      <p:sp>
        <p:nvSpPr>
          <p:cNvPr id="344" name="Google Shape;344;p29"/>
          <p:cNvSpPr txBox="1">
            <a:spLocks noGrp="1"/>
          </p:cNvSpPr>
          <p:nvPr>
            <p:ph type="subTitle" idx="2"/>
          </p:nvPr>
        </p:nvSpPr>
        <p:spPr>
          <a:xfrm>
            <a:off x="-50" y="3651738"/>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3. </a:t>
            </a:r>
            <a:endParaRPr dirty="0">
              <a:solidFill>
                <a:schemeClr val="lt1"/>
              </a:solidFill>
            </a:endParaRPr>
          </a:p>
        </p:txBody>
      </p:sp>
      <p:sp>
        <p:nvSpPr>
          <p:cNvPr id="345" name="Google Shape;345;p29"/>
          <p:cNvSpPr txBox="1">
            <a:spLocks noGrp="1"/>
          </p:cNvSpPr>
          <p:nvPr>
            <p:ph type="subTitle" idx="3"/>
          </p:nvPr>
        </p:nvSpPr>
        <p:spPr>
          <a:xfrm>
            <a:off x="-50" y="4309607"/>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t>4.</a:t>
            </a:r>
            <a:endParaRPr dirty="0"/>
          </a:p>
        </p:txBody>
      </p:sp>
      <p:sp>
        <p:nvSpPr>
          <p:cNvPr id="346" name="Google Shape;346;p29"/>
          <p:cNvSpPr txBox="1">
            <a:spLocks noGrp="1"/>
          </p:cNvSpPr>
          <p:nvPr>
            <p:ph type="subTitle" idx="4"/>
          </p:nvPr>
        </p:nvSpPr>
        <p:spPr>
          <a:xfrm>
            <a:off x="-50" y="4967475"/>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5.</a:t>
            </a:r>
            <a:endParaRPr dirty="0">
              <a:solidFill>
                <a:schemeClr val="lt1"/>
              </a:solidFill>
            </a:endParaRPr>
          </a:p>
        </p:txBody>
      </p:sp>
      <p:sp>
        <p:nvSpPr>
          <p:cNvPr id="342" name="Google Shape;342;p29"/>
          <p:cNvSpPr txBox="1">
            <a:spLocks noGrp="1"/>
          </p:cNvSpPr>
          <p:nvPr>
            <p:ph type="subTitle" idx="5"/>
          </p:nvPr>
        </p:nvSpPr>
        <p:spPr>
          <a:xfrm>
            <a:off x="0" y="2411413"/>
            <a:ext cx="909638" cy="719137"/>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1900" b="0" dirty="0">
                <a:solidFill>
                  <a:schemeClr val="lt1"/>
                </a:solidFill>
              </a:rPr>
              <a:t>1.</a:t>
            </a:r>
            <a:endParaRPr sz="1900" b="0" dirty="0">
              <a:solidFill>
                <a:schemeClr val="lt1"/>
              </a:solidFill>
            </a:endParaRPr>
          </a:p>
        </p:txBody>
      </p:sp>
      <p:sp>
        <p:nvSpPr>
          <p:cNvPr id="335" name="Google Shape;335;p29"/>
          <p:cNvSpPr txBox="1">
            <a:spLocks noGrp="1"/>
          </p:cNvSpPr>
          <p:nvPr>
            <p:ph type="subTitle" idx="6"/>
          </p:nvPr>
        </p:nvSpPr>
        <p:spPr>
          <a:xfrm>
            <a:off x="1503884" y="2034775"/>
            <a:ext cx="10018800" cy="371995"/>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sz="2200" dirty="0">
                <a:solidFill>
                  <a:schemeClr val="accent2"/>
                </a:solidFill>
              </a:rPr>
              <a:t>4</a:t>
            </a:r>
            <a:r>
              <a:rPr lang="en-GB" sz="2200" baseline="30000" dirty="0">
                <a:solidFill>
                  <a:schemeClr val="accent2"/>
                </a:solidFill>
              </a:rPr>
              <a:t>th</a:t>
            </a:r>
            <a:r>
              <a:rPr lang="en-GB" sz="2200" dirty="0">
                <a:solidFill>
                  <a:schemeClr val="accent2"/>
                </a:solidFill>
              </a:rPr>
              <a:t> step </a:t>
            </a:r>
            <a:endParaRPr sz="2200" dirty="0">
              <a:solidFill>
                <a:schemeClr val="accent2"/>
              </a:solidFill>
            </a:endParaRPr>
          </a:p>
        </p:txBody>
      </p:sp>
      <p:sp>
        <p:nvSpPr>
          <p:cNvPr id="337" name="Google Shape;337;p29"/>
          <p:cNvSpPr txBox="1">
            <a:spLocks noGrp="1"/>
          </p:cNvSpPr>
          <p:nvPr>
            <p:ph type="subTitle" idx="7"/>
          </p:nvPr>
        </p:nvSpPr>
        <p:spPr>
          <a:xfrm>
            <a:off x="1567550" y="3331001"/>
            <a:ext cx="10018800" cy="397458"/>
          </a:xfrm>
          <a:prstGeom prst="rect">
            <a:avLst/>
          </a:prstGeom>
        </p:spPr>
        <p:txBody>
          <a:bodyPr spcFirstLastPara="1" wrap="square" lIns="121900" tIns="121900" rIns="121900" bIns="121900" anchor="t" anchorCtr="0">
            <a:noAutofit/>
          </a:bodyPr>
          <a:lstStyle/>
          <a:p>
            <a:pPr marL="0" indent="0">
              <a:spcAft>
                <a:spcPts val="2100"/>
              </a:spcAft>
            </a:pPr>
            <a:r>
              <a:rPr lang="en-GB" sz="2200" dirty="0">
                <a:solidFill>
                  <a:schemeClr val="accent2"/>
                </a:solidFill>
              </a:rPr>
              <a:t>5</a:t>
            </a:r>
            <a:r>
              <a:rPr lang="en-GB" sz="2200" baseline="30000" dirty="0">
                <a:solidFill>
                  <a:schemeClr val="accent2"/>
                </a:solidFill>
              </a:rPr>
              <a:t>th</a:t>
            </a:r>
            <a:r>
              <a:rPr lang="en-GB" sz="2200" dirty="0">
                <a:solidFill>
                  <a:schemeClr val="accent2"/>
                </a:solidFill>
              </a:rPr>
              <a:t> step</a:t>
            </a:r>
            <a:endParaRPr sz="2200" dirty="0">
              <a:solidFill>
                <a:schemeClr val="accent2"/>
              </a:solidFill>
            </a:endParaRPr>
          </a:p>
        </p:txBody>
      </p:sp>
      <p:sp>
        <p:nvSpPr>
          <p:cNvPr id="339" name="Google Shape;339;p29"/>
          <p:cNvSpPr txBox="1">
            <a:spLocks noGrp="1"/>
          </p:cNvSpPr>
          <p:nvPr>
            <p:ph type="subTitle" idx="8"/>
          </p:nvPr>
        </p:nvSpPr>
        <p:spPr>
          <a:xfrm>
            <a:off x="1526894" y="4829616"/>
            <a:ext cx="9972780" cy="338994"/>
          </a:xfrm>
          <a:prstGeom prst="rect">
            <a:avLst/>
          </a:prstGeom>
        </p:spPr>
        <p:txBody>
          <a:bodyPr spcFirstLastPara="1" wrap="square" lIns="121900" tIns="121900" rIns="121900" bIns="121900" anchor="t" anchorCtr="0">
            <a:noAutofit/>
          </a:bodyPr>
          <a:lstStyle/>
          <a:p>
            <a:pPr marL="0" indent="0">
              <a:spcAft>
                <a:spcPts val="2100"/>
              </a:spcAft>
            </a:pPr>
            <a:r>
              <a:rPr lang="en-GB" sz="2200" dirty="0">
                <a:solidFill>
                  <a:schemeClr val="accent2"/>
                </a:solidFill>
              </a:rPr>
              <a:t>6</a:t>
            </a:r>
            <a:r>
              <a:rPr lang="en-GB" sz="2200" baseline="30000" dirty="0">
                <a:solidFill>
                  <a:schemeClr val="accent2"/>
                </a:solidFill>
              </a:rPr>
              <a:t>th</a:t>
            </a:r>
            <a:r>
              <a:rPr lang="en-GB" sz="2200" dirty="0">
                <a:solidFill>
                  <a:schemeClr val="accent2"/>
                </a:solidFill>
              </a:rPr>
              <a:t> step</a:t>
            </a:r>
          </a:p>
        </p:txBody>
      </p:sp>
      <p:sp>
        <p:nvSpPr>
          <p:cNvPr id="347" name="Google Shape;347;p29"/>
          <p:cNvSpPr txBox="1">
            <a:spLocks noGrp="1"/>
          </p:cNvSpPr>
          <p:nvPr>
            <p:ph type="title"/>
          </p:nvPr>
        </p:nvSpPr>
        <p:spPr>
          <a:xfrm>
            <a:off x="1418450" y="593375"/>
            <a:ext cx="101655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dirty="0">
                <a:solidFill>
                  <a:schemeClr val="tx1"/>
                </a:solidFill>
              </a:rPr>
              <a:t>Further pre-processing steps</a:t>
            </a:r>
            <a:endParaRPr dirty="0">
              <a:solidFill>
                <a:schemeClr val="tx1"/>
              </a:solidFill>
            </a:endParaRPr>
          </a:p>
        </p:txBody>
      </p:sp>
      <p:sp>
        <p:nvSpPr>
          <p:cNvPr id="340" name="Google Shape;340;p29"/>
          <p:cNvSpPr txBox="1">
            <a:spLocks noGrp="1"/>
          </p:cNvSpPr>
          <p:nvPr>
            <p:ph type="body" idx="9"/>
          </p:nvPr>
        </p:nvSpPr>
        <p:spPr>
          <a:xfrm>
            <a:off x="1503875" y="2472726"/>
            <a:ext cx="10018800" cy="611944"/>
          </a:xfrm>
          <a:prstGeom prst="rect">
            <a:avLst/>
          </a:prstGeom>
        </p:spPr>
        <p:txBody>
          <a:bodyPr spcFirstLastPara="1" wrap="square" lIns="121900" tIns="121900" rIns="121900" bIns="121900" anchor="t" anchorCtr="0">
            <a:noAutofit/>
          </a:bodyPr>
          <a:lstStyle/>
          <a:p>
            <a:pPr marL="0" indent="0" algn="just">
              <a:buNone/>
            </a:pPr>
            <a:r>
              <a:rPr lang="en-GB" sz="2000" dirty="0"/>
              <a:t>Was aimed at creating a dataset with possible exogenous variables that might be needed subsequently (Current, Day of the Week, Hour of the Day, Time Stamp). </a:t>
            </a:r>
            <a:endParaRPr lang="en-US" sz="2000" dirty="0"/>
          </a:p>
        </p:txBody>
      </p:sp>
      <p:sp>
        <p:nvSpPr>
          <p:cNvPr id="336" name="Google Shape;336;p29"/>
          <p:cNvSpPr txBox="1">
            <a:spLocks noGrp="1"/>
          </p:cNvSpPr>
          <p:nvPr>
            <p:ph type="body" idx="13"/>
          </p:nvPr>
        </p:nvSpPr>
        <p:spPr>
          <a:xfrm>
            <a:off x="1526894" y="3846647"/>
            <a:ext cx="10018800" cy="923400"/>
          </a:xfrm>
          <a:prstGeom prst="rect">
            <a:avLst/>
          </a:prstGeom>
        </p:spPr>
        <p:txBody>
          <a:bodyPr spcFirstLastPara="1" wrap="square" lIns="121900" tIns="121900" rIns="121900" bIns="121900" anchor="t" anchorCtr="0">
            <a:noAutofit/>
          </a:bodyPr>
          <a:lstStyle/>
          <a:p>
            <a:pPr marL="0" lvl="0" indent="0" algn="just" rtl="0">
              <a:spcAft>
                <a:spcPts val="2100"/>
              </a:spcAft>
              <a:buNone/>
            </a:pPr>
            <a:r>
              <a:rPr lang="en-GB" sz="2000" dirty="0"/>
              <a:t>In this step, the data were divided by welding spot and therefore 76 .csv files were created, containing, in addition to voltage, other variables that might be needed. </a:t>
            </a:r>
            <a:endParaRPr sz="2000" dirty="0"/>
          </a:p>
        </p:txBody>
      </p:sp>
      <p:sp>
        <p:nvSpPr>
          <p:cNvPr id="338" name="Google Shape;338;p29"/>
          <p:cNvSpPr txBox="1">
            <a:spLocks noGrp="1"/>
          </p:cNvSpPr>
          <p:nvPr>
            <p:ph type="body" idx="14"/>
          </p:nvPr>
        </p:nvSpPr>
        <p:spPr>
          <a:xfrm>
            <a:off x="1503875" y="5344051"/>
            <a:ext cx="10020000" cy="1024091"/>
          </a:xfrm>
          <a:prstGeom prst="rect">
            <a:avLst/>
          </a:prstGeom>
        </p:spPr>
        <p:txBody>
          <a:bodyPr spcFirstLastPara="1" wrap="square" lIns="121900" tIns="121900" rIns="121900" bIns="121900" anchor="t" anchorCtr="0">
            <a:noAutofit/>
          </a:bodyPr>
          <a:lstStyle/>
          <a:p>
            <a:pPr marL="0" lvl="0" indent="0" algn="just" rtl="0">
              <a:buNone/>
            </a:pPr>
            <a:r>
              <a:rPr lang="en-GB" sz="2000" dirty="0"/>
              <a:t>Data registered in 60 days over eight months were transformed in 60 consecutive days at each spot. These datasets were resampled subsequently at the level of 1ms enabling them to be subjected to time series analysis.</a:t>
            </a:r>
          </a:p>
          <a:p>
            <a:pPr marL="0" lvl="0" indent="0" algn="l" rtl="0">
              <a:buNone/>
            </a:pPr>
            <a:endParaRPr b="1" u="sng" dirty="0"/>
          </a:p>
        </p:txBody>
      </p:sp>
      <p:sp>
        <p:nvSpPr>
          <p:cNvPr id="341" name="Google Shape;341;p29"/>
          <p:cNvSpPr/>
          <p:nvPr/>
        </p:nvSpPr>
        <p:spPr>
          <a:xfrm>
            <a:off x="0" y="2952122"/>
            <a:ext cx="909000" cy="601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dirty="0">
                <a:solidFill>
                  <a:schemeClr val="bg1"/>
                </a:solidFill>
              </a:rPr>
              <a:t>2</a:t>
            </a:r>
            <a:endParaRPr sz="1900" dirty="0">
              <a:solidFill>
                <a:schemeClr val="bg1"/>
              </a:solidFill>
            </a:endParaRPr>
          </a:p>
        </p:txBody>
      </p:sp>
      <p:cxnSp>
        <p:nvCxnSpPr>
          <p:cNvPr id="348" name="Google Shape;348;p29"/>
          <p:cNvCxnSpPr/>
          <p:nvPr/>
        </p:nvCxnSpPr>
        <p:spPr>
          <a:xfrm>
            <a:off x="1567550" y="1432200"/>
            <a:ext cx="1460100" cy="0"/>
          </a:xfrm>
          <a:prstGeom prst="straightConnector1">
            <a:avLst/>
          </a:prstGeom>
          <a:noFill/>
          <a:ln w="38100" cap="rnd"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377882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8"/>
        <p:cNvGrpSpPr/>
        <p:nvPr/>
      </p:nvGrpSpPr>
      <p:grpSpPr>
        <a:xfrm>
          <a:off x="0" y="0"/>
          <a:ext cx="0" cy="0"/>
          <a:chOff x="0" y="0"/>
          <a:chExt cx="0" cy="0"/>
        </a:xfrm>
      </p:grpSpPr>
      <p:sp>
        <p:nvSpPr>
          <p:cNvPr id="289" name="Google Shape;289;p26"/>
          <p:cNvSpPr/>
          <p:nvPr/>
        </p:nvSpPr>
        <p:spPr>
          <a:xfrm>
            <a:off x="33618" y="50606"/>
            <a:ext cx="37053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0" name="Google Shape;290;p26"/>
          <p:cNvSpPr/>
          <p:nvPr/>
        </p:nvSpPr>
        <p:spPr>
          <a:xfrm>
            <a:off x="-125" y="3659700"/>
            <a:ext cx="3705300" cy="60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6" name="Google Shape;296;p26"/>
          <p:cNvSpPr txBox="1">
            <a:spLocks noGrp="1"/>
          </p:cNvSpPr>
          <p:nvPr>
            <p:ph type="subTitle" idx="2"/>
          </p:nvPr>
        </p:nvSpPr>
        <p:spPr>
          <a:xfrm>
            <a:off x="111250" y="2335992"/>
            <a:ext cx="3441900" cy="717900"/>
          </a:xfrm>
          <a:prstGeom prst="rect">
            <a:avLst/>
          </a:prstGeom>
        </p:spPr>
        <p:txBody>
          <a:bodyPr spcFirstLastPara="1" wrap="square" lIns="121900" tIns="121900" rIns="121900" bIns="121900" anchor="ctr" anchorCtr="0">
            <a:noAutofit/>
          </a:bodyPr>
          <a:lstStyle/>
          <a:p>
            <a:pPr marL="0" lvl="0" indent="0"/>
            <a:r>
              <a:rPr lang="en" dirty="0">
                <a:solidFill>
                  <a:schemeClr val="bg1"/>
                </a:solidFill>
              </a:rPr>
              <a:t>1 </a:t>
            </a:r>
            <a:r>
              <a:rPr lang="en-US" dirty="0">
                <a:solidFill>
                  <a:schemeClr val="bg1"/>
                </a:solidFill>
              </a:rPr>
              <a:t>Introduction</a:t>
            </a:r>
          </a:p>
        </p:txBody>
      </p:sp>
      <p:sp>
        <p:nvSpPr>
          <p:cNvPr id="297" name="Google Shape;297;p26"/>
          <p:cNvSpPr txBox="1">
            <a:spLocks noGrp="1"/>
          </p:cNvSpPr>
          <p:nvPr>
            <p:ph type="subTitle" idx="3"/>
          </p:nvPr>
        </p:nvSpPr>
        <p:spPr>
          <a:xfrm>
            <a:off x="111250" y="2993863"/>
            <a:ext cx="3441900" cy="717900"/>
          </a:xfrm>
          <a:prstGeom prst="rect">
            <a:avLst/>
          </a:prstGeom>
        </p:spPr>
        <p:txBody>
          <a:bodyPr spcFirstLastPara="1" wrap="square" lIns="121900" tIns="121900" rIns="121900" bIns="121900" anchor="ctr" anchorCtr="0">
            <a:noAutofit/>
          </a:bodyPr>
          <a:lstStyle/>
          <a:p>
            <a:pPr marL="0" lvl="0" indent="0"/>
            <a:r>
              <a:rPr lang="en-US" dirty="0">
                <a:solidFill>
                  <a:schemeClr val="bg1"/>
                </a:solidFill>
              </a:rPr>
              <a:t>2  Data Preprocessing</a:t>
            </a:r>
          </a:p>
        </p:txBody>
      </p:sp>
      <p:sp>
        <p:nvSpPr>
          <p:cNvPr id="299" name="Google Shape;299;p26"/>
          <p:cNvSpPr txBox="1">
            <a:spLocks noGrp="1"/>
          </p:cNvSpPr>
          <p:nvPr>
            <p:ph type="subTitle" idx="5"/>
          </p:nvPr>
        </p:nvSpPr>
        <p:spPr>
          <a:xfrm>
            <a:off x="-126" y="3656450"/>
            <a:ext cx="3739043" cy="717900"/>
          </a:xfrm>
          <a:prstGeom prst="rect">
            <a:avLst/>
          </a:prstGeom>
          <a:solidFill>
            <a:schemeClr val="bg1"/>
          </a:solidFill>
        </p:spPr>
        <p:txBody>
          <a:bodyPr spcFirstLastPara="1" wrap="square" lIns="121900" tIns="121900" rIns="121900" bIns="121900" anchor="ctr" anchorCtr="0">
            <a:noAutofit/>
          </a:bodyPr>
          <a:lstStyle/>
          <a:p>
            <a:pPr marL="0" lvl="0" indent="0" algn="l" rtl="0">
              <a:spcBef>
                <a:spcPts val="0"/>
              </a:spcBef>
              <a:spcAft>
                <a:spcPts val="0"/>
              </a:spcAft>
              <a:buNone/>
            </a:pPr>
            <a:r>
              <a:rPr lang="en" dirty="0"/>
              <a:t>3 Models</a:t>
            </a:r>
            <a:endParaRPr dirty="0"/>
          </a:p>
        </p:txBody>
      </p:sp>
      <p:sp>
        <p:nvSpPr>
          <p:cNvPr id="300" name="Google Shape;300;p26"/>
          <p:cNvSpPr txBox="1">
            <a:spLocks noGrp="1"/>
          </p:cNvSpPr>
          <p:nvPr>
            <p:ph type="subTitle" idx="6"/>
          </p:nvPr>
        </p:nvSpPr>
        <p:spPr>
          <a:xfrm>
            <a:off x="13276" y="4423186"/>
            <a:ext cx="3705174" cy="717900"/>
          </a:xfrm>
          <a:prstGeom prst="rect">
            <a:avLst/>
          </a:prstGeom>
        </p:spPr>
        <p:txBody>
          <a:bodyPr spcFirstLastPara="1" wrap="square" lIns="121900" tIns="121900" rIns="121900" bIns="121900" anchor="ctr" anchorCtr="0">
            <a:noAutofit/>
          </a:bodyPr>
          <a:lstStyle/>
          <a:p>
            <a:pPr marL="0" lvl="0" indent="0"/>
            <a:r>
              <a:rPr lang="en-US" dirty="0">
                <a:solidFill>
                  <a:schemeClr val="lt1"/>
                </a:solidFill>
              </a:rPr>
              <a:t>4 Training and Testing</a:t>
            </a:r>
          </a:p>
        </p:txBody>
      </p:sp>
      <p:sp>
        <p:nvSpPr>
          <p:cNvPr id="291" name="Google Shape;291;p26"/>
          <p:cNvSpPr txBox="1">
            <a:spLocks noGrp="1"/>
          </p:cNvSpPr>
          <p:nvPr>
            <p:ph type="title"/>
          </p:nvPr>
        </p:nvSpPr>
        <p:spPr>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dirty="0"/>
              <a:t>models</a:t>
            </a:r>
            <a:endParaRPr dirty="0"/>
          </a:p>
        </p:txBody>
      </p:sp>
      <p:sp>
        <p:nvSpPr>
          <p:cNvPr id="292" name="Google Shape;292;p26"/>
          <p:cNvSpPr txBox="1">
            <a:spLocks noGrp="1"/>
          </p:cNvSpPr>
          <p:nvPr>
            <p:ph type="body" idx="8"/>
          </p:nvPr>
        </p:nvSpPr>
        <p:spPr>
          <a:xfrm>
            <a:off x="4158375" y="1796225"/>
            <a:ext cx="7645200" cy="4876718"/>
          </a:xfrm>
          <a:prstGeom prst="rect">
            <a:avLst/>
          </a:prstGeom>
        </p:spPr>
        <p:txBody>
          <a:bodyPr spcFirstLastPara="1" wrap="square" lIns="121900" tIns="121900" rIns="121900" bIns="121900" anchor="t" anchorCtr="0">
            <a:noAutofit/>
          </a:bodyPr>
          <a:lstStyle/>
          <a:p>
            <a:pPr marL="342900" indent="-342900" algn="just">
              <a:buFont typeface="Wingdings" panose="05000000000000000000" pitchFamily="2" charset="2"/>
              <a:buChar char="§"/>
            </a:pPr>
            <a:r>
              <a:rPr lang="en-GB" sz="2000" dirty="0"/>
              <a:t>Since data provided were extracts covering just part of a working day of welding guns, and covering only 60 non-consecutive days spanned over eight months, it seemed logical to proceed to direct application of the models, without checking first for the eventual seasonality, stationarity or autocorrelation.</a:t>
            </a:r>
            <a:endParaRPr lang="en" sz="2000" dirty="0"/>
          </a:p>
          <a:p>
            <a:pPr marL="342900" indent="-342900" algn="just">
              <a:buFont typeface="Wingdings" panose="05000000000000000000" pitchFamily="2" charset="2"/>
              <a:buChar char="§"/>
            </a:pPr>
            <a:r>
              <a:rPr lang="en-GB" sz="2000" dirty="0"/>
              <a:t>Therefore, I’ve chosen diverse models, ones more appropriate for stationary data and others more appropriate for data with seasonality or trends. The application of the models was made easier using the </a:t>
            </a:r>
            <a:r>
              <a:rPr lang="en-GB" sz="2000" b="1" dirty="0" err="1">
                <a:solidFill>
                  <a:schemeClr val="accent2"/>
                </a:solidFill>
              </a:rPr>
              <a:t>sktime</a:t>
            </a:r>
            <a:r>
              <a:rPr lang="en-GB" sz="2000" dirty="0"/>
              <a:t> Phyton library, which features a unified interface for multiple time series learning tasks. At the time being, this open-source framework support forecasting, time series classification, time series regression and time series clustering. </a:t>
            </a:r>
          </a:p>
          <a:p>
            <a:pPr marL="342900" indent="-342900" algn="just">
              <a:buFont typeface="Wingdings" panose="05000000000000000000" pitchFamily="2" charset="2"/>
              <a:buChar char="§"/>
            </a:pPr>
            <a:r>
              <a:rPr lang="en-GB" sz="2000" dirty="0"/>
              <a:t>Forecasting approaches used in this project can be classified in two groups, one encompassing traditional models (Naïve, ARIMA, Exponential smoothing), and one encompassing models based on  ML techniques (Linear regression and Random Forest). </a:t>
            </a:r>
            <a:endParaRPr sz="2000" dirty="0"/>
          </a:p>
          <a:p>
            <a:pPr marL="0" lvl="0" indent="0" algn="l" rtl="0">
              <a:spcBef>
                <a:spcPts val="2100"/>
              </a:spcBef>
              <a:spcAft>
                <a:spcPts val="2100"/>
              </a:spcAft>
              <a:buNone/>
            </a:pPr>
            <a:endParaRPr dirty="0"/>
          </a:p>
        </p:txBody>
      </p:sp>
      <p:cxnSp>
        <p:nvCxnSpPr>
          <p:cNvPr id="293" name="Google Shape;293;p26"/>
          <p:cNvCxnSpPr/>
          <p:nvPr/>
        </p:nvCxnSpPr>
        <p:spPr>
          <a:xfrm>
            <a:off x="4288700" y="1569425"/>
            <a:ext cx="1460100" cy="0"/>
          </a:xfrm>
          <a:prstGeom prst="straightConnector1">
            <a:avLst/>
          </a:prstGeom>
          <a:noFill/>
          <a:ln w="38100" cap="rnd" cmpd="sng">
            <a:solidFill>
              <a:schemeClr val="accent2"/>
            </a:solidFill>
            <a:prstDash val="solid"/>
            <a:round/>
            <a:headEnd type="none" w="med" len="med"/>
            <a:tailEnd type="none" w="med" len="med"/>
          </a:ln>
        </p:spPr>
      </p:cxnSp>
      <p:sp>
        <p:nvSpPr>
          <p:cNvPr id="301" name="Google Shape;301;p26"/>
          <p:cNvSpPr txBox="1"/>
          <p:nvPr/>
        </p:nvSpPr>
        <p:spPr>
          <a:xfrm>
            <a:off x="10524700" y="6445025"/>
            <a:ext cx="1579800" cy="373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dirty="0">
              <a:solidFill>
                <a:schemeClr val="accent2"/>
              </a:solidFill>
              <a:latin typeface="Barlow Condensed"/>
              <a:ea typeface="Barlow Condensed"/>
              <a:cs typeface="Barlow Condensed"/>
              <a:sym typeface="Barlow Condensed"/>
            </a:endParaRPr>
          </a:p>
        </p:txBody>
      </p:sp>
      <p:sp>
        <p:nvSpPr>
          <p:cNvPr id="20" name="Google Shape;300;p26"/>
          <p:cNvSpPr txBox="1">
            <a:spLocks noGrp="1"/>
          </p:cNvSpPr>
          <p:nvPr>
            <p:ph type="subTitle" idx="6"/>
          </p:nvPr>
        </p:nvSpPr>
        <p:spPr>
          <a:xfrm>
            <a:off x="13276" y="5207757"/>
            <a:ext cx="3725642" cy="717900"/>
          </a:xfrm>
          <a:prstGeom prst="rect">
            <a:avLst/>
          </a:prstGeom>
        </p:spPr>
        <p:txBody>
          <a:bodyPr spcFirstLastPara="1" wrap="square" lIns="121900" tIns="121900" rIns="121900" bIns="121900" anchor="ctr" anchorCtr="0">
            <a:noAutofit/>
          </a:bodyPr>
          <a:lstStyle/>
          <a:p>
            <a:pPr marL="0" lvl="0" indent="0"/>
            <a:r>
              <a:rPr lang="en" dirty="0">
                <a:solidFill>
                  <a:schemeClr val="lt1"/>
                </a:solidFill>
              </a:rPr>
              <a:t>5 </a:t>
            </a:r>
            <a:r>
              <a:rPr lang="en-GB" dirty="0">
                <a:solidFill>
                  <a:schemeClr val="lt1"/>
                </a:solidFill>
              </a:rPr>
              <a:t>Conclusions</a:t>
            </a:r>
          </a:p>
        </p:txBody>
      </p:sp>
      <p:sp>
        <p:nvSpPr>
          <p:cNvPr id="3" name="Subtitle 2">
            <a:extLst>
              <a:ext uri="{FF2B5EF4-FFF2-40B4-BE49-F238E27FC236}">
                <a16:creationId xmlns:a16="http://schemas.microsoft.com/office/drawing/2014/main" id="{20F6D22A-B583-5AD8-D98E-4BDA977ECED4}"/>
              </a:ext>
            </a:extLst>
          </p:cNvPr>
          <p:cNvSpPr>
            <a:spLocks noGrp="1"/>
          </p:cNvSpPr>
          <p:nvPr>
            <p:ph type="subTitle" idx="4"/>
          </p:nvPr>
        </p:nvSpPr>
        <p:spPr>
          <a:xfrm>
            <a:off x="-127" y="2885163"/>
            <a:ext cx="3739043" cy="717900"/>
          </a:xfrm>
        </p:spPr>
        <p:txBody>
          <a:bodyPr/>
          <a:lstStyle/>
          <a:p>
            <a:endParaRPr lang="sr-Latn-RS" dirty="0"/>
          </a:p>
        </p:txBody>
      </p:sp>
    </p:spTree>
    <p:extLst>
      <p:ext uri="{BB962C8B-B14F-4D97-AF65-F5344CB8AC3E}">
        <p14:creationId xmlns:p14="http://schemas.microsoft.com/office/powerpoint/2010/main" val="843022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43" name="Google Shape;343;p29"/>
          <p:cNvSpPr txBox="1">
            <a:spLocks noGrp="1"/>
          </p:cNvSpPr>
          <p:nvPr>
            <p:ph type="subTitle" idx="1"/>
          </p:nvPr>
        </p:nvSpPr>
        <p:spPr>
          <a:xfrm>
            <a:off x="-50" y="2993869"/>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2. </a:t>
            </a:r>
            <a:endParaRPr dirty="0">
              <a:solidFill>
                <a:schemeClr val="lt1"/>
              </a:solidFill>
            </a:endParaRPr>
          </a:p>
        </p:txBody>
      </p:sp>
      <p:sp>
        <p:nvSpPr>
          <p:cNvPr id="345" name="Google Shape;345;p29"/>
          <p:cNvSpPr txBox="1">
            <a:spLocks noGrp="1"/>
          </p:cNvSpPr>
          <p:nvPr>
            <p:ph type="subTitle" idx="3"/>
          </p:nvPr>
        </p:nvSpPr>
        <p:spPr>
          <a:xfrm>
            <a:off x="-50" y="4309607"/>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4.</a:t>
            </a:r>
            <a:endParaRPr/>
          </a:p>
        </p:txBody>
      </p:sp>
      <p:sp>
        <p:nvSpPr>
          <p:cNvPr id="342" name="Google Shape;342;p29"/>
          <p:cNvSpPr txBox="1">
            <a:spLocks noGrp="1"/>
          </p:cNvSpPr>
          <p:nvPr>
            <p:ph type="subTitle" idx="5"/>
          </p:nvPr>
        </p:nvSpPr>
        <p:spPr>
          <a:xfrm>
            <a:off x="0" y="2411413"/>
            <a:ext cx="909638" cy="719137"/>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1900" b="0" dirty="0">
                <a:solidFill>
                  <a:schemeClr val="lt1"/>
                </a:solidFill>
              </a:rPr>
              <a:t>1.</a:t>
            </a:r>
            <a:endParaRPr sz="1900" b="0" dirty="0">
              <a:solidFill>
                <a:schemeClr val="lt1"/>
              </a:solidFill>
            </a:endParaRPr>
          </a:p>
        </p:txBody>
      </p:sp>
      <p:sp>
        <p:nvSpPr>
          <p:cNvPr id="335" name="Google Shape;335;p29"/>
          <p:cNvSpPr txBox="1">
            <a:spLocks noGrp="1"/>
          </p:cNvSpPr>
          <p:nvPr>
            <p:ph type="subTitle" idx="6"/>
          </p:nvPr>
        </p:nvSpPr>
        <p:spPr>
          <a:xfrm>
            <a:off x="1503884" y="1642879"/>
            <a:ext cx="10018800" cy="425404"/>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sr-Latn-RS" dirty="0" err="1">
                <a:solidFill>
                  <a:schemeClr val="accent2"/>
                </a:solidFill>
              </a:rPr>
              <a:t>Naïve</a:t>
            </a:r>
            <a:r>
              <a:rPr lang="sr-Latn-RS" dirty="0">
                <a:solidFill>
                  <a:schemeClr val="accent2"/>
                </a:solidFill>
              </a:rPr>
              <a:t> model </a:t>
            </a:r>
            <a:endParaRPr dirty="0">
              <a:solidFill>
                <a:schemeClr val="accent2"/>
              </a:solidFill>
            </a:endParaRPr>
          </a:p>
        </p:txBody>
      </p:sp>
      <p:sp>
        <p:nvSpPr>
          <p:cNvPr id="337" name="Google Shape;337;p29"/>
          <p:cNvSpPr txBox="1">
            <a:spLocks noGrp="1"/>
          </p:cNvSpPr>
          <p:nvPr>
            <p:ph type="subTitle" idx="7"/>
          </p:nvPr>
        </p:nvSpPr>
        <p:spPr>
          <a:xfrm>
            <a:off x="1503884" y="2865109"/>
            <a:ext cx="10018800" cy="600704"/>
          </a:xfrm>
          <a:prstGeom prst="rect">
            <a:avLst/>
          </a:prstGeom>
          <a:ln>
            <a:noFill/>
          </a:ln>
        </p:spPr>
        <p:txBody>
          <a:bodyPr spcFirstLastPara="1" wrap="square" lIns="121900" tIns="121900" rIns="121900" bIns="121900" anchor="t" anchorCtr="0">
            <a:noAutofit/>
          </a:bodyPr>
          <a:lstStyle/>
          <a:p>
            <a:pPr marL="0" indent="0">
              <a:spcAft>
                <a:spcPts val="2100"/>
              </a:spcAft>
            </a:pPr>
            <a:r>
              <a:rPr lang="en-GB" dirty="0">
                <a:solidFill>
                  <a:schemeClr val="accent2"/>
                </a:solidFill>
              </a:rPr>
              <a:t>ARIMA (</a:t>
            </a:r>
            <a:r>
              <a:rPr lang="en-GB" dirty="0" err="1">
                <a:solidFill>
                  <a:schemeClr val="accent2"/>
                </a:solidFill>
              </a:rPr>
              <a:t>p,d,q</a:t>
            </a:r>
            <a:r>
              <a:rPr lang="en-GB" dirty="0">
                <a:solidFill>
                  <a:schemeClr val="accent2"/>
                </a:solidFill>
              </a:rPr>
              <a:t>) - Autoregressive Integrated Moving Average</a:t>
            </a:r>
          </a:p>
        </p:txBody>
      </p:sp>
      <p:sp>
        <p:nvSpPr>
          <p:cNvPr id="347" name="Google Shape;347;p29"/>
          <p:cNvSpPr txBox="1">
            <a:spLocks noGrp="1"/>
          </p:cNvSpPr>
          <p:nvPr>
            <p:ph type="title"/>
          </p:nvPr>
        </p:nvSpPr>
        <p:spPr>
          <a:xfrm>
            <a:off x="1418450" y="593375"/>
            <a:ext cx="101655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dirty="0">
                <a:solidFill>
                  <a:schemeClr val="tx1"/>
                </a:solidFill>
              </a:rPr>
              <a:t>3.1 </a:t>
            </a:r>
            <a:r>
              <a:rPr lang="sr-Latn-RS" dirty="0">
                <a:solidFill>
                  <a:schemeClr val="tx1"/>
                </a:solidFill>
              </a:rPr>
              <a:t>T</a:t>
            </a:r>
            <a:r>
              <a:rPr lang="en" dirty="0">
                <a:solidFill>
                  <a:schemeClr val="tx1"/>
                </a:solidFill>
              </a:rPr>
              <a:t>raditional models</a:t>
            </a:r>
            <a:endParaRPr dirty="0">
              <a:solidFill>
                <a:schemeClr val="tx1"/>
              </a:solidFill>
            </a:endParaRPr>
          </a:p>
        </p:txBody>
      </p:sp>
      <p:sp>
        <p:nvSpPr>
          <p:cNvPr id="340" name="Google Shape;340;p29"/>
          <p:cNvSpPr txBox="1">
            <a:spLocks noGrp="1"/>
          </p:cNvSpPr>
          <p:nvPr>
            <p:ph type="body" idx="9"/>
          </p:nvPr>
        </p:nvSpPr>
        <p:spPr>
          <a:xfrm>
            <a:off x="1503875" y="2135259"/>
            <a:ext cx="10018800" cy="600704"/>
          </a:xfrm>
          <a:prstGeom prst="rect">
            <a:avLst/>
          </a:prstGeom>
        </p:spPr>
        <p:txBody>
          <a:bodyPr spcFirstLastPara="1" wrap="square" lIns="121900" tIns="121900" rIns="121900" bIns="121900" anchor="t" anchorCtr="0">
            <a:noAutofit/>
          </a:bodyPr>
          <a:lstStyle/>
          <a:p>
            <a:pPr marL="0" lvl="0" indent="0" algn="just">
              <a:spcAft>
                <a:spcPts val="2100"/>
              </a:spcAft>
              <a:buNone/>
            </a:pPr>
            <a:r>
              <a:rPr lang="en-GB" sz="1800" dirty="0"/>
              <a:t>This one of the simplest models for forecasting and here it will serve as a baseline model. According to this model, one step ahead is equal to the most recent actual value</a:t>
            </a:r>
            <a:r>
              <a:rPr lang="en-GB" sz="2000" dirty="0"/>
              <a:t>.</a:t>
            </a:r>
          </a:p>
          <a:p>
            <a:pPr marL="0" lvl="0" indent="0">
              <a:spcAft>
                <a:spcPts val="2100"/>
              </a:spcAft>
              <a:buNone/>
            </a:pPr>
            <a:endParaRPr sz="2000" b="1" dirty="0">
              <a:solidFill>
                <a:schemeClr val="accent2"/>
              </a:solidFill>
            </a:endParaRPr>
          </a:p>
        </p:txBody>
      </p:sp>
      <p:sp>
        <p:nvSpPr>
          <p:cNvPr id="336" name="Google Shape;336;p29"/>
          <p:cNvSpPr txBox="1">
            <a:spLocks noGrp="1"/>
          </p:cNvSpPr>
          <p:nvPr>
            <p:ph type="body" idx="13"/>
          </p:nvPr>
        </p:nvSpPr>
        <p:spPr>
          <a:xfrm>
            <a:off x="1503875" y="3327986"/>
            <a:ext cx="10018800" cy="1556094"/>
          </a:xfrm>
          <a:prstGeom prst="rect">
            <a:avLst/>
          </a:prstGeom>
        </p:spPr>
        <p:txBody>
          <a:bodyPr spcFirstLastPara="1" wrap="square" lIns="121900" tIns="121900" rIns="121900" bIns="121900" anchor="t" anchorCtr="0">
            <a:noAutofit/>
          </a:bodyPr>
          <a:lstStyle/>
          <a:p>
            <a:pPr marL="0" lvl="0" indent="0" algn="just" rtl="0">
              <a:buNone/>
            </a:pPr>
            <a:r>
              <a:rPr lang="en-GB" sz="1800" dirty="0"/>
              <a:t>This is a linear (i.e., regression-type) model in which the predictors consist of lags of the dependent variable and/or lags of the forecast errors. The parameter </a:t>
            </a:r>
            <a:r>
              <a:rPr lang="en-GB" sz="1800" b="1" dirty="0">
                <a:solidFill>
                  <a:schemeClr val="accent2"/>
                </a:solidFill>
              </a:rPr>
              <a:t>p</a:t>
            </a:r>
            <a:r>
              <a:rPr lang="en-GB" sz="1800" dirty="0"/>
              <a:t> is the number of autoregressive terms i.e. the number of “lag observations” (“lag order”); </a:t>
            </a:r>
            <a:r>
              <a:rPr lang="en-GB" sz="1800" b="1" dirty="0">
                <a:solidFill>
                  <a:schemeClr val="accent2"/>
                </a:solidFill>
              </a:rPr>
              <a:t>d</a:t>
            </a:r>
            <a:r>
              <a:rPr lang="en-GB" sz="1800" dirty="0"/>
              <a:t> is known as the degree of differencing (it indicates the number of times the lagged indicators have been subtracted to make the data stationary); q is the number of forecast errors in the model and is also referred to as the size of the moving average window. </a:t>
            </a:r>
            <a:r>
              <a:rPr lang="en-GB" sz="1800" b="1" dirty="0">
                <a:solidFill>
                  <a:schemeClr val="accent2"/>
                </a:solidFill>
              </a:rPr>
              <a:t>Auto ARIMA </a:t>
            </a:r>
            <a:r>
              <a:rPr lang="en-GB" sz="1800" dirty="0"/>
              <a:t>model from the </a:t>
            </a:r>
            <a:r>
              <a:rPr lang="en-GB" sz="1800" b="1" dirty="0" err="1">
                <a:solidFill>
                  <a:schemeClr val="accent2"/>
                </a:solidFill>
              </a:rPr>
              <a:t>sktime</a:t>
            </a:r>
            <a:r>
              <a:rPr lang="en-GB" sz="1800" dirty="0"/>
              <a:t> Phyton library was used</a:t>
            </a:r>
          </a:p>
        </p:txBody>
      </p:sp>
      <p:sp>
        <p:nvSpPr>
          <p:cNvPr id="341" name="Google Shape;341;p29"/>
          <p:cNvSpPr/>
          <p:nvPr/>
        </p:nvSpPr>
        <p:spPr>
          <a:xfrm>
            <a:off x="-125" y="3648812"/>
            <a:ext cx="909000" cy="601200"/>
          </a:xfrm>
          <a:prstGeom prst="rect">
            <a:avLst/>
          </a:pr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dirty="0">
                <a:solidFill>
                  <a:schemeClr val="bg1"/>
                </a:solidFill>
              </a:rPr>
              <a:t>3</a:t>
            </a:r>
            <a:endParaRPr sz="1900" dirty="0">
              <a:solidFill>
                <a:schemeClr val="bg1"/>
              </a:solidFill>
            </a:endParaRPr>
          </a:p>
        </p:txBody>
      </p:sp>
      <p:cxnSp>
        <p:nvCxnSpPr>
          <p:cNvPr id="348" name="Google Shape;348;p29"/>
          <p:cNvCxnSpPr/>
          <p:nvPr/>
        </p:nvCxnSpPr>
        <p:spPr>
          <a:xfrm>
            <a:off x="1567550" y="1432200"/>
            <a:ext cx="1460100" cy="0"/>
          </a:xfrm>
          <a:prstGeom prst="straightConnector1">
            <a:avLst/>
          </a:prstGeom>
          <a:noFill/>
          <a:ln w="38100" cap="rnd" cmpd="sng">
            <a:solidFill>
              <a:schemeClr val="lt1"/>
            </a:solidFill>
            <a:prstDash val="solid"/>
            <a:round/>
            <a:headEnd type="none" w="med" len="med"/>
            <a:tailEnd type="none" w="med" len="med"/>
          </a:ln>
        </p:spPr>
      </p:cxnSp>
      <p:sp>
        <p:nvSpPr>
          <p:cNvPr id="20" name="Google Shape;336;p29"/>
          <p:cNvSpPr txBox="1">
            <a:spLocks noGrp="1"/>
          </p:cNvSpPr>
          <p:nvPr>
            <p:ph type="body" idx="13"/>
          </p:nvPr>
        </p:nvSpPr>
        <p:spPr>
          <a:xfrm>
            <a:off x="1492370" y="5287350"/>
            <a:ext cx="10182705" cy="1374707"/>
          </a:xfrm>
          <a:prstGeom prst="rect">
            <a:avLst/>
          </a:prstGeom>
        </p:spPr>
        <p:txBody>
          <a:bodyPr spcFirstLastPara="1" wrap="square" lIns="121900" tIns="121900" rIns="121900" bIns="121900" anchor="t" anchorCtr="0">
            <a:noAutofit/>
          </a:bodyPr>
          <a:lstStyle/>
          <a:p>
            <a:pPr marL="0" lvl="0" indent="0" algn="just">
              <a:buNone/>
            </a:pPr>
            <a:r>
              <a:rPr lang="en-GB" sz="1800" dirty="0"/>
              <a:t>This model encompasses a family of forecasting models each having the property that forecasts are weighted combinations of past observations, with recent observations being given relatively more weight than older observations. The weights are exponentially decreasing over time. The weights are dependent on a constant parameter, known as the smoothing parameter. In this project </a:t>
            </a:r>
            <a:r>
              <a:rPr lang="en-GB" sz="1800" b="1" dirty="0">
                <a:solidFill>
                  <a:schemeClr val="accent2"/>
                </a:solidFill>
              </a:rPr>
              <a:t>Auto</a:t>
            </a:r>
            <a:r>
              <a:rPr lang="en-GB" sz="1800" dirty="0"/>
              <a:t> </a:t>
            </a:r>
            <a:r>
              <a:rPr lang="en-GB" sz="1800" b="1" dirty="0">
                <a:solidFill>
                  <a:schemeClr val="accent2"/>
                </a:solidFill>
              </a:rPr>
              <a:t>ETS Model (AETS)</a:t>
            </a:r>
            <a:r>
              <a:rPr lang="en-GB" sz="1800" dirty="0"/>
              <a:t> and </a:t>
            </a:r>
            <a:r>
              <a:rPr lang="en-GB" sz="1800" b="1" dirty="0">
                <a:solidFill>
                  <a:schemeClr val="accent2"/>
                </a:solidFill>
              </a:rPr>
              <a:t>State Space Model </a:t>
            </a:r>
            <a:r>
              <a:rPr lang="en-GB" sz="1800" dirty="0"/>
              <a:t> have been used. </a:t>
            </a:r>
            <a:endParaRPr sz="1800" dirty="0"/>
          </a:p>
        </p:txBody>
      </p:sp>
      <p:sp>
        <p:nvSpPr>
          <p:cNvPr id="2" name="Google Shape;335;p29">
            <a:extLst>
              <a:ext uri="{FF2B5EF4-FFF2-40B4-BE49-F238E27FC236}">
                <a16:creationId xmlns:a16="http://schemas.microsoft.com/office/drawing/2014/main" id="{A02B5EF1-4D63-1FF6-AFC5-2F547C637B1D}"/>
              </a:ext>
            </a:extLst>
          </p:cNvPr>
          <p:cNvSpPr txBox="1">
            <a:spLocks/>
          </p:cNvSpPr>
          <p:nvPr/>
        </p:nvSpPr>
        <p:spPr>
          <a:xfrm>
            <a:off x="1525243" y="4937272"/>
            <a:ext cx="10149832" cy="350078"/>
          </a:xfrm>
          <a:prstGeom prst="rect">
            <a:avLst/>
          </a:prstGeom>
        </p:spPr>
        <p:txBody>
          <a:bodyPr spcFirstLastPara="1" vert="horz" wrap="square" lIns="121900" tIns="121900" rIns="121900" bIns="121900" rtlCol="0" anchor="t" anchorCtr="0">
            <a:noAutofit/>
          </a:bodyPr>
          <a:lstStyle>
            <a:lvl1pPr marL="91440" lvl="0" indent="-91440" algn="l" defTabSz="914400" rtl="0" eaLnBrk="1" latinLnBrk="0" hangingPunct="1">
              <a:lnSpc>
                <a:spcPct val="90000"/>
              </a:lnSpc>
              <a:spcBef>
                <a:spcPts val="0"/>
              </a:spcBef>
              <a:spcAft>
                <a:spcPts val="0"/>
              </a:spcAft>
              <a:buClr>
                <a:schemeClr val="accent1"/>
              </a:buClr>
              <a:buSzPts val="1800"/>
              <a:buFont typeface="Tw Cen MT" panose="020B0602020104020603" pitchFamily="34" charset="0"/>
              <a:buNone/>
              <a:defRPr sz="1800" b="1" kern="1200">
                <a:solidFill>
                  <a:schemeClr val="tx1"/>
                </a:solidFill>
                <a:latin typeface="+mn-lt"/>
                <a:ea typeface="+mn-ea"/>
                <a:cs typeface="+mn-cs"/>
              </a:defRPr>
            </a:lvl1pPr>
            <a:lvl2pPr marL="265176" lvl="1" indent="-137160" algn="l" defTabSz="914400" rtl="0" eaLnBrk="1" latinLnBrk="0" hangingPunct="1">
              <a:lnSpc>
                <a:spcPct val="90000"/>
              </a:lnSpc>
              <a:spcBef>
                <a:spcPts val="2100"/>
              </a:spcBef>
              <a:spcAft>
                <a:spcPts val="0"/>
              </a:spcAft>
              <a:buClr>
                <a:schemeClr val="accent1"/>
              </a:buClr>
              <a:buSzPts val="1800"/>
              <a:buFont typeface="Wingdings 3" pitchFamily="18" charset="2"/>
              <a:buNone/>
              <a:defRPr sz="1800" b="1" kern="1200">
                <a:solidFill>
                  <a:schemeClr val="tx1"/>
                </a:solidFill>
                <a:latin typeface="+mn-lt"/>
                <a:ea typeface="+mn-ea"/>
                <a:cs typeface="+mn-cs"/>
              </a:defRPr>
            </a:lvl2pPr>
            <a:lvl3pPr marL="448056" lvl="2" indent="-137160" algn="l" defTabSz="914400" rtl="0" eaLnBrk="1" latinLnBrk="0" hangingPunct="1">
              <a:lnSpc>
                <a:spcPct val="90000"/>
              </a:lnSpc>
              <a:spcBef>
                <a:spcPts val="2100"/>
              </a:spcBef>
              <a:spcAft>
                <a:spcPts val="0"/>
              </a:spcAft>
              <a:buClr>
                <a:schemeClr val="accent1"/>
              </a:buClr>
              <a:buSzPts val="1800"/>
              <a:buFont typeface="Wingdings 3" pitchFamily="18" charset="2"/>
              <a:buNone/>
              <a:defRPr sz="1800" b="1" kern="1200">
                <a:solidFill>
                  <a:schemeClr val="tx1"/>
                </a:solidFill>
                <a:latin typeface="+mn-lt"/>
                <a:ea typeface="+mn-ea"/>
                <a:cs typeface="+mn-cs"/>
              </a:defRPr>
            </a:lvl3pPr>
            <a:lvl4pPr marL="594360" lvl="3" indent="-137160" algn="l" defTabSz="914400" rtl="0" eaLnBrk="1" latinLnBrk="0" hangingPunct="1">
              <a:lnSpc>
                <a:spcPct val="90000"/>
              </a:lnSpc>
              <a:spcBef>
                <a:spcPts val="2100"/>
              </a:spcBef>
              <a:spcAft>
                <a:spcPts val="0"/>
              </a:spcAft>
              <a:buClr>
                <a:schemeClr val="accent1"/>
              </a:buClr>
              <a:buSzPts val="1800"/>
              <a:buFont typeface="Wingdings 3" pitchFamily="18" charset="2"/>
              <a:buNone/>
              <a:defRPr sz="1800" b="1" kern="1200">
                <a:solidFill>
                  <a:schemeClr val="tx1"/>
                </a:solidFill>
                <a:latin typeface="+mn-lt"/>
                <a:ea typeface="+mn-ea"/>
                <a:cs typeface="+mn-cs"/>
              </a:defRPr>
            </a:lvl4pPr>
            <a:lvl5pPr marL="777240" lvl="4" indent="-137160" algn="l" defTabSz="914400" rtl="0" eaLnBrk="1" latinLnBrk="0" hangingPunct="1">
              <a:lnSpc>
                <a:spcPct val="90000"/>
              </a:lnSpc>
              <a:spcBef>
                <a:spcPts val="2100"/>
              </a:spcBef>
              <a:spcAft>
                <a:spcPts val="0"/>
              </a:spcAft>
              <a:buClr>
                <a:schemeClr val="accent1"/>
              </a:buClr>
              <a:buSzPts val="1800"/>
              <a:buFont typeface="Wingdings 3" pitchFamily="18" charset="2"/>
              <a:buNone/>
              <a:defRPr sz="1800" b="1" kern="1200">
                <a:solidFill>
                  <a:schemeClr val="tx1"/>
                </a:solidFill>
                <a:latin typeface="+mn-lt"/>
                <a:ea typeface="+mn-ea"/>
                <a:cs typeface="+mn-cs"/>
              </a:defRPr>
            </a:lvl5pPr>
            <a:lvl6pPr marL="914400" lvl="5" indent="-137160" algn="l" defTabSz="914400" rtl="0" eaLnBrk="1" latinLnBrk="0" hangingPunct="1">
              <a:lnSpc>
                <a:spcPct val="90000"/>
              </a:lnSpc>
              <a:spcBef>
                <a:spcPts val="2100"/>
              </a:spcBef>
              <a:spcAft>
                <a:spcPts val="0"/>
              </a:spcAft>
              <a:buClr>
                <a:schemeClr val="accent1"/>
              </a:buClr>
              <a:buSzPts val="1800"/>
              <a:buFont typeface="Wingdings 3" pitchFamily="18" charset="2"/>
              <a:buNone/>
              <a:defRPr sz="1800" b="1" kern="1200">
                <a:solidFill>
                  <a:schemeClr val="tx1"/>
                </a:solidFill>
                <a:latin typeface="+mn-lt"/>
                <a:ea typeface="+mn-ea"/>
                <a:cs typeface="+mn-cs"/>
              </a:defRPr>
            </a:lvl6pPr>
            <a:lvl7pPr marL="1060704" lvl="6" indent="-137160" algn="l" defTabSz="914400" rtl="0" eaLnBrk="1" latinLnBrk="0" hangingPunct="1">
              <a:lnSpc>
                <a:spcPct val="90000"/>
              </a:lnSpc>
              <a:spcBef>
                <a:spcPts val="2100"/>
              </a:spcBef>
              <a:spcAft>
                <a:spcPts val="0"/>
              </a:spcAft>
              <a:buClr>
                <a:schemeClr val="accent1"/>
              </a:buClr>
              <a:buSzPts val="1800"/>
              <a:buFont typeface="Wingdings 3" pitchFamily="18" charset="2"/>
              <a:buNone/>
              <a:defRPr sz="1800" b="1" kern="1200">
                <a:solidFill>
                  <a:schemeClr val="tx1"/>
                </a:solidFill>
                <a:latin typeface="+mn-lt"/>
                <a:ea typeface="+mn-ea"/>
                <a:cs typeface="+mn-cs"/>
              </a:defRPr>
            </a:lvl7pPr>
            <a:lvl8pPr marL="1216152" lvl="7" indent="-137160" algn="l" defTabSz="914400" rtl="0" eaLnBrk="1" latinLnBrk="0" hangingPunct="1">
              <a:lnSpc>
                <a:spcPct val="90000"/>
              </a:lnSpc>
              <a:spcBef>
                <a:spcPts val="2100"/>
              </a:spcBef>
              <a:spcAft>
                <a:spcPts val="0"/>
              </a:spcAft>
              <a:buClr>
                <a:schemeClr val="accent1"/>
              </a:buClr>
              <a:buSzPts val="1800"/>
              <a:buFont typeface="Wingdings 3" pitchFamily="18" charset="2"/>
              <a:buNone/>
              <a:defRPr sz="1800" b="1" kern="1200">
                <a:solidFill>
                  <a:schemeClr val="tx1"/>
                </a:solidFill>
                <a:latin typeface="+mn-lt"/>
                <a:ea typeface="+mn-ea"/>
                <a:cs typeface="+mn-cs"/>
              </a:defRPr>
            </a:lvl8pPr>
            <a:lvl9pPr marL="1362456" lvl="8" indent="-137160" algn="l" defTabSz="914400" rtl="0" eaLnBrk="1" latinLnBrk="0" hangingPunct="1">
              <a:lnSpc>
                <a:spcPct val="90000"/>
              </a:lnSpc>
              <a:spcBef>
                <a:spcPts val="2100"/>
              </a:spcBef>
              <a:spcAft>
                <a:spcPts val="2100"/>
              </a:spcAft>
              <a:buClr>
                <a:schemeClr val="accent1"/>
              </a:buClr>
              <a:buSzPts val="1800"/>
              <a:buFont typeface="Wingdings 3" pitchFamily="18" charset="2"/>
              <a:buNone/>
              <a:defRPr sz="1800" b="1" kern="1200">
                <a:solidFill>
                  <a:schemeClr val="tx1"/>
                </a:solidFill>
                <a:latin typeface="+mn-lt"/>
                <a:ea typeface="+mn-ea"/>
                <a:cs typeface="+mn-cs"/>
              </a:defRPr>
            </a:lvl9pPr>
          </a:lstStyle>
          <a:p>
            <a:pPr marL="0" indent="0">
              <a:spcAft>
                <a:spcPts val="2100"/>
              </a:spcAft>
            </a:pPr>
            <a:r>
              <a:rPr lang="sr-Latn-RS" dirty="0" err="1">
                <a:solidFill>
                  <a:schemeClr val="accent2"/>
                </a:solidFill>
              </a:rPr>
              <a:t>Exponential</a:t>
            </a:r>
            <a:r>
              <a:rPr lang="sr-Latn-RS" dirty="0">
                <a:solidFill>
                  <a:schemeClr val="accent2"/>
                </a:solidFill>
              </a:rPr>
              <a:t> </a:t>
            </a:r>
            <a:r>
              <a:rPr lang="sr-Latn-RS" dirty="0" err="1">
                <a:solidFill>
                  <a:schemeClr val="accent2"/>
                </a:solidFill>
              </a:rPr>
              <a:t>Smoothing</a:t>
            </a:r>
            <a:r>
              <a:rPr lang="sr-Latn-RS" dirty="0">
                <a:solidFill>
                  <a:schemeClr val="accent2"/>
                </a:solidFill>
              </a:rPr>
              <a:t> (ETS) </a:t>
            </a:r>
          </a:p>
        </p:txBody>
      </p:sp>
      <p:pic>
        <p:nvPicPr>
          <p:cNvPr id="3" name="Picture 2">
            <a:extLst>
              <a:ext uri="{FF2B5EF4-FFF2-40B4-BE49-F238E27FC236}">
                <a16:creationId xmlns:a16="http://schemas.microsoft.com/office/drawing/2014/main" id="{22090FE7-BE8B-DD5C-A768-08B8B21E497E}"/>
              </a:ext>
            </a:extLst>
          </p:cNvPr>
          <p:cNvPicPr>
            <a:picLocks noChangeAspect="1"/>
          </p:cNvPicPr>
          <p:nvPr/>
        </p:nvPicPr>
        <p:blipFill>
          <a:blip r:embed="rId3"/>
          <a:stretch>
            <a:fillRect/>
          </a:stretch>
        </p:blipFill>
        <p:spPr>
          <a:xfrm>
            <a:off x="1525243" y="1494825"/>
            <a:ext cx="1499746" cy="3657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8"/>
        <p:cNvGrpSpPr/>
        <p:nvPr/>
      </p:nvGrpSpPr>
      <p:grpSpPr>
        <a:xfrm>
          <a:off x="0" y="0"/>
          <a:ext cx="0" cy="0"/>
          <a:chOff x="0" y="0"/>
          <a:chExt cx="0" cy="0"/>
        </a:xfrm>
      </p:grpSpPr>
      <p:sp>
        <p:nvSpPr>
          <p:cNvPr id="289" name="Google Shape;289;p26"/>
          <p:cNvSpPr/>
          <p:nvPr/>
        </p:nvSpPr>
        <p:spPr>
          <a:xfrm>
            <a:off x="33618" y="50606"/>
            <a:ext cx="37053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0" name="Google Shape;290;p26"/>
          <p:cNvSpPr/>
          <p:nvPr/>
        </p:nvSpPr>
        <p:spPr>
          <a:xfrm>
            <a:off x="-125" y="3659700"/>
            <a:ext cx="3705300" cy="60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6" name="Google Shape;296;p26"/>
          <p:cNvSpPr txBox="1">
            <a:spLocks noGrp="1"/>
          </p:cNvSpPr>
          <p:nvPr>
            <p:ph type="subTitle" idx="2"/>
          </p:nvPr>
        </p:nvSpPr>
        <p:spPr>
          <a:xfrm>
            <a:off x="111250" y="2335992"/>
            <a:ext cx="3441900" cy="717900"/>
          </a:xfrm>
          <a:prstGeom prst="rect">
            <a:avLst/>
          </a:prstGeom>
        </p:spPr>
        <p:txBody>
          <a:bodyPr spcFirstLastPara="1" wrap="square" lIns="121900" tIns="121900" rIns="121900" bIns="121900" anchor="ctr" anchorCtr="0">
            <a:noAutofit/>
          </a:bodyPr>
          <a:lstStyle/>
          <a:p>
            <a:pPr marL="0" lvl="0" indent="0"/>
            <a:r>
              <a:rPr lang="en" dirty="0">
                <a:solidFill>
                  <a:schemeClr val="bg1"/>
                </a:solidFill>
              </a:rPr>
              <a:t>1 </a:t>
            </a:r>
            <a:r>
              <a:rPr lang="en-US" dirty="0">
                <a:solidFill>
                  <a:schemeClr val="bg1"/>
                </a:solidFill>
              </a:rPr>
              <a:t>Introduction</a:t>
            </a:r>
          </a:p>
        </p:txBody>
      </p:sp>
      <p:sp>
        <p:nvSpPr>
          <p:cNvPr id="297" name="Google Shape;297;p26"/>
          <p:cNvSpPr txBox="1">
            <a:spLocks noGrp="1"/>
          </p:cNvSpPr>
          <p:nvPr>
            <p:ph type="subTitle" idx="3"/>
          </p:nvPr>
        </p:nvSpPr>
        <p:spPr>
          <a:xfrm>
            <a:off x="111250" y="2993863"/>
            <a:ext cx="3441900" cy="717900"/>
          </a:xfrm>
          <a:prstGeom prst="rect">
            <a:avLst/>
          </a:prstGeom>
        </p:spPr>
        <p:txBody>
          <a:bodyPr spcFirstLastPara="1" wrap="square" lIns="121900" tIns="121900" rIns="121900" bIns="121900" anchor="ctr" anchorCtr="0">
            <a:noAutofit/>
          </a:bodyPr>
          <a:lstStyle/>
          <a:p>
            <a:pPr marL="0" lvl="0" indent="0"/>
            <a:r>
              <a:rPr lang="en-US" dirty="0">
                <a:solidFill>
                  <a:schemeClr val="bg1"/>
                </a:solidFill>
              </a:rPr>
              <a:t>2  Data Preprocessing</a:t>
            </a:r>
          </a:p>
        </p:txBody>
      </p:sp>
      <p:sp>
        <p:nvSpPr>
          <p:cNvPr id="299" name="Google Shape;299;p26"/>
          <p:cNvSpPr txBox="1">
            <a:spLocks noGrp="1"/>
          </p:cNvSpPr>
          <p:nvPr>
            <p:ph type="subTitle" idx="5"/>
          </p:nvPr>
        </p:nvSpPr>
        <p:spPr>
          <a:xfrm>
            <a:off x="-126" y="3656450"/>
            <a:ext cx="3739043" cy="717900"/>
          </a:xfrm>
          <a:prstGeom prst="rect">
            <a:avLst/>
          </a:prstGeom>
          <a:solidFill>
            <a:schemeClr val="bg1"/>
          </a:solidFill>
        </p:spPr>
        <p:txBody>
          <a:bodyPr spcFirstLastPara="1" wrap="square" lIns="121900" tIns="121900" rIns="121900" bIns="121900" anchor="ctr" anchorCtr="0">
            <a:noAutofit/>
          </a:bodyPr>
          <a:lstStyle/>
          <a:p>
            <a:pPr marL="0" lvl="0" indent="0" algn="l" rtl="0">
              <a:spcBef>
                <a:spcPts val="0"/>
              </a:spcBef>
              <a:spcAft>
                <a:spcPts val="0"/>
              </a:spcAft>
              <a:buNone/>
            </a:pPr>
            <a:endParaRPr lang="en" dirty="0"/>
          </a:p>
          <a:p>
            <a:pPr marL="0" lvl="0" indent="0" algn="l" rtl="0">
              <a:spcBef>
                <a:spcPts val="0"/>
              </a:spcBef>
              <a:spcAft>
                <a:spcPts val="0"/>
              </a:spcAft>
              <a:buNone/>
            </a:pPr>
            <a:r>
              <a:rPr lang="en" dirty="0"/>
              <a:t> 3.2 ML Models</a:t>
            </a:r>
          </a:p>
          <a:p>
            <a:pPr marL="0" lvl="0" indent="0" algn="l" rtl="0">
              <a:spcBef>
                <a:spcPts val="0"/>
              </a:spcBef>
              <a:spcAft>
                <a:spcPts val="0"/>
              </a:spcAft>
              <a:buNone/>
            </a:pPr>
            <a:endParaRPr dirty="0"/>
          </a:p>
        </p:txBody>
      </p:sp>
      <p:sp>
        <p:nvSpPr>
          <p:cNvPr id="300" name="Google Shape;300;p26"/>
          <p:cNvSpPr txBox="1">
            <a:spLocks noGrp="1"/>
          </p:cNvSpPr>
          <p:nvPr>
            <p:ph type="subTitle" idx="6"/>
          </p:nvPr>
        </p:nvSpPr>
        <p:spPr>
          <a:xfrm>
            <a:off x="13276" y="4423186"/>
            <a:ext cx="3705174" cy="717900"/>
          </a:xfrm>
          <a:prstGeom prst="rect">
            <a:avLst/>
          </a:prstGeom>
        </p:spPr>
        <p:txBody>
          <a:bodyPr spcFirstLastPara="1" wrap="square" lIns="121900" tIns="121900" rIns="121900" bIns="121900" anchor="ctr" anchorCtr="0">
            <a:noAutofit/>
          </a:bodyPr>
          <a:lstStyle/>
          <a:p>
            <a:pPr marL="0" lvl="0" indent="0"/>
            <a:r>
              <a:rPr lang="en-US" dirty="0">
                <a:solidFill>
                  <a:schemeClr val="lt1"/>
                </a:solidFill>
              </a:rPr>
              <a:t>4 Training and Testing</a:t>
            </a:r>
          </a:p>
        </p:txBody>
      </p:sp>
      <p:sp>
        <p:nvSpPr>
          <p:cNvPr id="291" name="Google Shape;291;p26"/>
          <p:cNvSpPr txBox="1">
            <a:spLocks noGrp="1"/>
          </p:cNvSpPr>
          <p:nvPr>
            <p:ph type="title"/>
          </p:nvPr>
        </p:nvSpPr>
        <p:spPr>
          <a:xfrm>
            <a:off x="4158375" y="455733"/>
            <a:ext cx="7645200" cy="1026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dirty="0"/>
              <a:t>ML models</a:t>
            </a:r>
            <a:endParaRPr dirty="0"/>
          </a:p>
        </p:txBody>
      </p:sp>
      <p:sp>
        <p:nvSpPr>
          <p:cNvPr id="292" name="Google Shape;292;p26"/>
          <p:cNvSpPr txBox="1">
            <a:spLocks noGrp="1"/>
          </p:cNvSpPr>
          <p:nvPr>
            <p:ph type="body" idx="8"/>
          </p:nvPr>
        </p:nvSpPr>
        <p:spPr>
          <a:xfrm>
            <a:off x="4158375" y="1284582"/>
            <a:ext cx="7645200" cy="5624023"/>
          </a:xfrm>
          <a:prstGeom prst="rect">
            <a:avLst/>
          </a:prstGeom>
        </p:spPr>
        <p:txBody>
          <a:bodyPr spcFirstLastPara="1" wrap="square" lIns="121900" tIns="121900" rIns="121900" bIns="121900" anchor="t" anchorCtr="0">
            <a:noAutofit/>
          </a:bodyPr>
          <a:lstStyle/>
          <a:p>
            <a:pPr marL="0" lvl="0" indent="0" algn="just" rtl="0">
              <a:buNone/>
            </a:pPr>
            <a:r>
              <a:rPr lang="en-GB" sz="1800" dirty="0"/>
              <a:t>ML models available within the </a:t>
            </a:r>
            <a:r>
              <a:rPr lang="en-GB" sz="1800" dirty="0" err="1"/>
              <a:t>sktime</a:t>
            </a:r>
            <a:r>
              <a:rPr lang="en-GB" sz="1800" dirty="0"/>
              <a:t> framework can be used for forecasting thanks to reduction. </a:t>
            </a:r>
            <a:r>
              <a:rPr lang="en-GB" sz="1800" dirty="0" err="1"/>
              <a:t>Reductionis</a:t>
            </a:r>
            <a:r>
              <a:rPr lang="en-GB" sz="1800" dirty="0"/>
              <a:t> the concept of using an algorithm to solve a learning task that it was not designed for, going from a complex learning task to a simpler one. Reduction can be used to transform a forecasting task into a tabular regression problem: </a:t>
            </a:r>
          </a:p>
          <a:p>
            <a:pPr marL="342900" indent="-342900" algn="just">
              <a:buFont typeface="Wingdings" panose="05000000000000000000" pitchFamily="2" charset="2"/>
              <a:buChar char="§"/>
            </a:pPr>
            <a:r>
              <a:rPr lang="en-GB" sz="1800" dirty="0"/>
              <a:t>A sliding window approach is used to split the training set into fixed-length windows: e.g. if the window length is equal to 11, the 1</a:t>
            </a:r>
            <a:r>
              <a:rPr lang="en-GB" sz="1800" baseline="30000" dirty="0"/>
              <a:t>st</a:t>
            </a:r>
            <a:r>
              <a:rPr lang="en-GB" sz="1800" dirty="0"/>
              <a:t> window contains data from time points 0–10 (where time points 0–9 become feature variables and time point 10 becomes the target variable). The 2</a:t>
            </a:r>
            <a:r>
              <a:rPr lang="en-GB" sz="1800" baseline="30000" dirty="0"/>
              <a:t>nd</a:t>
            </a:r>
            <a:r>
              <a:rPr lang="en-GB" sz="1800" dirty="0"/>
              <a:t> window contains data from time points 1–11 (where 1–10 become feature variables and 11 becomes the target variable), etc.</a:t>
            </a:r>
          </a:p>
          <a:p>
            <a:pPr marL="342900" indent="-342900" algn="just">
              <a:buFont typeface="Wingdings" panose="05000000000000000000" pitchFamily="2" charset="2"/>
              <a:buChar char="§"/>
            </a:pPr>
            <a:r>
              <a:rPr lang="en-GB" sz="1800" dirty="0"/>
              <a:t>Those windows are arranged on top of each other. As a result, data are given in tabular form, with clear distinction between feature and target variables. </a:t>
            </a:r>
          </a:p>
          <a:p>
            <a:pPr marL="342900" indent="-342900" algn="just">
              <a:buFont typeface="Wingdings" panose="05000000000000000000" pitchFamily="2" charset="2"/>
              <a:buChar char="§"/>
            </a:pPr>
            <a:r>
              <a:rPr lang="en-GB" sz="1800" dirty="0"/>
              <a:t>Forecasts can then be generated by recursive, direct or multi-output strategy can be used. </a:t>
            </a:r>
          </a:p>
          <a:p>
            <a:pPr marL="342900" indent="-342900" algn="just">
              <a:buFont typeface="Wingdings" panose="05000000000000000000" pitchFamily="2" charset="2"/>
              <a:buChar char="§"/>
            </a:pPr>
            <a:endParaRPr lang="en-GB" sz="1800" dirty="0"/>
          </a:p>
          <a:p>
            <a:pPr marL="0" lvl="0" indent="0" algn="just" rtl="0">
              <a:buNone/>
            </a:pPr>
            <a:r>
              <a:rPr lang="en-GB" sz="1800" dirty="0"/>
              <a:t>In this project two ML models were used to forecast the voltage values: Linear Regression and Random Forest. </a:t>
            </a:r>
            <a:r>
              <a:rPr lang="en-GB" sz="1800" b="1" dirty="0">
                <a:solidFill>
                  <a:schemeClr val="accent2"/>
                </a:solidFill>
              </a:rPr>
              <a:t>Linear Regression </a:t>
            </a:r>
            <a:r>
              <a:rPr lang="en-GB" sz="1800" dirty="0"/>
              <a:t>model assumes that the relationship between the dependent variable and regressors is linear. </a:t>
            </a:r>
            <a:r>
              <a:rPr lang="en-GB" sz="1800" b="1" dirty="0">
                <a:solidFill>
                  <a:schemeClr val="accent2"/>
                </a:solidFill>
              </a:rPr>
              <a:t>Random Forest</a:t>
            </a:r>
            <a:r>
              <a:rPr lang="en-GB" sz="1800" dirty="0"/>
              <a:t>, operates by constructing a multitude of decision trees at training time and outputting the value that is mean/average prediction of the individual trees.</a:t>
            </a:r>
            <a:endParaRPr sz="1800" dirty="0"/>
          </a:p>
        </p:txBody>
      </p:sp>
      <p:cxnSp>
        <p:nvCxnSpPr>
          <p:cNvPr id="293" name="Google Shape;293;p26"/>
          <p:cNvCxnSpPr>
            <a:cxnSpLocks/>
          </p:cNvCxnSpPr>
          <p:nvPr/>
        </p:nvCxnSpPr>
        <p:spPr>
          <a:xfrm>
            <a:off x="4299585" y="1242854"/>
            <a:ext cx="2166529" cy="0"/>
          </a:xfrm>
          <a:prstGeom prst="straightConnector1">
            <a:avLst/>
          </a:prstGeom>
          <a:noFill/>
          <a:ln w="38100" cap="rnd" cmpd="sng">
            <a:solidFill>
              <a:schemeClr val="accent2"/>
            </a:solidFill>
            <a:prstDash val="solid"/>
            <a:round/>
            <a:headEnd type="none" w="med" len="med"/>
            <a:tailEnd type="none" w="med" len="med"/>
          </a:ln>
        </p:spPr>
      </p:cxnSp>
      <p:sp>
        <p:nvSpPr>
          <p:cNvPr id="301" name="Google Shape;301;p26"/>
          <p:cNvSpPr txBox="1"/>
          <p:nvPr/>
        </p:nvSpPr>
        <p:spPr>
          <a:xfrm>
            <a:off x="10524700" y="6445025"/>
            <a:ext cx="1579800" cy="373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dirty="0">
              <a:solidFill>
                <a:schemeClr val="accent2"/>
              </a:solidFill>
              <a:latin typeface="Barlow Condensed"/>
              <a:ea typeface="Barlow Condensed"/>
              <a:cs typeface="Barlow Condensed"/>
              <a:sym typeface="Barlow Condensed"/>
            </a:endParaRPr>
          </a:p>
        </p:txBody>
      </p:sp>
      <p:sp>
        <p:nvSpPr>
          <p:cNvPr id="20" name="Google Shape;300;p26"/>
          <p:cNvSpPr txBox="1">
            <a:spLocks noGrp="1"/>
          </p:cNvSpPr>
          <p:nvPr>
            <p:ph type="subTitle" idx="6"/>
          </p:nvPr>
        </p:nvSpPr>
        <p:spPr>
          <a:xfrm>
            <a:off x="13276" y="5207757"/>
            <a:ext cx="3725642" cy="717900"/>
          </a:xfrm>
          <a:prstGeom prst="rect">
            <a:avLst/>
          </a:prstGeom>
        </p:spPr>
        <p:txBody>
          <a:bodyPr spcFirstLastPara="1" wrap="square" lIns="121900" tIns="121900" rIns="121900" bIns="121900" anchor="ctr" anchorCtr="0">
            <a:noAutofit/>
          </a:bodyPr>
          <a:lstStyle/>
          <a:p>
            <a:pPr marL="0" lvl="0" indent="0"/>
            <a:r>
              <a:rPr lang="en" dirty="0">
                <a:solidFill>
                  <a:schemeClr val="lt1"/>
                </a:solidFill>
              </a:rPr>
              <a:t>5 </a:t>
            </a:r>
            <a:r>
              <a:rPr lang="en-GB" dirty="0">
                <a:solidFill>
                  <a:schemeClr val="lt1"/>
                </a:solidFill>
              </a:rPr>
              <a:t>Conclusions</a:t>
            </a:r>
          </a:p>
        </p:txBody>
      </p:sp>
      <p:sp>
        <p:nvSpPr>
          <p:cNvPr id="3" name="Subtitle 2">
            <a:extLst>
              <a:ext uri="{FF2B5EF4-FFF2-40B4-BE49-F238E27FC236}">
                <a16:creationId xmlns:a16="http://schemas.microsoft.com/office/drawing/2014/main" id="{20F6D22A-B583-5AD8-D98E-4BDA977ECED4}"/>
              </a:ext>
            </a:extLst>
          </p:cNvPr>
          <p:cNvSpPr>
            <a:spLocks noGrp="1"/>
          </p:cNvSpPr>
          <p:nvPr>
            <p:ph type="subTitle" idx="4"/>
          </p:nvPr>
        </p:nvSpPr>
        <p:spPr>
          <a:xfrm>
            <a:off x="-127" y="2885163"/>
            <a:ext cx="3739043" cy="717900"/>
          </a:xfrm>
        </p:spPr>
        <p:txBody>
          <a:bodyPr/>
          <a:lstStyle/>
          <a:p>
            <a:endParaRPr lang="sr-Latn-R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8"/>
        <p:cNvGrpSpPr/>
        <p:nvPr/>
      </p:nvGrpSpPr>
      <p:grpSpPr>
        <a:xfrm>
          <a:off x="0" y="0"/>
          <a:ext cx="0" cy="0"/>
          <a:chOff x="0" y="0"/>
          <a:chExt cx="0" cy="0"/>
        </a:xfrm>
      </p:grpSpPr>
      <p:sp>
        <p:nvSpPr>
          <p:cNvPr id="289" name="Google Shape;289;p26"/>
          <p:cNvSpPr/>
          <p:nvPr/>
        </p:nvSpPr>
        <p:spPr>
          <a:xfrm>
            <a:off x="0" y="0"/>
            <a:ext cx="37053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0" name="Google Shape;290;p26"/>
          <p:cNvSpPr/>
          <p:nvPr/>
        </p:nvSpPr>
        <p:spPr>
          <a:xfrm>
            <a:off x="-125" y="3659700"/>
            <a:ext cx="3705300" cy="60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6" name="Google Shape;296;p26"/>
          <p:cNvSpPr txBox="1">
            <a:spLocks noGrp="1"/>
          </p:cNvSpPr>
          <p:nvPr>
            <p:ph type="subTitle" idx="2"/>
          </p:nvPr>
        </p:nvSpPr>
        <p:spPr>
          <a:xfrm>
            <a:off x="111250" y="2335992"/>
            <a:ext cx="3441900" cy="717900"/>
          </a:xfrm>
          <a:prstGeom prst="rect">
            <a:avLst/>
          </a:prstGeom>
        </p:spPr>
        <p:txBody>
          <a:bodyPr spcFirstLastPara="1" wrap="square" lIns="121900" tIns="121900" rIns="121900" bIns="121900" anchor="ctr" anchorCtr="0">
            <a:noAutofit/>
          </a:bodyPr>
          <a:lstStyle/>
          <a:p>
            <a:pPr marL="0" lvl="0" indent="0"/>
            <a:r>
              <a:rPr lang="en" dirty="0">
                <a:solidFill>
                  <a:schemeClr val="bg1"/>
                </a:solidFill>
              </a:rPr>
              <a:t>1 </a:t>
            </a:r>
            <a:r>
              <a:rPr lang="en-US" dirty="0">
                <a:solidFill>
                  <a:schemeClr val="bg1"/>
                </a:solidFill>
              </a:rPr>
              <a:t>Introduction</a:t>
            </a:r>
          </a:p>
        </p:txBody>
      </p:sp>
      <p:sp>
        <p:nvSpPr>
          <p:cNvPr id="297" name="Google Shape;297;p26"/>
          <p:cNvSpPr txBox="1">
            <a:spLocks noGrp="1"/>
          </p:cNvSpPr>
          <p:nvPr>
            <p:ph type="subTitle" idx="3"/>
          </p:nvPr>
        </p:nvSpPr>
        <p:spPr>
          <a:xfrm>
            <a:off x="111250" y="2993863"/>
            <a:ext cx="3441900" cy="717900"/>
          </a:xfrm>
          <a:prstGeom prst="rect">
            <a:avLst/>
          </a:prstGeom>
        </p:spPr>
        <p:txBody>
          <a:bodyPr spcFirstLastPara="1" wrap="square" lIns="121900" tIns="121900" rIns="121900" bIns="121900" anchor="ctr" anchorCtr="0">
            <a:noAutofit/>
          </a:bodyPr>
          <a:lstStyle/>
          <a:p>
            <a:pPr marL="0" lvl="0" indent="0"/>
            <a:r>
              <a:rPr lang="en-US" dirty="0">
                <a:solidFill>
                  <a:schemeClr val="bg1"/>
                </a:solidFill>
              </a:rPr>
              <a:t>2  Data Preprocessing</a:t>
            </a:r>
          </a:p>
        </p:txBody>
      </p:sp>
      <p:sp>
        <p:nvSpPr>
          <p:cNvPr id="298" name="Google Shape;298;p26"/>
          <p:cNvSpPr txBox="1">
            <a:spLocks noGrp="1"/>
          </p:cNvSpPr>
          <p:nvPr>
            <p:ph type="subTitle" idx="4"/>
          </p:nvPr>
        </p:nvSpPr>
        <p:spPr>
          <a:xfrm>
            <a:off x="-1" y="3651733"/>
            <a:ext cx="3705175" cy="717900"/>
          </a:xfrm>
          <a:prstGeom prst="rect">
            <a:avLst/>
          </a:prstGeom>
          <a:solidFill>
            <a:schemeClr val="accent2"/>
          </a:solidFill>
        </p:spPr>
        <p:txBody>
          <a:bodyPr spcFirstLastPara="1" wrap="square" lIns="121900" tIns="121900" rIns="121900" bIns="121900" anchor="ctr" anchorCtr="0">
            <a:noAutofit/>
          </a:bodyPr>
          <a:lstStyle/>
          <a:p>
            <a:pPr marL="0" lvl="0" indent="0"/>
            <a:r>
              <a:rPr lang="en-US" dirty="0">
                <a:solidFill>
                  <a:schemeClr val="lt1"/>
                </a:solidFill>
              </a:rPr>
              <a:t> 3 Models</a:t>
            </a:r>
          </a:p>
        </p:txBody>
      </p:sp>
      <p:sp>
        <p:nvSpPr>
          <p:cNvPr id="299" name="Google Shape;299;p26"/>
          <p:cNvSpPr txBox="1">
            <a:spLocks noGrp="1"/>
          </p:cNvSpPr>
          <p:nvPr>
            <p:ph type="subTitle" idx="5"/>
          </p:nvPr>
        </p:nvSpPr>
        <p:spPr>
          <a:xfrm>
            <a:off x="-125" y="4309604"/>
            <a:ext cx="3705300" cy="717900"/>
          </a:xfrm>
          <a:prstGeom prst="rect">
            <a:avLst/>
          </a:prstGeom>
          <a:solidFill>
            <a:schemeClr val="bg1"/>
          </a:solidFill>
        </p:spPr>
        <p:txBody>
          <a:bodyPr spcFirstLastPara="1" wrap="square" lIns="121900" tIns="121900" rIns="121900" bIns="121900" anchor="ctr" anchorCtr="0">
            <a:noAutofit/>
          </a:bodyPr>
          <a:lstStyle/>
          <a:p>
            <a:pPr marL="0" lvl="0" indent="0" algn="l" rtl="0">
              <a:spcBef>
                <a:spcPts val="0"/>
              </a:spcBef>
              <a:spcAft>
                <a:spcPts val="0"/>
              </a:spcAft>
              <a:buNone/>
            </a:pPr>
            <a:r>
              <a:rPr lang="en" dirty="0"/>
              <a:t>4 Training and Testing</a:t>
            </a:r>
            <a:endParaRPr lang="en-US" dirty="0"/>
          </a:p>
        </p:txBody>
      </p:sp>
      <p:sp>
        <p:nvSpPr>
          <p:cNvPr id="300" name="Google Shape;300;p26"/>
          <p:cNvSpPr txBox="1">
            <a:spLocks noGrp="1"/>
          </p:cNvSpPr>
          <p:nvPr>
            <p:ph type="subTitle" idx="6"/>
          </p:nvPr>
        </p:nvSpPr>
        <p:spPr>
          <a:xfrm>
            <a:off x="111250" y="4967475"/>
            <a:ext cx="3441900" cy="7179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a:solidFill>
                  <a:schemeClr val="lt1"/>
                </a:solidFill>
              </a:rPr>
              <a:t>5 Conclusions</a:t>
            </a:r>
            <a:endParaRPr dirty="0">
              <a:solidFill>
                <a:schemeClr val="lt1"/>
              </a:solidFill>
            </a:endParaRPr>
          </a:p>
        </p:txBody>
      </p:sp>
      <p:sp>
        <p:nvSpPr>
          <p:cNvPr id="291" name="Google Shape;291;p26"/>
          <p:cNvSpPr txBox="1">
            <a:spLocks noGrp="1"/>
          </p:cNvSpPr>
          <p:nvPr>
            <p:ph type="title"/>
          </p:nvPr>
        </p:nvSpPr>
        <p:spPr>
          <a:prstGeom prst="rect">
            <a:avLst/>
          </a:prstGeom>
        </p:spPr>
        <p:txBody>
          <a:bodyPr spcFirstLastPara="1" wrap="square" lIns="121900" tIns="121900" rIns="121900" bIns="121900" anchor="t" anchorCtr="0">
            <a:noAutofit/>
          </a:bodyPr>
          <a:lstStyle/>
          <a:p>
            <a:pPr lvl="0"/>
            <a:r>
              <a:rPr lang="en-GB" dirty="0"/>
              <a:t>Training and testing</a:t>
            </a:r>
            <a:endParaRPr dirty="0"/>
          </a:p>
        </p:txBody>
      </p:sp>
      <p:sp>
        <p:nvSpPr>
          <p:cNvPr id="292" name="Google Shape;292;p26"/>
          <p:cNvSpPr txBox="1">
            <a:spLocks noGrp="1"/>
          </p:cNvSpPr>
          <p:nvPr>
            <p:ph type="body" idx="8"/>
          </p:nvPr>
        </p:nvSpPr>
        <p:spPr>
          <a:xfrm>
            <a:off x="4158375" y="1887125"/>
            <a:ext cx="7645200" cy="4713680"/>
          </a:xfrm>
          <a:prstGeom prst="rect">
            <a:avLst/>
          </a:prstGeom>
        </p:spPr>
        <p:txBody>
          <a:bodyPr spcFirstLastPara="1" wrap="square" lIns="121900" tIns="121900" rIns="121900" bIns="121900" anchor="t" anchorCtr="0">
            <a:noAutofit/>
          </a:bodyPr>
          <a:lstStyle/>
          <a:p>
            <a:pPr marL="0" indent="0" algn="just">
              <a:spcAft>
                <a:spcPts val="1200"/>
              </a:spcAft>
              <a:buNone/>
            </a:pPr>
            <a:r>
              <a:rPr lang="en-GB" sz="1800" dirty="0"/>
              <a:t>Since data pre-processing was very time-consuming, and in order to avoid the situation of not being able to produce any results, I decided to proceed with the project by having two workflows: one basic workflow and the other cross-validation workflow. </a:t>
            </a:r>
          </a:p>
          <a:p>
            <a:pPr marL="0" indent="0" algn="just">
              <a:spcAft>
                <a:spcPts val="1200"/>
              </a:spcAft>
              <a:buNone/>
            </a:pPr>
            <a:r>
              <a:rPr lang="en-GB" sz="1800" b="1" dirty="0">
                <a:solidFill>
                  <a:schemeClr val="accent2"/>
                </a:solidFill>
              </a:rPr>
              <a:t>Basic workflow </a:t>
            </a:r>
            <a:r>
              <a:rPr lang="en-GB" sz="1800" dirty="0"/>
              <a:t>was performed without cross-validation. The last dataset from data pre-processing, resampled at the level of 1ms was split into training and testing set, using the appropriate temporal function. Since there is a delay of 50ms from the welding time till data registration, the last 50ms of the training set were excluded and then training and testing were performed (however these 50 data will be used afterwards for validation of quality of the best models). </a:t>
            </a:r>
          </a:p>
          <a:p>
            <a:pPr marL="0" indent="0" algn="just">
              <a:spcAft>
                <a:spcPts val="1200"/>
              </a:spcAft>
              <a:buNone/>
            </a:pPr>
            <a:r>
              <a:rPr lang="en-GB" sz="1800" dirty="0"/>
              <a:t>It was impossible to make predictions from all available data at each welding spot, so I had to cut the training dataset and it was set to be the </a:t>
            </a:r>
            <a:r>
              <a:rPr lang="en-GB" sz="1800" b="1" u="sng" dirty="0"/>
              <a:t>last 200.000 records </a:t>
            </a:r>
            <a:r>
              <a:rPr lang="en-GB" sz="1800" dirty="0"/>
              <a:t>(i.e. records corresponding to </a:t>
            </a:r>
            <a:r>
              <a:rPr lang="en-GB" sz="1800" b="1" u="sng" dirty="0"/>
              <a:t>last 200s</a:t>
            </a:r>
            <a:r>
              <a:rPr lang="en-GB" sz="1800" dirty="0"/>
              <a:t>). </a:t>
            </a:r>
            <a:r>
              <a:rPr lang="en-GB" sz="1800" b="1" u="sng" dirty="0"/>
              <a:t>Forecasting horizon </a:t>
            </a:r>
            <a:r>
              <a:rPr lang="en-GB" sz="1800" dirty="0"/>
              <a:t>was set to be </a:t>
            </a:r>
            <a:r>
              <a:rPr lang="en-GB" sz="1800" b="1" u="sng" dirty="0"/>
              <a:t>100 steps</a:t>
            </a:r>
            <a:r>
              <a:rPr lang="en-GB" sz="1800" dirty="0"/>
              <a:t>, corresponding therefore to </a:t>
            </a:r>
            <a:r>
              <a:rPr lang="en-GB" sz="1800" b="1" u="sng" dirty="0"/>
              <a:t>future 100 </a:t>
            </a:r>
            <a:r>
              <a:rPr lang="en-GB" sz="1800" b="1" u="sng" dirty="0" err="1"/>
              <a:t>ms</a:t>
            </a:r>
            <a:r>
              <a:rPr lang="en-GB" sz="1800" dirty="0"/>
              <a:t>. The dimensions of training set and forecasting window were set after trying to obtain predictions with bigger training set and forecasting window, and it was either impossible to obtain results or time for calculations was unacceptably long. </a:t>
            </a:r>
            <a:endParaRPr sz="1800" dirty="0"/>
          </a:p>
        </p:txBody>
      </p:sp>
      <p:cxnSp>
        <p:nvCxnSpPr>
          <p:cNvPr id="293" name="Google Shape;293;p26"/>
          <p:cNvCxnSpPr/>
          <p:nvPr/>
        </p:nvCxnSpPr>
        <p:spPr>
          <a:xfrm>
            <a:off x="4357711" y="1536143"/>
            <a:ext cx="1460100" cy="0"/>
          </a:xfrm>
          <a:prstGeom prst="straightConnector1">
            <a:avLst/>
          </a:prstGeom>
          <a:noFill/>
          <a:ln w="38100" cap="rnd" cmpd="sng">
            <a:solidFill>
              <a:schemeClr val="accent2"/>
            </a:solidFill>
            <a:prstDash val="solid"/>
            <a:round/>
            <a:headEnd type="none" w="med" len="med"/>
            <a:tailEnd type="none" w="med" len="med"/>
          </a:ln>
        </p:spPr>
      </p:cxnSp>
      <p:sp>
        <p:nvSpPr>
          <p:cNvPr id="301" name="Google Shape;301;p26"/>
          <p:cNvSpPr txBox="1"/>
          <p:nvPr/>
        </p:nvSpPr>
        <p:spPr>
          <a:xfrm>
            <a:off x="10524700" y="6445025"/>
            <a:ext cx="1579800" cy="373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dirty="0">
              <a:solidFill>
                <a:schemeClr val="accent2"/>
              </a:solidFill>
              <a:latin typeface="Barlow Condensed"/>
              <a:ea typeface="Barlow Condensed"/>
              <a:cs typeface="Barlow Condensed"/>
              <a:sym typeface="Barlow Condensed"/>
            </a:endParaRPr>
          </a:p>
        </p:txBody>
      </p:sp>
    </p:spTree>
    <p:extLst>
      <p:ext uri="{BB962C8B-B14F-4D97-AF65-F5344CB8AC3E}">
        <p14:creationId xmlns:p14="http://schemas.microsoft.com/office/powerpoint/2010/main" val="3713331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43" name="Google Shape;343;p29"/>
          <p:cNvSpPr txBox="1">
            <a:spLocks noGrp="1"/>
          </p:cNvSpPr>
          <p:nvPr>
            <p:ph type="subTitle" idx="1"/>
          </p:nvPr>
        </p:nvSpPr>
        <p:spPr>
          <a:xfrm>
            <a:off x="-50" y="2993869"/>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2. </a:t>
            </a:r>
            <a:endParaRPr dirty="0">
              <a:solidFill>
                <a:schemeClr val="lt1"/>
              </a:solidFill>
            </a:endParaRPr>
          </a:p>
        </p:txBody>
      </p:sp>
      <p:sp>
        <p:nvSpPr>
          <p:cNvPr id="344" name="Google Shape;344;p29"/>
          <p:cNvSpPr txBox="1">
            <a:spLocks noGrp="1"/>
          </p:cNvSpPr>
          <p:nvPr>
            <p:ph type="subTitle" idx="2"/>
          </p:nvPr>
        </p:nvSpPr>
        <p:spPr>
          <a:xfrm>
            <a:off x="-50" y="3651738"/>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3. </a:t>
            </a:r>
            <a:endParaRPr dirty="0">
              <a:solidFill>
                <a:schemeClr val="lt1"/>
              </a:solidFill>
            </a:endParaRPr>
          </a:p>
        </p:txBody>
      </p:sp>
      <p:sp>
        <p:nvSpPr>
          <p:cNvPr id="345" name="Google Shape;345;p29"/>
          <p:cNvSpPr txBox="1">
            <a:spLocks noGrp="1"/>
          </p:cNvSpPr>
          <p:nvPr>
            <p:ph type="subTitle" idx="3"/>
          </p:nvPr>
        </p:nvSpPr>
        <p:spPr>
          <a:xfrm>
            <a:off x="-50" y="4309607"/>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4.</a:t>
            </a:r>
            <a:endParaRPr/>
          </a:p>
        </p:txBody>
      </p:sp>
      <p:sp>
        <p:nvSpPr>
          <p:cNvPr id="346" name="Google Shape;346;p29"/>
          <p:cNvSpPr txBox="1">
            <a:spLocks noGrp="1"/>
          </p:cNvSpPr>
          <p:nvPr>
            <p:ph type="subTitle" idx="4"/>
          </p:nvPr>
        </p:nvSpPr>
        <p:spPr>
          <a:xfrm>
            <a:off x="-50" y="4967475"/>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5.</a:t>
            </a:r>
            <a:endParaRPr dirty="0">
              <a:solidFill>
                <a:schemeClr val="lt1"/>
              </a:solidFill>
            </a:endParaRPr>
          </a:p>
        </p:txBody>
      </p:sp>
      <p:sp>
        <p:nvSpPr>
          <p:cNvPr id="342" name="Google Shape;342;p29"/>
          <p:cNvSpPr txBox="1">
            <a:spLocks noGrp="1"/>
          </p:cNvSpPr>
          <p:nvPr>
            <p:ph type="subTitle" idx="5"/>
          </p:nvPr>
        </p:nvSpPr>
        <p:spPr>
          <a:xfrm>
            <a:off x="0" y="2411413"/>
            <a:ext cx="909638" cy="719137"/>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1900" b="0" dirty="0">
                <a:solidFill>
                  <a:schemeClr val="lt1"/>
                </a:solidFill>
              </a:rPr>
              <a:t>1.</a:t>
            </a:r>
            <a:endParaRPr sz="1900" b="0" dirty="0">
              <a:solidFill>
                <a:schemeClr val="lt1"/>
              </a:solidFill>
            </a:endParaRPr>
          </a:p>
        </p:txBody>
      </p:sp>
      <p:sp>
        <p:nvSpPr>
          <p:cNvPr id="347" name="Google Shape;347;p29"/>
          <p:cNvSpPr txBox="1">
            <a:spLocks noGrp="1"/>
          </p:cNvSpPr>
          <p:nvPr>
            <p:ph type="title"/>
          </p:nvPr>
        </p:nvSpPr>
        <p:spPr>
          <a:xfrm>
            <a:off x="1418450" y="593375"/>
            <a:ext cx="101655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dirty="0">
                <a:solidFill>
                  <a:schemeClr val="tx1"/>
                </a:solidFill>
              </a:rPr>
              <a:t>Basic Workflow: training and testing</a:t>
            </a:r>
            <a:endParaRPr dirty="0">
              <a:solidFill>
                <a:schemeClr val="tx1"/>
              </a:solidFill>
            </a:endParaRPr>
          </a:p>
        </p:txBody>
      </p:sp>
      <p:sp>
        <p:nvSpPr>
          <p:cNvPr id="340" name="Google Shape;340;p29"/>
          <p:cNvSpPr txBox="1">
            <a:spLocks noGrp="1"/>
          </p:cNvSpPr>
          <p:nvPr>
            <p:ph type="body" idx="9"/>
          </p:nvPr>
        </p:nvSpPr>
        <p:spPr>
          <a:xfrm>
            <a:off x="1503874" y="1621971"/>
            <a:ext cx="9708412" cy="5105397"/>
          </a:xfrm>
          <a:prstGeom prst="rect">
            <a:avLst/>
          </a:prstGeom>
        </p:spPr>
        <p:txBody>
          <a:bodyPr spcFirstLastPara="1" wrap="square" lIns="121900" tIns="121900" rIns="121900" bIns="121900" anchor="t" anchorCtr="0">
            <a:noAutofit/>
          </a:bodyPr>
          <a:lstStyle/>
          <a:p>
            <a:pPr marL="0" indent="0" algn="just">
              <a:buNone/>
            </a:pPr>
            <a:r>
              <a:rPr lang="en-GB" sz="1800" dirty="0"/>
              <a:t>Six previously explained models were then applied to data from all welding spots. It was impossible to train the data from 76 spots parallelly, so only few at a time were trained. </a:t>
            </a:r>
          </a:p>
          <a:p>
            <a:pPr marL="0" indent="0" algn="just">
              <a:buNone/>
            </a:pPr>
            <a:endParaRPr lang="en-GB" sz="1800" dirty="0"/>
          </a:p>
          <a:p>
            <a:pPr marL="0" indent="0" algn="just">
              <a:buNone/>
            </a:pPr>
            <a:r>
              <a:rPr lang="en-GB" sz="1800" dirty="0"/>
              <a:t>For each prediction the </a:t>
            </a:r>
            <a:r>
              <a:rPr lang="en-GB" sz="1800" b="1" dirty="0">
                <a:solidFill>
                  <a:schemeClr val="accent2"/>
                </a:solidFill>
              </a:rPr>
              <a:t>Mean Absolute Prediction Error (MAPE) </a:t>
            </a:r>
            <a:r>
              <a:rPr lang="en-GB" sz="1800" dirty="0"/>
              <a:t>was calculated as a measure of prediction accuracy and the </a:t>
            </a:r>
            <a:r>
              <a:rPr lang="en-GB" sz="1800" b="1" dirty="0">
                <a:solidFill>
                  <a:schemeClr val="accent2"/>
                </a:solidFill>
              </a:rPr>
              <a:t>best model </a:t>
            </a:r>
            <a:r>
              <a:rPr lang="en-GB" sz="1800" b="1" u="sng" dirty="0"/>
              <a:t>(with lowest value of MAPE</a:t>
            </a:r>
            <a:r>
              <a:rPr lang="en-GB" sz="1800" dirty="0"/>
              <a:t>) was chosen for each welding spot, and then saved as a .csv files.</a:t>
            </a:r>
          </a:p>
          <a:p>
            <a:pPr marL="0" indent="0" algn="just">
              <a:buNone/>
            </a:pPr>
            <a:endParaRPr lang="en-GB" sz="1800" dirty="0"/>
          </a:p>
          <a:p>
            <a:pPr marL="0" indent="0" algn="just">
              <a:buNone/>
            </a:pPr>
            <a:r>
              <a:rPr lang="en-GB" sz="1800" dirty="0"/>
              <a:t>Testing was performed with the best model chosen for each spot. Now the testing set was modified: the 50 last records excluded from the training set in the previous stage were added, but in order to respect the delay between welding time and data recording, testing set i.e. forecast window was set to 50: 50 last records corresponding to last 50 </a:t>
            </a:r>
            <a:r>
              <a:rPr lang="en-GB" sz="1800" dirty="0" err="1"/>
              <a:t>ms</a:t>
            </a:r>
            <a:r>
              <a:rPr lang="en-GB" sz="1800" dirty="0"/>
              <a:t> of the previous testing set (which was set to 100).</a:t>
            </a:r>
          </a:p>
          <a:p>
            <a:pPr marL="0" indent="0" algn="just">
              <a:buNone/>
            </a:pPr>
            <a:endParaRPr lang="en-GB" sz="1800" dirty="0"/>
          </a:p>
          <a:p>
            <a:pPr marL="0" indent="0" algn="just">
              <a:buNone/>
            </a:pPr>
            <a:r>
              <a:rPr lang="en-GB" sz="1800" dirty="0"/>
              <a:t>As an illustration of this process, here are the visualization of training-testing of linear regression applied to spot named 60000_0_00: first figure relating to a model represent the last 500 records of training set and entire testing set, and the second one is relating to 50 last records of both training and testing sets). Training set is in blue, testing set in yellow, while predicted values are green.</a:t>
            </a:r>
            <a:endParaRPr lang="en-US" sz="1800" dirty="0"/>
          </a:p>
        </p:txBody>
      </p:sp>
      <p:sp>
        <p:nvSpPr>
          <p:cNvPr id="341" name="Google Shape;341;p29"/>
          <p:cNvSpPr/>
          <p:nvPr/>
        </p:nvSpPr>
        <p:spPr>
          <a:xfrm>
            <a:off x="0" y="4345500"/>
            <a:ext cx="909000" cy="60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900" dirty="0">
                <a:solidFill>
                  <a:schemeClr val="bg1"/>
                </a:solidFill>
              </a:rPr>
              <a:t>4</a:t>
            </a:r>
            <a:endParaRPr sz="1900" dirty="0">
              <a:solidFill>
                <a:schemeClr val="bg1"/>
              </a:solidFill>
            </a:endParaRPr>
          </a:p>
        </p:txBody>
      </p:sp>
      <p:cxnSp>
        <p:nvCxnSpPr>
          <p:cNvPr id="348" name="Google Shape;348;p29"/>
          <p:cNvCxnSpPr/>
          <p:nvPr/>
        </p:nvCxnSpPr>
        <p:spPr>
          <a:xfrm>
            <a:off x="1567550" y="1432200"/>
            <a:ext cx="1460100" cy="0"/>
          </a:xfrm>
          <a:prstGeom prst="straightConnector1">
            <a:avLst/>
          </a:prstGeom>
          <a:noFill/>
          <a:ln w="38100" cap="rnd"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1553130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43" name="Google Shape;343;p29"/>
          <p:cNvSpPr txBox="1">
            <a:spLocks noGrp="1"/>
          </p:cNvSpPr>
          <p:nvPr>
            <p:ph type="subTitle" idx="1"/>
          </p:nvPr>
        </p:nvSpPr>
        <p:spPr>
          <a:xfrm>
            <a:off x="-50" y="2993869"/>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2. </a:t>
            </a:r>
            <a:endParaRPr dirty="0">
              <a:solidFill>
                <a:schemeClr val="lt1"/>
              </a:solidFill>
            </a:endParaRPr>
          </a:p>
        </p:txBody>
      </p:sp>
      <p:sp>
        <p:nvSpPr>
          <p:cNvPr id="344" name="Google Shape;344;p29"/>
          <p:cNvSpPr txBox="1">
            <a:spLocks noGrp="1"/>
          </p:cNvSpPr>
          <p:nvPr>
            <p:ph type="subTitle" idx="2"/>
          </p:nvPr>
        </p:nvSpPr>
        <p:spPr>
          <a:xfrm>
            <a:off x="-50" y="3651738"/>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3. </a:t>
            </a:r>
            <a:endParaRPr dirty="0">
              <a:solidFill>
                <a:schemeClr val="lt1"/>
              </a:solidFill>
            </a:endParaRPr>
          </a:p>
        </p:txBody>
      </p:sp>
      <p:sp>
        <p:nvSpPr>
          <p:cNvPr id="345" name="Google Shape;345;p29"/>
          <p:cNvSpPr txBox="1">
            <a:spLocks noGrp="1"/>
          </p:cNvSpPr>
          <p:nvPr>
            <p:ph type="subTitle" idx="3"/>
          </p:nvPr>
        </p:nvSpPr>
        <p:spPr>
          <a:xfrm>
            <a:off x="-50" y="4309607"/>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4.</a:t>
            </a:r>
            <a:endParaRPr/>
          </a:p>
        </p:txBody>
      </p:sp>
      <p:sp>
        <p:nvSpPr>
          <p:cNvPr id="346" name="Google Shape;346;p29"/>
          <p:cNvSpPr txBox="1">
            <a:spLocks noGrp="1"/>
          </p:cNvSpPr>
          <p:nvPr>
            <p:ph type="subTitle" idx="4"/>
          </p:nvPr>
        </p:nvSpPr>
        <p:spPr>
          <a:xfrm>
            <a:off x="-50" y="4967475"/>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5.</a:t>
            </a:r>
            <a:endParaRPr dirty="0">
              <a:solidFill>
                <a:schemeClr val="lt1"/>
              </a:solidFill>
            </a:endParaRPr>
          </a:p>
        </p:txBody>
      </p:sp>
      <p:sp>
        <p:nvSpPr>
          <p:cNvPr id="342" name="Google Shape;342;p29"/>
          <p:cNvSpPr txBox="1">
            <a:spLocks noGrp="1"/>
          </p:cNvSpPr>
          <p:nvPr>
            <p:ph type="subTitle" idx="5"/>
          </p:nvPr>
        </p:nvSpPr>
        <p:spPr>
          <a:xfrm>
            <a:off x="0" y="2411413"/>
            <a:ext cx="909638" cy="719137"/>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1900" b="0" dirty="0">
                <a:solidFill>
                  <a:schemeClr val="lt1"/>
                </a:solidFill>
              </a:rPr>
              <a:t>1.</a:t>
            </a:r>
            <a:endParaRPr sz="1900" b="0" dirty="0">
              <a:solidFill>
                <a:schemeClr val="lt1"/>
              </a:solidFill>
            </a:endParaRPr>
          </a:p>
        </p:txBody>
      </p:sp>
      <p:sp>
        <p:nvSpPr>
          <p:cNvPr id="347" name="Google Shape;347;p29"/>
          <p:cNvSpPr txBox="1">
            <a:spLocks noGrp="1"/>
          </p:cNvSpPr>
          <p:nvPr>
            <p:ph type="title"/>
          </p:nvPr>
        </p:nvSpPr>
        <p:spPr>
          <a:xfrm>
            <a:off x="1418450" y="593375"/>
            <a:ext cx="101655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sz="4000" dirty="0">
                <a:solidFill>
                  <a:schemeClr val="tx1"/>
                </a:solidFill>
              </a:rPr>
              <a:t>Linear regression visualization at spot 60000_0_00</a:t>
            </a:r>
            <a:endParaRPr sz="4000" dirty="0">
              <a:solidFill>
                <a:schemeClr val="tx1"/>
              </a:solidFill>
            </a:endParaRPr>
          </a:p>
        </p:txBody>
      </p:sp>
      <p:sp>
        <p:nvSpPr>
          <p:cNvPr id="341" name="Google Shape;341;p29"/>
          <p:cNvSpPr/>
          <p:nvPr/>
        </p:nvSpPr>
        <p:spPr>
          <a:xfrm>
            <a:off x="0" y="4345500"/>
            <a:ext cx="909000" cy="60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900" dirty="0">
                <a:solidFill>
                  <a:schemeClr val="bg1"/>
                </a:solidFill>
              </a:rPr>
              <a:t>4</a:t>
            </a:r>
            <a:endParaRPr sz="1900" dirty="0">
              <a:solidFill>
                <a:schemeClr val="bg1"/>
              </a:solidFill>
            </a:endParaRPr>
          </a:p>
        </p:txBody>
      </p:sp>
      <p:cxnSp>
        <p:nvCxnSpPr>
          <p:cNvPr id="348" name="Google Shape;348;p29"/>
          <p:cNvCxnSpPr/>
          <p:nvPr/>
        </p:nvCxnSpPr>
        <p:spPr>
          <a:xfrm>
            <a:off x="1567550" y="1432200"/>
            <a:ext cx="1460100" cy="0"/>
          </a:xfrm>
          <a:prstGeom prst="straightConnector1">
            <a:avLst/>
          </a:prstGeom>
          <a:noFill/>
          <a:ln w="38100" cap="rnd" cmpd="sng">
            <a:solidFill>
              <a:schemeClr val="lt1"/>
            </a:solidFill>
            <a:prstDash val="solid"/>
            <a:round/>
            <a:headEnd type="none" w="med" len="med"/>
            <a:tailEnd type="none" w="med" len="med"/>
          </a:ln>
        </p:spPr>
      </p:cxnSp>
      <p:pic>
        <p:nvPicPr>
          <p:cNvPr id="5" name="Picture 4">
            <a:extLst>
              <a:ext uri="{FF2B5EF4-FFF2-40B4-BE49-F238E27FC236}">
                <a16:creationId xmlns:a16="http://schemas.microsoft.com/office/drawing/2014/main" id="{B90BDDD2-D39C-5BB1-A7D9-393A239DBFB5}"/>
              </a:ext>
            </a:extLst>
          </p:cNvPr>
          <p:cNvPicPr>
            <a:picLocks noChangeAspect="1"/>
          </p:cNvPicPr>
          <p:nvPr/>
        </p:nvPicPr>
        <p:blipFill>
          <a:blip r:embed="rId3"/>
          <a:stretch>
            <a:fillRect/>
          </a:stretch>
        </p:blipFill>
        <p:spPr>
          <a:xfrm>
            <a:off x="1291351" y="1631076"/>
            <a:ext cx="9028306" cy="2261710"/>
          </a:xfrm>
          <a:prstGeom prst="rect">
            <a:avLst/>
          </a:prstGeom>
        </p:spPr>
      </p:pic>
      <p:pic>
        <p:nvPicPr>
          <p:cNvPr id="6" name="Picture 5">
            <a:extLst>
              <a:ext uri="{FF2B5EF4-FFF2-40B4-BE49-F238E27FC236}">
                <a16:creationId xmlns:a16="http://schemas.microsoft.com/office/drawing/2014/main" id="{EEB4D5FD-1342-B4AC-4E9F-CB097BA83016}"/>
              </a:ext>
            </a:extLst>
          </p:cNvPr>
          <p:cNvPicPr>
            <a:picLocks noChangeAspect="1"/>
          </p:cNvPicPr>
          <p:nvPr/>
        </p:nvPicPr>
        <p:blipFill>
          <a:blip r:embed="rId4"/>
          <a:stretch>
            <a:fillRect/>
          </a:stretch>
        </p:blipFill>
        <p:spPr>
          <a:xfrm>
            <a:off x="1373019" y="4214868"/>
            <a:ext cx="9028306" cy="2285848"/>
          </a:xfrm>
          <a:prstGeom prst="rect">
            <a:avLst/>
          </a:prstGeom>
        </p:spPr>
      </p:pic>
    </p:spTree>
    <p:extLst>
      <p:ext uri="{BB962C8B-B14F-4D97-AF65-F5344CB8AC3E}">
        <p14:creationId xmlns:p14="http://schemas.microsoft.com/office/powerpoint/2010/main" val="3817456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43" name="Google Shape;343;p29"/>
          <p:cNvSpPr txBox="1">
            <a:spLocks noGrp="1"/>
          </p:cNvSpPr>
          <p:nvPr>
            <p:ph type="subTitle" idx="1"/>
          </p:nvPr>
        </p:nvSpPr>
        <p:spPr>
          <a:xfrm>
            <a:off x="-50" y="2993869"/>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2. </a:t>
            </a:r>
            <a:endParaRPr dirty="0">
              <a:solidFill>
                <a:schemeClr val="lt1"/>
              </a:solidFill>
            </a:endParaRPr>
          </a:p>
        </p:txBody>
      </p:sp>
      <p:sp>
        <p:nvSpPr>
          <p:cNvPr id="344" name="Google Shape;344;p29"/>
          <p:cNvSpPr txBox="1">
            <a:spLocks noGrp="1"/>
          </p:cNvSpPr>
          <p:nvPr>
            <p:ph type="subTitle" idx="2"/>
          </p:nvPr>
        </p:nvSpPr>
        <p:spPr>
          <a:xfrm>
            <a:off x="-50" y="3651738"/>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3. </a:t>
            </a:r>
            <a:endParaRPr dirty="0">
              <a:solidFill>
                <a:schemeClr val="lt1"/>
              </a:solidFill>
            </a:endParaRPr>
          </a:p>
        </p:txBody>
      </p:sp>
      <p:sp>
        <p:nvSpPr>
          <p:cNvPr id="345" name="Google Shape;345;p29"/>
          <p:cNvSpPr txBox="1">
            <a:spLocks noGrp="1"/>
          </p:cNvSpPr>
          <p:nvPr>
            <p:ph type="subTitle" idx="3"/>
          </p:nvPr>
        </p:nvSpPr>
        <p:spPr>
          <a:xfrm>
            <a:off x="-50" y="4309607"/>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4.</a:t>
            </a:r>
            <a:endParaRPr/>
          </a:p>
        </p:txBody>
      </p:sp>
      <p:sp>
        <p:nvSpPr>
          <p:cNvPr id="346" name="Google Shape;346;p29"/>
          <p:cNvSpPr txBox="1">
            <a:spLocks noGrp="1"/>
          </p:cNvSpPr>
          <p:nvPr>
            <p:ph type="subTitle" idx="4"/>
          </p:nvPr>
        </p:nvSpPr>
        <p:spPr>
          <a:xfrm>
            <a:off x="-50" y="4967475"/>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5.</a:t>
            </a:r>
            <a:endParaRPr dirty="0">
              <a:solidFill>
                <a:schemeClr val="lt1"/>
              </a:solidFill>
            </a:endParaRPr>
          </a:p>
        </p:txBody>
      </p:sp>
      <p:sp>
        <p:nvSpPr>
          <p:cNvPr id="342" name="Google Shape;342;p29"/>
          <p:cNvSpPr txBox="1">
            <a:spLocks noGrp="1"/>
          </p:cNvSpPr>
          <p:nvPr>
            <p:ph type="subTitle" idx="5"/>
          </p:nvPr>
        </p:nvSpPr>
        <p:spPr>
          <a:xfrm>
            <a:off x="0" y="2411413"/>
            <a:ext cx="909638" cy="719137"/>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1900" b="0" dirty="0">
                <a:solidFill>
                  <a:schemeClr val="lt1"/>
                </a:solidFill>
              </a:rPr>
              <a:t>1.</a:t>
            </a:r>
            <a:endParaRPr sz="1900" b="0" dirty="0">
              <a:solidFill>
                <a:schemeClr val="lt1"/>
              </a:solidFill>
            </a:endParaRPr>
          </a:p>
        </p:txBody>
      </p:sp>
      <p:sp>
        <p:nvSpPr>
          <p:cNvPr id="347" name="Google Shape;347;p29"/>
          <p:cNvSpPr txBox="1">
            <a:spLocks noGrp="1"/>
          </p:cNvSpPr>
          <p:nvPr>
            <p:ph type="title"/>
          </p:nvPr>
        </p:nvSpPr>
        <p:spPr>
          <a:xfrm>
            <a:off x="1418450" y="593375"/>
            <a:ext cx="101655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sz="4000">
                <a:solidFill>
                  <a:schemeClr val="tx1"/>
                </a:solidFill>
              </a:rPr>
              <a:t>Cross-validation </a:t>
            </a:r>
            <a:r>
              <a:rPr lang="en-GB" sz="4000" dirty="0">
                <a:solidFill>
                  <a:schemeClr val="tx1"/>
                </a:solidFill>
              </a:rPr>
              <a:t>workflow: training and testing</a:t>
            </a:r>
            <a:endParaRPr sz="4000" dirty="0">
              <a:solidFill>
                <a:schemeClr val="tx1"/>
              </a:solidFill>
            </a:endParaRPr>
          </a:p>
        </p:txBody>
      </p:sp>
      <p:sp>
        <p:nvSpPr>
          <p:cNvPr id="340" name="Google Shape;340;p29"/>
          <p:cNvSpPr txBox="1">
            <a:spLocks noGrp="1"/>
          </p:cNvSpPr>
          <p:nvPr>
            <p:ph type="body" idx="9"/>
          </p:nvPr>
        </p:nvSpPr>
        <p:spPr>
          <a:xfrm>
            <a:off x="1503874" y="1491340"/>
            <a:ext cx="9708412" cy="1426030"/>
          </a:xfrm>
          <a:prstGeom prst="rect">
            <a:avLst/>
          </a:prstGeom>
        </p:spPr>
        <p:txBody>
          <a:bodyPr spcFirstLastPara="1" wrap="square" lIns="121900" tIns="121900" rIns="121900" bIns="121900" anchor="t" anchorCtr="0">
            <a:noAutofit/>
          </a:bodyPr>
          <a:lstStyle/>
          <a:p>
            <a:pPr marL="0" indent="0" algn="just">
              <a:buNone/>
            </a:pPr>
            <a:r>
              <a:rPr lang="en-GB" sz="1800" dirty="0"/>
              <a:t>As far as the cross-validation workflow  is concerned, in general, it follows the logic of the basic workflow. However, here, instead of the temporal split function which divided the data in training and testing set, expanding window technique was used for cross validation. Namely, training set was set at </a:t>
            </a:r>
            <a:r>
              <a:rPr lang="en-GB" sz="1800" b="1" dirty="0">
                <a:effectLst>
                  <a:outerShdw blurRad="38100" dist="38100" dir="2700000" algn="tl">
                    <a:srgbClr val="000000">
                      <a:alpha val="43137"/>
                    </a:srgbClr>
                  </a:outerShdw>
                </a:effectLst>
              </a:rPr>
              <a:t>8000 </a:t>
            </a:r>
            <a:r>
              <a:rPr lang="en-GB" sz="1800" dirty="0"/>
              <a:t>records, with initial window consisting of </a:t>
            </a:r>
            <a:r>
              <a:rPr lang="en-GB" sz="1800" b="1" dirty="0">
                <a:effectLst>
                  <a:outerShdw blurRad="38100" dist="38100" dir="2700000" algn="tl">
                    <a:srgbClr val="000000">
                      <a:alpha val="43137"/>
                    </a:srgbClr>
                  </a:outerShdw>
                </a:effectLst>
              </a:rPr>
              <a:t>1600</a:t>
            </a:r>
            <a:r>
              <a:rPr lang="en-GB" sz="1800" dirty="0"/>
              <a:t> records (1/5 of the overall length of the training set), and step length being </a:t>
            </a:r>
            <a:r>
              <a:rPr lang="en-GB" sz="1800" b="1" dirty="0">
                <a:effectLst>
                  <a:outerShdw blurRad="38100" dist="38100" dir="2700000" algn="tl">
                    <a:srgbClr val="000000">
                      <a:alpha val="43137"/>
                    </a:srgbClr>
                  </a:outerShdw>
                </a:effectLst>
              </a:rPr>
              <a:t>80 </a:t>
            </a:r>
            <a:r>
              <a:rPr lang="en-GB" sz="1800" dirty="0"/>
              <a:t>(1/100 of the overall length of the training set). </a:t>
            </a:r>
            <a:endParaRPr lang="en-US" sz="1800" dirty="0"/>
          </a:p>
        </p:txBody>
      </p:sp>
      <p:sp>
        <p:nvSpPr>
          <p:cNvPr id="341" name="Google Shape;341;p29"/>
          <p:cNvSpPr/>
          <p:nvPr/>
        </p:nvSpPr>
        <p:spPr>
          <a:xfrm>
            <a:off x="0" y="4345500"/>
            <a:ext cx="909000" cy="60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900" dirty="0">
                <a:solidFill>
                  <a:schemeClr val="bg1"/>
                </a:solidFill>
              </a:rPr>
              <a:t>4</a:t>
            </a:r>
            <a:endParaRPr sz="1900" dirty="0">
              <a:solidFill>
                <a:schemeClr val="bg1"/>
              </a:solidFill>
            </a:endParaRPr>
          </a:p>
        </p:txBody>
      </p:sp>
      <p:cxnSp>
        <p:nvCxnSpPr>
          <p:cNvPr id="348" name="Google Shape;348;p29"/>
          <p:cNvCxnSpPr/>
          <p:nvPr/>
        </p:nvCxnSpPr>
        <p:spPr>
          <a:xfrm>
            <a:off x="1567550" y="1432200"/>
            <a:ext cx="1460100" cy="0"/>
          </a:xfrm>
          <a:prstGeom prst="straightConnector1">
            <a:avLst/>
          </a:prstGeom>
          <a:noFill/>
          <a:ln w="38100" cap="rnd" cmpd="sng">
            <a:solidFill>
              <a:schemeClr val="lt1"/>
            </a:solidFill>
            <a:prstDash val="solid"/>
            <a:round/>
            <a:headEnd type="none" w="med" len="med"/>
            <a:tailEnd type="none" w="med" len="med"/>
          </a:ln>
        </p:spPr>
      </p:cxnSp>
      <p:pic>
        <p:nvPicPr>
          <p:cNvPr id="8" name="Picture 7">
            <a:extLst>
              <a:ext uri="{FF2B5EF4-FFF2-40B4-BE49-F238E27FC236}">
                <a16:creationId xmlns:a16="http://schemas.microsoft.com/office/drawing/2014/main" id="{305C741C-2E81-D153-4371-40028F12B940}"/>
              </a:ext>
            </a:extLst>
          </p:cNvPr>
          <p:cNvPicPr>
            <a:picLocks noChangeAspect="1"/>
          </p:cNvPicPr>
          <p:nvPr/>
        </p:nvPicPr>
        <p:blipFill>
          <a:blip r:embed="rId3"/>
          <a:stretch>
            <a:fillRect/>
          </a:stretch>
        </p:blipFill>
        <p:spPr>
          <a:xfrm>
            <a:off x="2795763" y="3073336"/>
            <a:ext cx="6772780" cy="2037574"/>
          </a:xfrm>
          <a:prstGeom prst="rect">
            <a:avLst/>
          </a:prstGeom>
        </p:spPr>
      </p:pic>
      <p:sp>
        <p:nvSpPr>
          <p:cNvPr id="10" name="TextBox 9">
            <a:extLst>
              <a:ext uri="{FF2B5EF4-FFF2-40B4-BE49-F238E27FC236}">
                <a16:creationId xmlns:a16="http://schemas.microsoft.com/office/drawing/2014/main" id="{B6B732DE-B09A-BDBD-D492-39FA4A6EEDB4}"/>
              </a:ext>
            </a:extLst>
          </p:cNvPr>
          <p:cNvSpPr txBox="1"/>
          <p:nvPr/>
        </p:nvSpPr>
        <p:spPr>
          <a:xfrm>
            <a:off x="1503874" y="5120864"/>
            <a:ext cx="9839039" cy="1231106"/>
          </a:xfrm>
          <a:prstGeom prst="rect">
            <a:avLst/>
          </a:prstGeom>
          <a:noFill/>
        </p:spPr>
        <p:txBody>
          <a:bodyPr wrap="square">
            <a:spAutoFit/>
          </a:bodyPr>
          <a:lstStyle/>
          <a:p>
            <a:pPr algn="just"/>
            <a:r>
              <a:rPr lang="en-GB" dirty="0"/>
              <a:t>Light-blue lines on the left hand side represent each of the 80 expanding windows, and orange dots represent forecasting horizon for each of the 80 steps. </a:t>
            </a:r>
          </a:p>
          <a:p>
            <a:pPr algn="just"/>
            <a:r>
              <a:rPr lang="en-GB" dirty="0"/>
              <a:t>Training-testing process was performed for each model at each welding stop 80 times in order to complete the cross-validation and MAPE was calculated</a:t>
            </a:r>
          </a:p>
        </p:txBody>
      </p:sp>
    </p:spTree>
    <p:extLst>
      <p:ext uri="{BB962C8B-B14F-4D97-AF65-F5344CB8AC3E}">
        <p14:creationId xmlns:p14="http://schemas.microsoft.com/office/powerpoint/2010/main" val="3531149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43" name="Google Shape;343;p29"/>
          <p:cNvSpPr txBox="1">
            <a:spLocks noGrp="1"/>
          </p:cNvSpPr>
          <p:nvPr>
            <p:ph type="subTitle" idx="1"/>
          </p:nvPr>
        </p:nvSpPr>
        <p:spPr>
          <a:xfrm>
            <a:off x="-50" y="2993869"/>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2. </a:t>
            </a:r>
            <a:endParaRPr dirty="0">
              <a:solidFill>
                <a:schemeClr val="lt1"/>
              </a:solidFill>
            </a:endParaRPr>
          </a:p>
        </p:txBody>
      </p:sp>
      <p:sp>
        <p:nvSpPr>
          <p:cNvPr id="344" name="Google Shape;344;p29"/>
          <p:cNvSpPr txBox="1">
            <a:spLocks noGrp="1"/>
          </p:cNvSpPr>
          <p:nvPr>
            <p:ph type="subTitle" idx="2"/>
          </p:nvPr>
        </p:nvSpPr>
        <p:spPr>
          <a:xfrm>
            <a:off x="-50" y="3651738"/>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3. </a:t>
            </a:r>
            <a:endParaRPr dirty="0">
              <a:solidFill>
                <a:schemeClr val="lt1"/>
              </a:solidFill>
            </a:endParaRPr>
          </a:p>
        </p:txBody>
      </p:sp>
      <p:sp>
        <p:nvSpPr>
          <p:cNvPr id="345" name="Google Shape;345;p29"/>
          <p:cNvSpPr txBox="1">
            <a:spLocks noGrp="1"/>
          </p:cNvSpPr>
          <p:nvPr>
            <p:ph type="subTitle" idx="3"/>
          </p:nvPr>
        </p:nvSpPr>
        <p:spPr>
          <a:xfrm>
            <a:off x="-50" y="4309607"/>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4.</a:t>
            </a:r>
            <a:endParaRPr/>
          </a:p>
        </p:txBody>
      </p:sp>
      <p:sp>
        <p:nvSpPr>
          <p:cNvPr id="346" name="Google Shape;346;p29"/>
          <p:cNvSpPr txBox="1">
            <a:spLocks noGrp="1"/>
          </p:cNvSpPr>
          <p:nvPr>
            <p:ph type="subTitle" idx="4"/>
          </p:nvPr>
        </p:nvSpPr>
        <p:spPr>
          <a:xfrm>
            <a:off x="-50" y="4967475"/>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5.</a:t>
            </a:r>
            <a:endParaRPr dirty="0">
              <a:solidFill>
                <a:schemeClr val="lt1"/>
              </a:solidFill>
            </a:endParaRPr>
          </a:p>
        </p:txBody>
      </p:sp>
      <p:sp>
        <p:nvSpPr>
          <p:cNvPr id="342" name="Google Shape;342;p29"/>
          <p:cNvSpPr txBox="1">
            <a:spLocks noGrp="1"/>
          </p:cNvSpPr>
          <p:nvPr>
            <p:ph type="subTitle" idx="5"/>
          </p:nvPr>
        </p:nvSpPr>
        <p:spPr>
          <a:xfrm>
            <a:off x="0" y="2411413"/>
            <a:ext cx="909638" cy="719137"/>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1900" b="0" dirty="0">
                <a:solidFill>
                  <a:schemeClr val="lt1"/>
                </a:solidFill>
              </a:rPr>
              <a:t>1.</a:t>
            </a:r>
            <a:endParaRPr sz="1900" b="0" dirty="0">
              <a:solidFill>
                <a:schemeClr val="lt1"/>
              </a:solidFill>
            </a:endParaRPr>
          </a:p>
        </p:txBody>
      </p:sp>
      <p:sp>
        <p:nvSpPr>
          <p:cNvPr id="347" name="Google Shape;347;p29"/>
          <p:cNvSpPr txBox="1">
            <a:spLocks noGrp="1"/>
          </p:cNvSpPr>
          <p:nvPr>
            <p:ph type="title"/>
          </p:nvPr>
        </p:nvSpPr>
        <p:spPr>
          <a:xfrm>
            <a:off x="1418450" y="593375"/>
            <a:ext cx="101655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sz="4000" dirty="0">
                <a:solidFill>
                  <a:schemeClr val="tx1"/>
                </a:solidFill>
              </a:rPr>
              <a:t>Cross-validation workflow: training and testing</a:t>
            </a:r>
            <a:endParaRPr sz="4000" dirty="0">
              <a:solidFill>
                <a:schemeClr val="tx1"/>
              </a:solidFill>
            </a:endParaRPr>
          </a:p>
        </p:txBody>
      </p:sp>
      <p:sp>
        <p:nvSpPr>
          <p:cNvPr id="340" name="Google Shape;340;p29"/>
          <p:cNvSpPr txBox="1">
            <a:spLocks noGrp="1"/>
          </p:cNvSpPr>
          <p:nvPr>
            <p:ph type="body" idx="9"/>
          </p:nvPr>
        </p:nvSpPr>
        <p:spPr>
          <a:xfrm>
            <a:off x="1503874" y="1491339"/>
            <a:ext cx="9708412" cy="4963890"/>
          </a:xfrm>
          <a:prstGeom prst="rect">
            <a:avLst/>
          </a:prstGeom>
        </p:spPr>
        <p:txBody>
          <a:bodyPr spcFirstLastPara="1" wrap="square" lIns="121900" tIns="121900" rIns="121900" bIns="121900" anchor="t" anchorCtr="0">
            <a:noAutofit/>
          </a:bodyPr>
          <a:lstStyle/>
          <a:p>
            <a:pPr marL="0" indent="0" algn="just">
              <a:buNone/>
            </a:pPr>
            <a:r>
              <a:rPr lang="en-GB" sz="1800" dirty="0"/>
              <a:t>At each spot, </a:t>
            </a:r>
            <a:r>
              <a:rPr lang="en-GB" sz="1800" b="1" dirty="0">
                <a:solidFill>
                  <a:schemeClr val="accent2"/>
                </a:solidFill>
              </a:rPr>
              <a:t>80 MAPE </a:t>
            </a:r>
            <a:r>
              <a:rPr lang="en-GB" sz="1800" dirty="0"/>
              <a:t>were calculated for every model. An average value of MAPE was calculated subsequently per model, and the best model at each spot was chosen.</a:t>
            </a:r>
          </a:p>
          <a:p>
            <a:pPr marL="0" indent="0" algn="just">
              <a:buNone/>
            </a:pPr>
            <a:endParaRPr lang="en-GB" sz="1800" dirty="0"/>
          </a:p>
          <a:p>
            <a:pPr marL="0" indent="0" algn="just">
              <a:buNone/>
            </a:pPr>
            <a:r>
              <a:rPr lang="en-GB" sz="1800" dirty="0"/>
              <a:t>Unfortunately, the lack of processing power didn’t allow the execution of the AARIMA model, as it had to automatically fit parameters 80 times per each of the 76 spots. </a:t>
            </a:r>
          </a:p>
          <a:p>
            <a:pPr marL="0" indent="0" algn="just">
              <a:buNone/>
            </a:pPr>
            <a:endParaRPr lang="en-GB" sz="1800" dirty="0"/>
          </a:p>
          <a:p>
            <a:pPr marL="0" indent="0" algn="just">
              <a:buNone/>
            </a:pPr>
            <a:r>
              <a:rPr lang="en-GB" sz="1800" dirty="0"/>
              <a:t>When it comes to testing, the logic of the basic workflow was followed and the dataset from the basic workflow was used (the one with 200.000 - 50 last records). Forecast horizon was reduced to 50 (the last 50 records) in order to resemble the delay in registering the data. However, it was impossible to perform the testing as in basic workflow – here the best model had to be fitted again when the 50 last records were added to the training set. After the fitting, testing of the best model was executed for each spot and the predictions and visualizations saved.</a:t>
            </a:r>
          </a:p>
          <a:p>
            <a:pPr marL="0" indent="0" algn="just">
              <a:buNone/>
            </a:pPr>
            <a:endParaRPr lang="en-GB" sz="1800" dirty="0"/>
          </a:p>
          <a:p>
            <a:pPr marL="0" indent="0" algn="just">
              <a:buNone/>
            </a:pPr>
            <a:r>
              <a:rPr lang="en-GB" sz="1800" dirty="0"/>
              <a:t>The following two figures illustrate the results of the testing at the spot name 60076_0_00, where the best prediction was obtained by random forest model. As before, training set is blue, testing set is yellow and prediction is green.</a:t>
            </a:r>
          </a:p>
          <a:p>
            <a:pPr marL="0" indent="0" algn="just">
              <a:buNone/>
            </a:pPr>
            <a:endParaRPr lang="en-GB" sz="1800" dirty="0"/>
          </a:p>
          <a:p>
            <a:pPr marL="0" indent="0" algn="just">
              <a:buNone/>
            </a:pPr>
            <a:endParaRPr lang="en-GB" sz="1800" dirty="0"/>
          </a:p>
          <a:p>
            <a:pPr marL="0" indent="0" algn="just">
              <a:buNone/>
            </a:pPr>
            <a:endParaRPr lang="en-US" sz="1800" dirty="0"/>
          </a:p>
        </p:txBody>
      </p:sp>
      <p:sp>
        <p:nvSpPr>
          <p:cNvPr id="341" name="Google Shape;341;p29"/>
          <p:cNvSpPr/>
          <p:nvPr/>
        </p:nvSpPr>
        <p:spPr>
          <a:xfrm>
            <a:off x="0" y="4345500"/>
            <a:ext cx="909000" cy="60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900" dirty="0">
                <a:solidFill>
                  <a:schemeClr val="bg1"/>
                </a:solidFill>
              </a:rPr>
              <a:t>4</a:t>
            </a:r>
            <a:endParaRPr sz="1900" dirty="0">
              <a:solidFill>
                <a:schemeClr val="bg1"/>
              </a:solidFill>
            </a:endParaRPr>
          </a:p>
        </p:txBody>
      </p:sp>
      <p:cxnSp>
        <p:nvCxnSpPr>
          <p:cNvPr id="348" name="Google Shape;348;p29"/>
          <p:cNvCxnSpPr/>
          <p:nvPr/>
        </p:nvCxnSpPr>
        <p:spPr>
          <a:xfrm>
            <a:off x="1567550" y="1432200"/>
            <a:ext cx="1460100" cy="0"/>
          </a:xfrm>
          <a:prstGeom prst="straightConnector1">
            <a:avLst/>
          </a:prstGeom>
          <a:noFill/>
          <a:ln w="38100" cap="rnd"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4044583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prstGeom prst="rect">
            <a:avLst/>
          </a:prstGeom>
        </p:spPr>
        <p:txBody>
          <a:bodyPr spcFirstLastPara="1" wrap="square" lIns="121900" tIns="121900" rIns="121900" bIns="121900" anchor="ctr" anchorCtr="0">
            <a:normAutofit/>
          </a:bodyPr>
          <a:lstStyle/>
          <a:p>
            <a:r>
              <a:rPr lang="en-US" cap="small" dirty="0"/>
              <a:t>Contents</a:t>
            </a:r>
            <a:endParaRPr lang="en-US" dirty="0"/>
          </a:p>
        </p:txBody>
      </p:sp>
      <p:sp>
        <p:nvSpPr>
          <p:cNvPr id="174" name="Google Shape;174;p19"/>
          <p:cNvSpPr txBox="1">
            <a:spLocks noGrp="1"/>
          </p:cNvSpPr>
          <p:nvPr>
            <p:ph type="subTitle" idx="1"/>
          </p:nvPr>
        </p:nvSpPr>
        <p:spPr>
          <a:xfrm>
            <a:off x="6012100" y="1096450"/>
            <a:ext cx="6026400" cy="717900"/>
          </a:xfrm>
          <a:prstGeom prst="rect">
            <a:avLst/>
          </a:prstGeom>
        </p:spPr>
        <p:txBody>
          <a:bodyPr spcFirstLastPara="1" wrap="square" lIns="121900" tIns="121900" rIns="121900" bIns="121900" anchor="ctr" anchorCtr="0">
            <a:noAutofit/>
          </a:bodyPr>
          <a:lstStyle/>
          <a:p>
            <a:pPr marL="0" indent="0"/>
            <a:endParaRPr lang="en-US" dirty="0"/>
          </a:p>
          <a:p>
            <a:pPr marL="0" indent="0"/>
            <a:r>
              <a:rPr lang="en-US" dirty="0"/>
              <a:t>1 Introduction</a:t>
            </a:r>
          </a:p>
          <a:p>
            <a:pPr marL="0" lvl="0" indent="0" algn="l" rtl="0">
              <a:spcBef>
                <a:spcPts val="0"/>
              </a:spcBef>
              <a:spcAft>
                <a:spcPts val="0"/>
              </a:spcAft>
              <a:buNone/>
            </a:pPr>
            <a:endParaRPr dirty="0"/>
          </a:p>
        </p:txBody>
      </p:sp>
      <p:sp>
        <p:nvSpPr>
          <p:cNvPr id="175" name="Google Shape;175;p19"/>
          <p:cNvSpPr txBox="1">
            <a:spLocks noGrp="1"/>
          </p:cNvSpPr>
          <p:nvPr>
            <p:ph type="subTitle" idx="2"/>
          </p:nvPr>
        </p:nvSpPr>
        <p:spPr>
          <a:xfrm>
            <a:off x="6012100" y="1754321"/>
            <a:ext cx="6026400" cy="717900"/>
          </a:xfrm>
          <a:prstGeom prst="rect">
            <a:avLst/>
          </a:prstGeom>
        </p:spPr>
        <p:txBody>
          <a:bodyPr spcFirstLastPara="1" wrap="square" lIns="121900" tIns="121900" rIns="121900" bIns="121900" anchor="ctr" anchorCtr="0">
            <a:noAutofit/>
          </a:bodyPr>
          <a:lstStyle/>
          <a:p>
            <a:pPr marL="0" lvl="0" indent="0"/>
            <a:r>
              <a:rPr lang="en-US" dirty="0"/>
              <a:t>2 Data Exploration and Preprocessing</a:t>
            </a:r>
            <a:endParaRPr dirty="0"/>
          </a:p>
        </p:txBody>
      </p:sp>
      <p:sp>
        <p:nvSpPr>
          <p:cNvPr id="177" name="Google Shape;177;p19"/>
          <p:cNvSpPr txBox="1">
            <a:spLocks noGrp="1"/>
          </p:cNvSpPr>
          <p:nvPr>
            <p:ph type="subTitle" idx="4"/>
          </p:nvPr>
        </p:nvSpPr>
        <p:spPr>
          <a:xfrm>
            <a:off x="6012100" y="2336802"/>
            <a:ext cx="6026400" cy="793273"/>
          </a:xfrm>
          <a:prstGeom prst="rect">
            <a:avLst/>
          </a:prstGeom>
        </p:spPr>
        <p:txBody>
          <a:bodyPr spcFirstLastPara="1" wrap="square" lIns="121900" tIns="121900" rIns="121900" bIns="121900" anchor="ctr" anchorCtr="0">
            <a:noAutofit/>
          </a:bodyPr>
          <a:lstStyle/>
          <a:p>
            <a:r>
              <a:rPr lang="en-US" dirty="0"/>
              <a:t>3 Models</a:t>
            </a:r>
          </a:p>
        </p:txBody>
      </p:sp>
      <p:sp>
        <p:nvSpPr>
          <p:cNvPr id="178" name="Google Shape;178;p19"/>
          <p:cNvSpPr txBox="1">
            <a:spLocks noGrp="1"/>
          </p:cNvSpPr>
          <p:nvPr>
            <p:ph type="subTitle" idx="5"/>
          </p:nvPr>
        </p:nvSpPr>
        <p:spPr>
          <a:xfrm>
            <a:off x="6012100" y="2904025"/>
            <a:ext cx="6026400" cy="756320"/>
          </a:xfrm>
          <a:prstGeom prst="rect">
            <a:avLst/>
          </a:prstGeom>
        </p:spPr>
        <p:txBody>
          <a:bodyPr spcFirstLastPara="1" wrap="square" lIns="121900" tIns="121900" rIns="121900" bIns="121900" anchor="ctr" anchorCtr="0">
            <a:noAutofit/>
          </a:bodyPr>
          <a:lstStyle/>
          <a:p>
            <a:pPr marL="0" lvl="0" indent="0"/>
            <a:r>
              <a:rPr lang="en" dirty="0"/>
              <a:t>	3.1 Traditional Models</a:t>
            </a:r>
            <a:endParaRPr dirty="0"/>
          </a:p>
        </p:txBody>
      </p:sp>
      <p:sp>
        <p:nvSpPr>
          <p:cNvPr id="179" name="Google Shape;179;p19"/>
          <p:cNvSpPr txBox="1">
            <a:spLocks noGrp="1"/>
          </p:cNvSpPr>
          <p:nvPr>
            <p:ph type="subTitle" idx="6"/>
          </p:nvPr>
        </p:nvSpPr>
        <p:spPr>
          <a:xfrm>
            <a:off x="6012100" y="3398078"/>
            <a:ext cx="6026400" cy="694072"/>
          </a:xfrm>
          <a:prstGeom prst="rect">
            <a:avLst/>
          </a:prstGeom>
        </p:spPr>
        <p:txBody>
          <a:bodyPr spcFirstLastPara="1" wrap="square" lIns="121900" tIns="121900" rIns="121900" bIns="121900" anchor="ctr" anchorCtr="0">
            <a:noAutofit/>
          </a:bodyPr>
          <a:lstStyle/>
          <a:p>
            <a:pPr marL="0" lvl="0" indent="0"/>
            <a:r>
              <a:rPr lang="en" dirty="0"/>
              <a:t>	3.2 </a:t>
            </a:r>
            <a:r>
              <a:rPr lang="en-US" dirty="0"/>
              <a:t>Machine Learning Models </a:t>
            </a:r>
            <a:endParaRPr dirty="0"/>
          </a:p>
        </p:txBody>
      </p:sp>
      <p:sp>
        <p:nvSpPr>
          <p:cNvPr id="180" name="Google Shape;180;p19"/>
          <p:cNvSpPr txBox="1">
            <a:spLocks noGrp="1"/>
          </p:cNvSpPr>
          <p:nvPr>
            <p:ph type="subTitle" idx="7"/>
          </p:nvPr>
        </p:nvSpPr>
        <p:spPr>
          <a:xfrm>
            <a:off x="6012100" y="3928348"/>
            <a:ext cx="6026400" cy="931857"/>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a:t>4 Training and testing</a:t>
            </a:r>
            <a:endParaRPr dirty="0"/>
          </a:p>
        </p:txBody>
      </p:sp>
      <p:cxnSp>
        <p:nvCxnSpPr>
          <p:cNvPr id="181" name="Google Shape;181;p19"/>
          <p:cNvCxnSpPr/>
          <p:nvPr/>
        </p:nvCxnSpPr>
        <p:spPr>
          <a:xfrm>
            <a:off x="483275" y="5217725"/>
            <a:ext cx="1460100" cy="0"/>
          </a:xfrm>
          <a:prstGeom prst="straightConnector1">
            <a:avLst/>
          </a:prstGeom>
          <a:noFill/>
          <a:ln w="38100" cap="rnd" cmpd="sng">
            <a:solidFill>
              <a:schemeClr val="lt1"/>
            </a:solidFill>
            <a:prstDash val="solid"/>
            <a:round/>
            <a:headEnd type="none" w="med" len="med"/>
            <a:tailEnd type="none" w="med" len="med"/>
          </a:ln>
        </p:spPr>
      </p:cxnSp>
      <p:cxnSp>
        <p:nvCxnSpPr>
          <p:cNvPr id="182" name="Google Shape;182;p19"/>
          <p:cNvCxnSpPr/>
          <p:nvPr/>
        </p:nvCxnSpPr>
        <p:spPr>
          <a:xfrm>
            <a:off x="5606650" y="1476925"/>
            <a:ext cx="248100" cy="0"/>
          </a:xfrm>
          <a:prstGeom prst="straightConnector1">
            <a:avLst/>
          </a:prstGeom>
          <a:noFill/>
          <a:ln w="28575" cap="rnd" cmpd="sng">
            <a:solidFill>
              <a:schemeClr val="lt1"/>
            </a:solidFill>
            <a:prstDash val="solid"/>
            <a:round/>
            <a:headEnd type="none" w="med" len="med"/>
            <a:tailEnd type="none" w="med" len="med"/>
          </a:ln>
        </p:spPr>
      </p:cxnSp>
      <p:cxnSp>
        <p:nvCxnSpPr>
          <p:cNvPr id="183" name="Google Shape;183;p19"/>
          <p:cNvCxnSpPr/>
          <p:nvPr/>
        </p:nvCxnSpPr>
        <p:spPr>
          <a:xfrm>
            <a:off x="5606650" y="2137325"/>
            <a:ext cx="248100" cy="0"/>
          </a:xfrm>
          <a:prstGeom prst="straightConnector1">
            <a:avLst/>
          </a:prstGeom>
          <a:noFill/>
          <a:ln w="28575" cap="rnd" cmpd="sng">
            <a:solidFill>
              <a:schemeClr val="lt1"/>
            </a:solidFill>
            <a:prstDash val="solid"/>
            <a:round/>
            <a:headEnd type="none" w="med" len="med"/>
            <a:tailEnd type="none" w="med" len="med"/>
          </a:ln>
        </p:spPr>
      </p:cxnSp>
      <p:cxnSp>
        <p:nvCxnSpPr>
          <p:cNvPr id="185" name="Google Shape;185;p19"/>
          <p:cNvCxnSpPr/>
          <p:nvPr/>
        </p:nvCxnSpPr>
        <p:spPr>
          <a:xfrm>
            <a:off x="5606650" y="2767245"/>
            <a:ext cx="248100" cy="0"/>
          </a:xfrm>
          <a:prstGeom prst="straightConnector1">
            <a:avLst/>
          </a:prstGeom>
          <a:noFill/>
          <a:ln w="28575" cap="rnd" cmpd="sng">
            <a:solidFill>
              <a:schemeClr val="lt1"/>
            </a:solidFill>
            <a:prstDash val="solid"/>
            <a:round/>
            <a:headEnd type="none" w="med" len="med"/>
            <a:tailEnd type="none" w="med" len="med"/>
          </a:ln>
        </p:spPr>
      </p:cxnSp>
      <p:cxnSp>
        <p:nvCxnSpPr>
          <p:cNvPr id="186" name="Google Shape;186;p19"/>
          <p:cNvCxnSpPr>
            <a:cxnSpLocks/>
          </p:cNvCxnSpPr>
          <p:nvPr/>
        </p:nvCxnSpPr>
        <p:spPr>
          <a:xfrm>
            <a:off x="6688104" y="3309827"/>
            <a:ext cx="248100" cy="0"/>
          </a:xfrm>
          <a:prstGeom prst="straightConnector1">
            <a:avLst/>
          </a:prstGeom>
          <a:noFill/>
          <a:ln w="28575" cap="rnd" cmpd="sng">
            <a:solidFill>
              <a:schemeClr val="lt1"/>
            </a:solidFill>
            <a:prstDash val="solid"/>
            <a:round/>
            <a:headEnd type="none" w="med" len="med"/>
            <a:tailEnd type="none" w="med" len="med"/>
          </a:ln>
        </p:spPr>
      </p:cxnSp>
      <p:cxnSp>
        <p:nvCxnSpPr>
          <p:cNvPr id="187" name="Google Shape;187;p19"/>
          <p:cNvCxnSpPr/>
          <p:nvPr/>
        </p:nvCxnSpPr>
        <p:spPr>
          <a:xfrm>
            <a:off x="6688104" y="3738111"/>
            <a:ext cx="248100" cy="0"/>
          </a:xfrm>
          <a:prstGeom prst="straightConnector1">
            <a:avLst/>
          </a:prstGeom>
          <a:noFill/>
          <a:ln w="28575" cap="rnd" cmpd="sng">
            <a:solidFill>
              <a:schemeClr val="lt1"/>
            </a:solidFill>
            <a:prstDash val="solid"/>
            <a:round/>
            <a:headEnd type="none" w="med" len="med"/>
            <a:tailEnd type="none" w="med" len="med"/>
          </a:ln>
        </p:spPr>
      </p:cxnSp>
      <p:cxnSp>
        <p:nvCxnSpPr>
          <p:cNvPr id="188" name="Google Shape;188;p19"/>
          <p:cNvCxnSpPr/>
          <p:nvPr/>
        </p:nvCxnSpPr>
        <p:spPr>
          <a:xfrm>
            <a:off x="5606650" y="4413165"/>
            <a:ext cx="248100" cy="0"/>
          </a:xfrm>
          <a:prstGeom prst="straightConnector1">
            <a:avLst/>
          </a:prstGeom>
          <a:noFill/>
          <a:ln w="28575" cap="rnd" cmpd="sng">
            <a:solidFill>
              <a:schemeClr val="lt1"/>
            </a:solidFill>
            <a:prstDash val="solid"/>
            <a:round/>
            <a:headEnd type="none" w="med" len="med"/>
            <a:tailEnd type="none" w="med" len="med"/>
          </a:ln>
        </p:spPr>
      </p:cxnSp>
      <p:cxnSp>
        <p:nvCxnSpPr>
          <p:cNvPr id="19" name="Google Shape;188;p19"/>
          <p:cNvCxnSpPr/>
          <p:nvPr/>
        </p:nvCxnSpPr>
        <p:spPr>
          <a:xfrm>
            <a:off x="5606650" y="5077414"/>
            <a:ext cx="248100" cy="0"/>
          </a:xfrm>
          <a:prstGeom prst="straightConnector1">
            <a:avLst/>
          </a:prstGeom>
          <a:noFill/>
          <a:ln w="28575" cap="rnd" cmpd="sng">
            <a:solidFill>
              <a:schemeClr val="lt1"/>
            </a:solidFill>
            <a:prstDash val="solid"/>
            <a:round/>
            <a:headEnd type="none" w="med" len="med"/>
            <a:tailEnd type="none" w="med" len="med"/>
          </a:ln>
        </p:spPr>
      </p:cxnSp>
      <p:sp>
        <p:nvSpPr>
          <p:cNvPr id="3" name="TextBox 2"/>
          <p:cNvSpPr txBox="1"/>
          <p:nvPr/>
        </p:nvSpPr>
        <p:spPr>
          <a:xfrm>
            <a:off x="6012100" y="4860205"/>
            <a:ext cx="6026400" cy="430886"/>
          </a:xfrm>
          <a:prstGeom prst="rect">
            <a:avLst/>
          </a:prstGeom>
          <a:noFill/>
        </p:spPr>
        <p:txBody>
          <a:bodyPr wrap="square" rtlCol="0">
            <a:spAutoFit/>
          </a:bodyPr>
          <a:lstStyle/>
          <a:p>
            <a:r>
              <a:rPr lang="en-US" sz="2200" dirty="0">
                <a:solidFill>
                  <a:schemeClr val="lt1"/>
                </a:solidFill>
              </a:rPr>
              <a:t>5 Conclusions</a:t>
            </a:r>
          </a:p>
        </p:txBody>
      </p:sp>
    </p:spTree>
    <p:extLst>
      <p:ext uri="{BB962C8B-B14F-4D97-AF65-F5344CB8AC3E}">
        <p14:creationId xmlns:p14="http://schemas.microsoft.com/office/powerpoint/2010/main" val="2074276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43" name="Google Shape;343;p29"/>
          <p:cNvSpPr txBox="1">
            <a:spLocks noGrp="1"/>
          </p:cNvSpPr>
          <p:nvPr>
            <p:ph type="subTitle" idx="1"/>
          </p:nvPr>
        </p:nvSpPr>
        <p:spPr>
          <a:xfrm>
            <a:off x="-50" y="2993869"/>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2. </a:t>
            </a:r>
            <a:endParaRPr dirty="0">
              <a:solidFill>
                <a:schemeClr val="lt1"/>
              </a:solidFill>
            </a:endParaRPr>
          </a:p>
        </p:txBody>
      </p:sp>
      <p:sp>
        <p:nvSpPr>
          <p:cNvPr id="344" name="Google Shape;344;p29"/>
          <p:cNvSpPr txBox="1">
            <a:spLocks noGrp="1"/>
          </p:cNvSpPr>
          <p:nvPr>
            <p:ph type="subTitle" idx="2"/>
          </p:nvPr>
        </p:nvSpPr>
        <p:spPr>
          <a:xfrm>
            <a:off x="-50" y="3651738"/>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3. </a:t>
            </a:r>
            <a:endParaRPr dirty="0">
              <a:solidFill>
                <a:schemeClr val="lt1"/>
              </a:solidFill>
            </a:endParaRPr>
          </a:p>
        </p:txBody>
      </p:sp>
      <p:sp>
        <p:nvSpPr>
          <p:cNvPr id="345" name="Google Shape;345;p29"/>
          <p:cNvSpPr txBox="1">
            <a:spLocks noGrp="1"/>
          </p:cNvSpPr>
          <p:nvPr>
            <p:ph type="subTitle" idx="3"/>
          </p:nvPr>
        </p:nvSpPr>
        <p:spPr>
          <a:xfrm>
            <a:off x="-50" y="4309607"/>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4.</a:t>
            </a:r>
            <a:endParaRPr/>
          </a:p>
        </p:txBody>
      </p:sp>
      <p:sp>
        <p:nvSpPr>
          <p:cNvPr id="346" name="Google Shape;346;p29"/>
          <p:cNvSpPr txBox="1">
            <a:spLocks noGrp="1"/>
          </p:cNvSpPr>
          <p:nvPr>
            <p:ph type="subTitle" idx="4"/>
          </p:nvPr>
        </p:nvSpPr>
        <p:spPr>
          <a:xfrm>
            <a:off x="-50" y="4967475"/>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5.</a:t>
            </a:r>
            <a:endParaRPr dirty="0">
              <a:solidFill>
                <a:schemeClr val="lt1"/>
              </a:solidFill>
            </a:endParaRPr>
          </a:p>
        </p:txBody>
      </p:sp>
      <p:sp>
        <p:nvSpPr>
          <p:cNvPr id="342" name="Google Shape;342;p29"/>
          <p:cNvSpPr txBox="1">
            <a:spLocks noGrp="1"/>
          </p:cNvSpPr>
          <p:nvPr>
            <p:ph type="subTitle" idx="5"/>
          </p:nvPr>
        </p:nvSpPr>
        <p:spPr>
          <a:xfrm>
            <a:off x="0" y="2411413"/>
            <a:ext cx="909638" cy="719137"/>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1900" b="0" dirty="0">
                <a:solidFill>
                  <a:schemeClr val="lt1"/>
                </a:solidFill>
              </a:rPr>
              <a:t>1.</a:t>
            </a:r>
            <a:endParaRPr sz="1900" b="0" dirty="0">
              <a:solidFill>
                <a:schemeClr val="lt1"/>
              </a:solidFill>
            </a:endParaRPr>
          </a:p>
        </p:txBody>
      </p:sp>
      <p:sp>
        <p:nvSpPr>
          <p:cNvPr id="347" name="Google Shape;347;p29"/>
          <p:cNvSpPr txBox="1">
            <a:spLocks noGrp="1"/>
          </p:cNvSpPr>
          <p:nvPr>
            <p:ph type="title"/>
          </p:nvPr>
        </p:nvSpPr>
        <p:spPr>
          <a:xfrm>
            <a:off x="1418450" y="593375"/>
            <a:ext cx="10165500" cy="763500"/>
          </a:xfrm>
          <a:prstGeom prst="rect">
            <a:avLst/>
          </a:prstGeom>
        </p:spPr>
        <p:txBody>
          <a:bodyPr spcFirstLastPara="1" wrap="square" lIns="121900" tIns="121900" rIns="121900" bIns="121900" anchor="t" anchorCtr="0">
            <a:noAutofit/>
          </a:bodyPr>
          <a:lstStyle/>
          <a:p>
            <a:pPr lvl="0"/>
            <a:r>
              <a:rPr lang="en-GB" sz="4000" dirty="0">
                <a:solidFill>
                  <a:schemeClr val="tx1"/>
                </a:solidFill>
              </a:rPr>
              <a:t>Best model at spot 60076_0_00: Random forest </a:t>
            </a:r>
            <a:endParaRPr sz="4000" dirty="0">
              <a:solidFill>
                <a:schemeClr val="tx1"/>
              </a:solidFill>
            </a:endParaRPr>
          </a:p>
        </p:txBody>
      </p:sp>
      <p:sp>
        <p:nvSpPr>
          <p:cNvPr id="341" name="Google Shape;341;p29"/>
          <p:cNvSpPr/>
          <p:nvPr/>
        </p:nvSpPr>
        <p:spPr>
          <a:xfrm>
            <a:off x="0" y="4345500"/>
            <a:ext cx="909000" cy="60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900" dirty="0">
                <a:solidFill>
                  <a:schemeClr val="bg1"/>
                </a:solidFill>
              </a:rPr>
              <a:t>4</a:t>
            </a:r>
            <a:endParaRPr sz="1900" dirty="0">
              <a:solidFill>
                <a:schemeClr val="bg1"/>
              </a:solidFill>
            </a:endParaRPr>
          </a:p>
        </p:txBody>
      </p:sp>
      <p:cxnSp>
        <p:nvCxnSpPr>
          <p:cNvPr id="348" name="Google Shape;348;p29"/>
          <p:cNvCxnSpPr/>
          <p:nvPr/>
        </p:nvCxnSpPr>
        <p:spPr>
          <a:xfrm>
            <a:off x="1567550" y="1432200"/>
            <a:ext cx="1460100" cy="0"/>
          </a:xfrm>
          <a:prstGeom prst="straightConnector1">
            <a:avLst/>
          </a:prstGeom>
          <a:noFill/>
          <a:ln w="38100" cap="rnd" cmpd="sng">
            <a:solidFill>
              <a:schemeClr val="lt1"/>
            </a:solidFill>
            <a:prstDash val="solid"/>
            <a:round/>
            <a:headEnd type="none" w="med" len="med"/>
            <a:tailEnd type="none" w="med" len="med"/>
          </a:ln>
        </p:spPr>
      </p:cxnSp>
      <p:pic>
        <p:nvPicPr>
          <p:cNvPr id="2" name="Picture 1">
            <a:extLst>
              <a:ext uri="{FF2B5EF4-FFF2-40B4-BE49-F238E27FC236}">
                <a16:creationId xmlns:a16="http://schemas.microsoft.com/office/drawing/2014/main" id="{021223BF-3D6C-C7D1-337D-050AFDE91B95}"/>
              </a:ext>
            </a:extLst>
          </p:cNvPr>
          <p:cNvPicPr>
            <a:picLocks noChangeAspect="1"/>
          </p:cNvPicPr>
          <p:nvPr/>
        </p:nvPicPr>
        <p:blipFill>
          <a:blip r:embed="rId3"/>
          <a:stretch>
            <a:fillRect/>
          </a:stretch>
        </p:blipFill>
        <p:spPr>
          <a:xfrm>
            <a:off x="2297599" y="2083286"/>
            <a:ext cx="8065886" cy="2020611"/>
          </a:xfrm>
          <a:prstGeom prst="rect">
            <a:avLst/>
          </a:prstGeom>
        </p:spPr>
      </p:pic>
      <p:pic>
        <p:nvPicPr>
          <p:cNvPr id="3" name="Picture 2">
            <a:extLst>
              <a:ext uri="{FF2B5EF4-FFF2-40B4-BE49-F238E27FC236}">
                <a16:creationId xmlns:a16="http://schemas.microsoft.com/office/drawing/2014/main" id="{A1786F40-2A10-33DD-081C-A97F74A01E5B}"/>
              </a:ext>
            </a:extLst>
          </p:cNvPr>
          <p:cNvPicPr>
            <a:picLocks noChangeAspect="1"/>
          </p:cNvPicPr>
          <p:nvPr/>
        </p:nvPicPr>
        <p:blipFill>
          <a:blip r:embed="rId4"/>
          <a:stretch>
            <a:fillRect/>
          </a:stretch>
        </p:blipFill>
        <p:spPr>
          <a:xfrm>
            <a:off x="2053042" y="4370550"/>
            <a:ext cx="8424702" cy="2110499"/>
          </a:xfrm>
          <a:prstGeom prst="rect">
            <a:avLst/>
          </a:prstGeom>
        </p:spPr>
      </p:pic>
    </p:spTree>
    <p:extLst>
      <p:ext uri="{BB962C8B-B14F-4D97-AF65-F5344CB8AC3E}">
        <p14:creationId xmlns:p14="http://schemas.microsoft.com/office/powerpoint/2010/main" val="2378466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8" name="Google Shape;278;p25"/>
          <p:cNvSpPr txBox="1">
            <a:spLocks noGrp="1"/>
          </p:cNvSpPr>
          <p:nvPr>
            <p:ph type="subTitle" idx="1"/>
          </p:nvPr>
        </p:nvSpPr>
        <p:spPr>
          <a:xfrm>
            <a:off x="-50" y="2993869"/>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2. </a:t>
            </a:r>
            <a:endParaRPr/>
          </a:p>
        </p:txBody>
      </p:sp>
      <p:sp>
        <p:nvSpPr>
          <p:cNvPr id="279" name="Google Shape;279;p25"/>
          <p:cNvSpPr txBox="1">
            <a:spLocks noGrp="1"/>
          </p:cNvSpPr>
          <p:nvPr>
            <p:ph type="subTitle" idx="2"/>
          </p:nvPr>
        </p:nvSpPr>
        <p:spPr>
          <a:xfrm>
            <a:off x="-50" y="3651738"/>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3. </a:t>
            </a:r>
            <a:endParaRPr dirty="0">
              <a:solidFill>
                <a:schemeClr val="lt1"/>
              </a:solidFill>
            </a:endParaRPr>
          </a:p>
        </p:txBody>
      </p:sp>
      <p:sp>
        <p:nvSpPr>
          <p:cNvPr id="280" name="Google Shape;280;p25"/>
          <p:cNvSpPr txBox="1">
            <a:spLocks noGrp="1"/>
          </p:cNvSpPr>
          <p:nvPr>
            <p:ph type="subTitle" idx="3"/>
          </p:nvPr>
        </p:nvSpPr>
        <p:spPr>
          <a:xfrm>
            <a:off x="-50" y="4309607"/>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t>4.</a:t>
            </a:r>
            <a:endParaRPr dirty="0"/>
          </a:p>
        </p:txBody>
      </p:sp>
      <p:sp>
        <p:nvSpPr>
          <p:cNvPr id="281" name="Google Shape;281;p25"/>
          <p:cNvSpPr txBox="1">
            <a:spLocks noGrp="1"/>
          </p:cNvSpPr>
          <p:nvPr>
            <p:ph type="subTitle" idx="4"/>
          </p:nvPr>
        </p:nvSpPr>
        <p:spPr>
          <a:xfrm>
            <a:off x="-50" y="4967475"/>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5.</a:t>
            </a:r>
            <a:endParaRPr dirty="0">
              <a:solidFill>
                <a:schemeClr val="lt1"/>
              </a:solidFill>
            </a:endParaRPr>
          </a:p>
        </p:txBody>
      </p:sp>
      <p:sp>
        <p:nvSpPr>
          <p:cNvPr id="277" name="Google Shape;277;p25"/>
          <p:cNvSpPr txBox="1">
            <a:spLocks noGrp="1"/>
          </p:cNvSpPr>
          <p:nvPr>
            <p:ph type="subTitle" idx="5"/>
          </p:nvPr>
        </p:nvSpPr>
        <p:spPr>
          <a:xfrm>
            <a:off x="-50" y="2412200"/>
            <a:ext cx="909000" cy="717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1900" b="0" dirty="0">
                <a:solidFill>
                  <a:schemeClr val="lt1"/>
                </a:solidFill>
              </a:rPr>
              <a:t>1.</a:t>
            </a:r>
            <a:endParaRPr sz="1900" b="0" dirty="0">
              <a:solidFill>
                <a:schemeClr val="lt1"/>
              </a:solidFill>
            </a:endParaRPr>
          </a:p>
        </p:txBody>
      </p:sp>
      <p:sp>
        <p:nvSpPr>
          <p:cNvPr id="274" name="Google Shape;274;p25"/>
          <p:cNvSpPr txBox="1">
            <a:spLocks noGrp="1"/>
          </p:cNvSpPr>
          <p:nvPr>
            <p:ph type="subTitle" idx="6"/>
          </p:nvPr>
        </p:nvSpPr>
        <p:spPr>
          <a:xfrm>
            <a:off x="881739" y="1802444"/>
            <a:ext cx="4410300" cy="717900"/>
          </a:xfrm>
          <a:prstGeom prst="rect">
            <a:avLst/>
          </a:prstGeom>
        </p:spPr>
        <p:txBody>
          <a:bodyPr spcFirstLastPara="1" wrap="square" lIns="121900" tIns="121900" rIns="121900" bIns="121900" anchor="t" anchorCtr="0">
            <a:noAutofit/>
          </a:bodyPr>
          <a:lstStyle/>
          <a:p>
            <a:pPr marL="0" lvl="0" indent="0">
              <a:spcAft>
                <a:spcPts val="2100"/>
              </a:spcAft>
            </a:pPr>
            <a:r>
              <a:rPr lang="en-GB" dirty="0">
                <a:solidFill>
                  <a:schemeClr val="accent1"/>
                </a:solidFill>
              </a:rPr>
              <a:t>Basic Workflow</a:t>
            </a:r>
            <a:endParaRPr dirty="0">
              <a:solidFill>
                <a:schemeClr val="accent1"/>
              </a:solidFill>
            </a:endParaRPr>
          </a:p>
        </p:txBody>
      </p:sp>
      <p:sp>
        <p:nvSpPr>
          <p:cNvPr id="275" name="Google Shape;275;p25"/>
          <p:cNvSpPr txBox="1">
            <a:spLocks noGrp="1"/>
          </p:cNvSpPr>
          <p:nvPr>
            <p:ph type="subTitle" idx="7"/>
          </p:nvPr>
        </p:nvSpPr>
        <p:spPr>
          <a:xfrm>
            <a:off x="6923901" y="1820916"/>
            <a:ext cx="4410300" cy="717900"/>
          </a:xfrm>
          <a:prstGeom prst="rect">
            <a:avLst/>
          </a:prstGeom>
        </p:spPr>
        <p:txBody>
          <a:bodyPr spcFirstLastPara="1" wrap="square" lIns="121900" tIns="121900" rIns="121900" bIns="121900" anchor="t" anchorCtr="0">
            <a:noAutofit/>
          </a:bodyPr>
          <a:lstStyle/>
          <a:p>
            <a:pPr marL="0" lvl="0" indent="0">
              <a:spcAft>
                <a:spcPts val="2100"/>
              </a:spcAft>
            </a:pPr>
            <a:r>
              <a:rPr lang="en-US" dirty="0">
                <a:solidFill>
                  <a:schemeClr val="accent1"/>
                </a:solidFill>
              </a:rPr>
              <a:t>Cross-Validation Workflow</a:t>
            </a:r>
            <a:endParaRPr dirty="0">
              <a:solidFill>
                <a:schemeClr val="accent1"/>
              </a:solidFill>
            </a:endParaRPr>
          </a:p>
        </p:txBody>
      </p:sp>
      <p:sp>
        <p:nvSpPr>
          <p:cNvPr id="271" name="Google Shape;271;p25"/>
          <p:cNvSpPr txBox="1">
            <a:spLocks noGrp="1"/>
          </p:cNvSpPr>
          <p:nvPr>
            <p:ph type="title"/>
          </p:nvPr>
        </p:nvSpPr>
        <p:spPr>
          <a:prstGeom prst="rect">
            <a:avLst/>
          </a:prstGeom>
          <a:noFill/>
        </p:spPr>
        <p:txBody>
          <a:bodyPr spcFirstLastPara="1" wrap="square" lIns="121900" tIns="121900" rIns="121900" bIns="121900" anchor="t" anchorCtr="0">
            <a:noAutofit/>
          </a:bodyPr>
          <a:lstStyle/>
          <a:p>
            <a:pPr marL="0" lvl="0" indent="0" algn="l" rtl="0">
              <a:spcBef>
                <a:spcPts val="0"/>
              </a:spcBef>
              <a:spcAft>
                <a:spcPts val="0"/>
              </a:spcAft>
              <a:buNone/>
            </a:pPr>
            <a:r>
              <a:rPr lang="en" dirty="0"/>
              <a:t> </a:t>
            </a:r>
            <a:r>
              <a:rPr lang="en" dirty="0">
                <a:solidFill>
                  <a:schemeClr val="tx1"/>
                </a:solidFill>
              </a:rPr>
              <a:t>Results </a:t>
            </a:r>
            <a:endParaRPr dirty="0">
              <a:solidFill>
                <a:schemeClr val="tx1"/>
              </a:solidFill>
            </a:endParaRPr>
          </a:p>
        </p:txBody>
      </p:sp>
      <p:sp>
        <p:nvSpPr>
          <p:cNvPr id="276" name="Google Shape;276;p25"/>
          <p:cNvSpPr/>
          <p:nvPr/>
        </p:nvSpPr>
        <p:spPr>
          <a:xfrm>
            <a:off x="-125" y="5120340"/>
            <a:ext cx="909000" cy="601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solidFill>
                  <a:schemeClr val="bg1"/>
                </a:solidFill>
              </a:rPr>
              <a:t>5</a:t>
            </a:r>
            <a:endParaRPr sz="1900" dirty="0">
              <a:solidFill>
                <a:schemeClr val="bg1"/>
              </a:solidFill>
            </a:endParaRPr>
          </a:p>
        </p:txBody>
      </p:sp>
      <p:cxnSp>
        <p:nvCxnSpPr>
          <p:cNvPr id="283" name="Google Shape;283;p25"/>
          <p:cNvCxnSpPr/>
          <p:nvPr/>
        </p:nvCxnSpPr>
        <p:spPr>
          <a:xfrm>
            <a:off x="998583" y="2438860"/>
            <a:ext cx="1460100" cy="0"/>
          </a:xfrm>
          <a:prstGeom prst="straightConnector1">
            <a:avLst/>
          </a:prstGeom>
          <a:noFill/>
          <a:ln w="38100" cap="rnd" cmpd="sng">
            <a:solidFill>
              <a:schemeClr val="accent2"/>
            </a:solidFill>
            <a:prstDash val="solid"/>
            <a:round/>
            <a:headEnd type="none" w="med" len="med"/>
            <a:tailEnd type="none" w="med" len="med"/>
          </a:ln>
        </p:spPr>
      </p:cxnSp>
      <p:cxnSp>
        <p:nvCxnSpPr>
          <p:cNvPr id="284" name="Google Shape;284;p25"/>
          <p:cNvCxnSpPr/>
          <p:nvPr/>
        </p:nvCxnSpPr>
        <p:spPr>
          <a:xfrm>
            <a:off x="7108850" y="2438860"/>
            <a:ext cx="1460100" cy="0"/>
          </a:xfrm>
          <a:prstGeom prst="straightConnector1">
            <a:avLst/>
          </a:prstGeom>
          <a:noFill/>
          <a:ln w="38100" cap="rnd" cmpd="sng">
            <a:solidFill>
              <a:schemeClr val="accent2"/>
            </a:solidFill>
            <a:prstDash val="solid"/>
            <a:round/>
            <a:headEnd type="none" w="med" len="med"/>
            <a:tailEnd type="none" w="med" len="med"/>
          </a:ln>
        </p:spPr>
      </p:cxnSp>
      <p:sp>
        <p:nvSpPr>
          <p:cNvPr id="2" name="Google Shape;340;p29">
            <a:extLst>
              <a:ext uri="{FF2B5EF4-FFF2-40B4-BE49-F238E27FC236}">
                <a16:creationId xmlns:a16="http://schemas.microsoft.com/office/drawing/2014/main" id="{A5A6E8CD-B0E1-1F02-DAF0-DA29E0A84999}"/>
              </a:ext>
            </a:extLst>
          </p:cNvPr>
          <p:cNvSpPr txBox="1">
            <a:spLocks/>
          </p:cNvSpPr>
          <p:nvPr/>
        </p:nvSpPr>
        <p:spPr>
          <a:xfrm>
            <a:off x="998583" y="2852057"/>
            <a:ext cx="4542245" cy="3907972"/>
          </a:xfrm>
          <a:prstGeom prst="rect">
            <a:avLst/>
          </a:prstGeom>
        </p:spPr>
        <p:txBody>
          <a:bodyPr spcFirstLastPara="1" vert="horz" wrap="square" lIns="121900" tIns="121900" rIns="121900" bIns="121900" rtlCol="0" anchor="t" anchorCtr="0">
            <a:noAutofit/>
          </a:bodyPr>
          <a:lstStyle>
            <a:lvl1pPr marL="457200" lvl="0" indent="-349250" algn="l" defTabSz="914400" rtl="0" eaLnBrk="1" latinLnBrk="0" hangingPunct="1">
              <a:lnSpc>
                <a:spcPct val="90000"/>
              </a:lnSpc>
              <a:spcBef>
                <a:spcPts val="0"/>
              </a:spcBef>
              <a:spcAft>
                <a:spcPts val="0"/>
              </a:spcAft>
              <a:buClr>
                <a:schemeClr val="accent1"/>
              </a:buClr>
              <a:buSzPts val="1900"/>
              <a:buFont typeface="Tw Cen MT" panose="020B0602020104020603" pitchFamily="34" charset="0"/>
              <a:buChar char="➜"/>
              <a:defRPr sz="2200" kern="1200">
                <a:solidFill>
                  <a:schemeClr val="tx1"/>
                </a:solidFill>
                <a:latin typeface="+mn-lt"/>
                <a:ea typeface="+mn-ea"/>
                <a:cs typeface="+mn-cs"/>
              </a:defRPr>
            </a:lvl1pPr>
            <a:lvl2pPr marL="914400" lvl="1" indent="-349250" algn="l" defTabSz="914400" rtl="0" eaLnBrk="1" latinLnBrk="0" hangingPunct="1">
              <a:lnSpc>
                <a:spcPct val="90000"/>
              </a:lnSpc>
              <a:spcBef>
                <a:spcPts val="2100"/>
              </a:spcBef>
              <a:spcAft>
                <a:spcPts val="0"/>
              </a:spcAft>
              <a:buClr>
                <a:schemeClr val="accent1"/>
              </a:buClr>
              <a:buSzPts val="1900"/>
              <a:buFont typeface="Wingdings 3" pitchFamily="18" charset="2"/>
              <a:buChar char="○"/>
              <a:defRPr sz="1800" kern="1200">
                <a:solidFill>
                  <a:schemeClr val="tx1"/>
                </a:solidFill>
                <a:latin typeface="+mn-lt"/>
                <a:ea typeface="+mn-ea"/>
                <a:cs typeface="+mn-cs"/>
              </a:defRPr>
            </a:lvl2pPr>
            <a:lvl3pPr marL="1371600" lvl="2" indent="-349250" algn="l" defTabSz="914400" rtl="0" eaLnBrk="1" latinLnBrk="0" hangingPunct="1">
              <a:lnSpc>
                <a:spcPct val="90000"/>
              </a:lnSpc>
              <a:spcBef>
                <a:spcPts val="2100"/>
              </a:spcBef>
              <a:spcAft>
                <a:spcPts val="0"/>
              </a:spcAft>
              <a:buClr>
                <a:schemeClr val="accent1"/>
              </a:buClr>
              <a:buSzPts val="1900"/>
              <a:buFont typeface="Wingdings 3" pitchFamily="18" charset="2"/>
              <a:buChar char="■"/>
              <a:defRPr sz="1400" kern="1200">
                <a:solidFill>
                  <a:schemeClr val="tx1"/>
                </a:solidFill>
                <a:latin typeface="+mn-lt"/>
                <a:ea typeface="+mn-ea"/>
                <a:cs typeface="+mn-cs"/>
              </a:defRPr>
            </a:lvl3pPr>
            <a:lvl4pPr marL="1828800" lvl="3" indent="-349250" algn="l" defTabSz="914400" rtl="0" eaLnBrk="1" latinLnBrk="0" hangingPunct="1">
              <a:lnSpc>
                <a:spcPct val="90000"/>
              </a:lnSpc>
              <a:spcBef>
                <a:spcPts val="2100"/>
              </a:spcBef>
              <a:spcAft>
                <a:spcPts val="0"/>
              </a:spcAft>
              <a:buClr>
                <a:schemeClr val="accent1"/>
              </a:buClr>
              <a:buSzPts val="1900"/>
              <a:buFont typeface="Wingdings 3" pitchFamily="18" charset="2"/>
              <a:buChar char="●"/>
              <a:defRPr sz="1400" kern="1200">
                <a:solidFill>
                  <a:schemeClr val="tx1"/>
                </a:solidFill>
                <a:latin typeface="+mn-lt"/>
                <a:ea typeface="+mn-ea"/>
                <a:cs typeface="+mn-cs"/>
              </a:defRPr>
            </a:lvl4pPr>
            <a:lvl5pPr marL="2286000" lvl="4" indent="-349250" algn="l" defTabSz="914400" rtl="0" eaLnBrk="1" latinLnBrk="0" hangingPunct="1">
              <a:lnSpc>
                <a:spcPct val="90000"/>
              </a:lnSpc>
              <a:spcBef>
                <a:spcPts val="2100"/>
              </a:spcBef>
              <a:spcAft>
                <a:spcPts val="0"/>
              </a:spcAft>
              <a:buClr>
                <a:schemeClr val="accent1"/>
              </a:buClr>
              <a:buSzPts val="1900"/>
              <a:buFont typeface="Wingdings 3" pitchFamily="18" charset="2"/>
              <a:buChar char="○"/>
              <a:defRPr sz="1400" kern="1200">
                <a:solidFill>
                  <a:schemeClr val="tx1"/>
                </a:solidFill>
                <a:latin typeface="+mn-lt"/>
                <a:ea typeface="+mn-ea"/>
                <a:cs typeface="+mn-cs"/>
              </a:defRPr>
            </a:lvl5pPr>
            <a:lvl6pPr marL="2743200" lvl="5" indent="-349250" algn="l" defTabSz="914400" rtl="0" eaLnBrk="1" latinLnBrk="0" hangingPunct="1">
              <a:lnSpc>
                <a:spcPct val="90000"/>
              </a:lnSpc>
              <a:spcBef>
                <a:spcPts val="2100"/>
              </a:spcBef>
              <a:spcAft>
                <a:spcPts val="0"/>
              </a:spcAft>
              <a:buClr>
                <a:schemeClr val="accent1"/>
              </a:buClr>
              <a:buSzPts val="1900"/>
              <a:buFont typeface="Wingdings 3" pitchFamily="18" charset="2"/>
              <a:buChar char="■"/>
              <a:defRPr sz="1400" kern="1200">
                <a:solidFill>
                  <a:schemeClr val="tx1"/>
                </a:solidFill>
                <a:latin typeface="+mn-lt"/>
                <a:ea typeface="+mn-ea"/>
                <a:cs typeface="+mn-cs"/>
              </a:defRPr>
            </a:lvl6pPr>
            <a:lvl7pPr marL="3200400" lvl="6" indent="-349250" algn="l" defTabSz="914400" rtl="0" eaLnBrk="1" latinLnBrk="0" hangingPunct="1">
              <a:lnSpc>
                <a:spcPct val="90000"/>
              </a:lnSpc>
              <a:spcBef>
                <a:spcPts val="2100"/>
              </a:spcBef>
              <a:spcAft>
                <a:spcPts val="0"/>
              </a:spcAft>
              <a:buClr>
                <a:schemeClr val="accent1"/>
              </a:buClr>
              <a:buSzPts val="1900"/>
              <a:buFont typeface="Wingdings 3" pitchFamily="18" charset="2"/>
              <a:buChar char="●"/>
              <a:defRPr sz="1400" kern="1200">
                <a:solidFill>
                  <a:schemeClr val="tx1"/>
                </a:solidFill>
                <a:latin typeface="+mn-lt"/>
                <a:ea typeface="+mn-ea"/>
                <a:cs typeface="+mn-cs"/>
              </a:defRPr>
            </a:lvl7pPr>
            <a:lvl8pPr marL="3657600" lvl="7" indent="-349250" algn="l" defTabSz="914400" rtl="0" eaLnBrk="1" latinLnBrk="0" hangingPunct="1">
              <a:lnSpc>
                <a:spcPct val="90000"/>
              </a:lnSpc>
              <a:spcBef>
                <a:spcPts val="2100"/>
              </a:spcBef>
              <a:spcAft>
                <a:spcPts val="0"/>
              </a:spcAft>
              <a:buClr>
                <a:schemeClr val="accent1"/>
              </a:buClr>
              <a:buSzPts val="1900"/>
              <a:buFont typeface="Wingdings 3" pitchFamily="18" charset="2"/>
              <a:buChar char="○"/>
              <a:defRPr sz="1400" kern="1200">
                <a:solidFill>
                  <a:schemeClr val="tx1"/>
                </a:solidFill>
                <a:latin typeface="+mn-lt"/>
                <a:ea typeface="+mn-ea"/>
                <a:cs typeface="+mn-cs"/>
              </a:defRPr>
            </a:lvl8pPr>
            <a:lvl9pPr marL="4114800" lvl="8" indent="-349250" algn="l" defTabSz="914400" rtl="0" eaLnBrk="1" latinLnBrk="0" hangingPunct="1">
              <a:lnSpc>
                <a:spcPct val="90000"/>
              </a:lnSpc>
              <a:spcBef>
                <a:spcPts val="2100"/>
              </a:spcBef>
              <a:spcAft>
                <a:spcPts val="2100"/>
              </a:spcAft>
              <a:buClr>
                <a:schemeClr val="accent1"/>
              </a:buClr>
              <a:buSzPts val="1900"/>
              <a:buFont typeface="Wingdings 3" pitchFamily="18" charset="2"/>
              <a:buChar char="■"/>
              <a:defRPr sz="1400" kern="1200">
                <a:solidFill>
                  <a:schemeClr val="tx1"/>
                </a:solidFill>
                <a:latin typeface="+mn-lt"/>
                <a:ea typeface="+mn-ea"/>
                <a:cs typeface="+mn-cs"/>
              </a:defRPr>
            </a:lvl9pPr>
          </a:lstStyle>
          <a:p>
            <a:pPr marL="0" indent="0" algn="just">
              <a:buFont typeface="Tw Cen MT" panose="020B0602020104020603" pitchFamily="34" charset="0"/>
              <a:buNone/>
            </a:pPr>
            <a:r>
              <a:rPr lang="en-GB" sz="1800" dirty="0"/>
              <a:t>Available results have shown that the best predictions were obtained:</a:t>
            </a:r>
          </a:p>
          <a:p>
            <a:pPr marL="342900" indent="-342900" algn="just">
              <a:buFont typeface="+mj-lt"/>
              <a:buAutoNum type="arabicPeriod"/>
            </a:pPr>
            <a:r>
              <a:rPr lang="en-GB" sz="1800" dirty="0"/>
              <a:t>at 40% of spots by Linear regression model</a:t>
            </a:r>
          </a:p>
          <a:p>
            <a:pPr marL="342900" indent="-342900" algn="just">
              <a:buFont typeface="+mj-lt"/>
              <a:buAutoNum type="arabicPeriod"/>
            </a:pPr>
            <a:r>
              <a:rPr lang="en-GB" sz="1800" dirty="0"/>
              <a:t>at 30% of spots by Naïve model</a:t>
            </a:r>
          </a:p>
          <a:p>
            <a:pPr marL="342900" indent="-342900" algn="just">
              <a:buFont typeface="+mj-lt"/>
              <a:buAutoNum type="arabicPeriod"/>
            </a:pPr>
            <a:r>
              <a:rPr lang="en-GB" sz="1800" dirty="0"/>
              <a:t>at 18% by AETS</a:t>
            </a:r>
          </a:p>
          <a:p>
            <a:pPr marL="342900" indent="-342900" algn="just">
              <a:buFont typeface="+mj-lt"/>
              <a:buAutoNum type="arabicPeriod"/>
            </a:pPr>
            <a:r>
              <a:rPr lang="en-GB" sz="1800" dirty="0"/>
              <a:t>at 7% by AARIMA </a:t>
            </a:r>
          </a:p>
          <a:p>
            <a:pPr marL="342900" indent="-342900" algn="just">
              <a:buFont typeface="+mj-lt"/>
              <a:buAutoNum type="arabicPeriod"/>
            </a:pPr>
            <a:r>
              <a:rPr lang="en-GB" sz="1800" dirty="0"/>
              <a:t>at 5% of spots by random forest model.</a:t>
            </a:r>
          </a:p>
          <a:p>
            <a:pPr marL="0" indent="0" algn="just">
              <a:buNone/>
            </a:pPr>
            <a:r>
              <a:rPr lang="en-GB" sz="1800" dirty="0"/>
              <a:t>State Space model was proven to be inadequate as it didn’t perform best at any spot. It must be taken into consideration that AARIMA was applied only to one third of the spots, and therefore the percentage of the spots where AARIMA was the best model would’ve been higher than the one obtained</a:t>
            </a:r>
          </a:p>
          <a:p>
            <a:pPr marL="0" indent="0" algn="just">
              <a:buFont typeface="Tw Cen MT" panose="020B0602020104020603" pitchFamily="34" charset="0"/>
              <a:buNone/>
            </a:pPr>
            <a:endParaRPr lang="en-GB" sz="1800" dirty="0"/>
          </a:p>
          <a:p>
            <a:pPr marL="0" indent="0" algn="just">
              <a:buFont typeface="Tw Cen MT" panose="020B0602020104020603" pitchFamily="34" charset="0"/>
              <a:buNone/>
            </a:pPr>
            <a:endParaRPr lang="en-US" sz="1800" dirty="0"/>
          </a:p>
        </p:txBody>
      </p:sp>
      <p:sp>
        <p:nvSpPr>
          <p:cNvPr id="5" name="Google Shape;340;p29">
            <a:extLst>
              <a:ext uri="{FF2B5EF4-FFF2-40B4-BE49-F238E27FC236}">
                <a16:creationId xmlns:a16="http://schemas.microsoft.com/office/drawing/2014/main" id="{ADC697B5-4357-9036-A19C-444DB7F47F8C}"/>
              </a:ext>
            </a:extLst>
          </p:cNvPr>
          <p:cNvSpPr txBox="1">
            <a:spLocks/>
          </p:cNvSpPr>
          <p:nvPr/>
        </p:nvSpPr>
        <p:spPr>
          <a:xfrm>
            <a:off x="5940697" y="2808509"/>
            <a:ext cx="4542245" cy="3603172"/>
          </a:xfrm>
          <a:prstGeom prst="rect">
            <a:avLst/>
          </a:prstGeom>
        </p:spPr>
        <p:txBody>
          <a:bodyPr spcFirstLastPara="1" vert="horz" wrap="square" lIns="121900" tIns="121900" rIns="121900" bIns="121900" rtlCol="0" anchor="t" anchorCtr="0">
            <a:noAutofit/>
          </a:bodyPr>
          <a:lstStyle>
            <a:lvl1pPr marL="457200" lvl="0" indent="-349250" algn="l" defTabSz="914400" rtl="0" eaLnBrk="1" latinLnBrk="0" hangingPunct="1">
              <a:lnSpc>
                <a:spcPct val="90000"/>
              </a:lnSpc>
              <a:spcBef>
                <a:spcPts val="0"/>
              </a:spcBef>
              <a:spcAft>
                <a:spcPts val="0"/>
              </a:spcAft>
              <a:buClr>
                <a:schemeClr val="accent1"/>
              </a:buClr>
              <a:buSzPts val="1900"/>
              <a:buFont typeface="Tw Cen MT" panose="020B0602020104020603" pitchFamily="34" charset="0"/>
              <a:buChar char="➜"/>
              <a:defRPr sz="2200" kern="1200">
                <a:solidFill>
                  <a:schemeClr val="tx1"/>
                </a:solidFill>
                <a:latin typeface="+mn-lt"/>
                <a:ea typeface="+mn-ea"/>
                <a:cs typeface="+mn-cs"/>
              </a:defRPr>
            </a:lvl1pPr>
            <a:lvl2pPr marL="914400" lvl="1" indent="-349250" algn="l" defTabSz="914400" rtl="0" eaLnBrk="1" latinLnBrk="0" hangingPunct="1">
              <a:lnSpc>
                <a:spcPct val="90000"/>
              </a:lnSpc>
              <a:spcBef>
                <a:spcPts val="2100"/>
              </a:spcBef>
              <a:spcAft>
                <a:spcPts val="0"/>
              </a:spcAft>
              <a:buClr>
                <a:schemeClr val="accent1"/>
              </a:buClr>
              <a:buSzPts val="1900"/>
              <a:buFont typeface="Wingdings 3" pitchFamily="18" charset="2"/>
              <a:buChar char="○"/>
              <a:defRPr sz="1800" kern="1200">
                <a:solidFill>
                  <a:schemeClr val="tx1"/>
                </a:solidFill>
                <a:latin typeface="+mn-lt"/>
                <a:ea typeface="+mn-ea"/>
                <a:cs typeface="+mn-cs"/>
              </a:defRPr>
            </a:lvl2pPr>
            <a:lvl3pPr marL="1371600" lvl="2" indent="-349250" algn="l" defTabSz="914400" rtl="0" eaLnBrk="1" latinLnBrk="0" hangingPunct="1">
              <a:lnSpc>
                <a:spcPct val="90000"/>
              </a:lnSpc>
              <a:spcBef>
                <a:spcPts val="2100"/>
              </a:spcBef>
              <a:spcAft>
                <a:spcPts val="0"/>
              </a:spcAft>
              <a:buClr>
                <a:schemeClr val="accent1"/>
              </a:buClr>
              <a:buSzPts val="1900"/>
              <a:buFont typeface="Wingdings 3" pitchFamily="18" charset="2"/>
              <a:buChar char="■"/>
              <a:defRPr sz="1400" kern="1200">
                <a:solidFill>
                  <a:schemeClr val="tx1"/>
                </a:solidFill>
                <a:latin typeface="+mn-lt"/>
                <a:ea typeface="+mn-ea"/>
                <a:cs typeface="+mn-cs"/>
              </a:defRPr>
            </a:lvl3pPr>
            <a:lvl4pPr marL="1828800" lvl="3" indent="-349250" algn="l" defTabSz="914400" rtl="0" eaLnBrk="1" latinLnBrk="0" hangingPunct="1">
              <a:lnSpc>
                <a:spcPct val="90000"/>
              </a:lnSpc>
              <a:spcBef>
                <a:spcPts val="2100"/>
              </a:spcBef>
              <a:spcAft>
                <a:spcPts val="0"/>
              </a:spcAft>
              <a:buClr>
                <a:schemeClr val="accent1"/>
              </a:buClr>
              <a:buSzPts val="1900"/>
              <a:buFont typeface="Wingdings 3" pitchFamily="18" charset="2"/>
              <a:buChar char="●"/>
              <a:defRPr sz="1400" kern="1200">
                <a:solidFill>
                  <a:schemeClr val="tx1"/>
                </a:solidFill>
                <a:latin typeface="+mn-lt"/>
                <a:ea typeface="+mn-ea"/>
                <a:cs typeface="+mn-cs"/>
              </a:defRPr>
            </a:lvl4pPr>
            <a:lvl5pPr marL="2286000" lvl="4" indent="-349250" algn="l" defTabSz="914400" rtl="0" eaLnBrk="1" latinLnBrk="0" hangingPunct="1">
              <a:lnSpc>
                <a:spcPct val="90000"/>
              </a:lnSpc>
              <a:spcBef>
                <a:spcPts val="2100"/>
              </a:spcBef>
              <a:spcAft>
                <a:spcPts val="0"/>
              </a:spcAft>
              <a:buClr>
                <a:schemeClr val="accent1"/>
              </a:buClr>
              <a:buSzPts val="1900"/>
              <a:buFont typeface="Wingdings 3" pitchFamily="18" charset="2"/>
              <a:buChar char="○"/>
              <a:defRPr sz="1400" kern="1200">
                <a:solidFill>
                  <a:schemeClr val="tx1"/>
                </a:solidFill>
                <a:latin typeface="+mn-lt"/>
                <a:ea typeface="+mn-ea"/>
                <a:cs typeface="+mn-cs"/>
              </a:defRPr>
            </a:lvl5pPr>
            <a:lvl6pPr marL="2743200" lvl="5" indent="-349250" algn="l" defTabSz="914400" rtl="0" eaLnBrk="1" latinLnBrk="0" hangingPunct="1">
              <a:lnSpc>
                <a:spcPct val="90000"/>
              </a:lnSpc>
              <a:spcBef>
                <a:spcPts val="2100"/>
              </a:spcBef>
              <a:spcAft>
                <a:spcPts val="0"/>
              </a:spcAft>
              <a:buClr>
                <a:schemeClr val="accent1"/>
              </a:buClr>
              <a:buSzPts val="1900"/>
              <a:buFont typeface="Wingdings 3" pitchFamily="18" charset="2"/>
              <a:buChar char="■"/>
              <a:defRPr sz="1400" kern="1200">
                <a:solidFill>
                  <a:schemeClr val="tx1"/>
                </a:solidFill>
                <a:latin typeface="+mn-lt"/>
                <a:ea typeface="+mn-ea"/>
                <a:cs typeface="+mn-cs"/>
              </a:defRPr>
            </a:lvl6pPr>
            <a:lvl7pPr marL="3200400" lvl="6" indent="-349250" algn="l" defTabSz="914400" rtl="0" eaLnBrk="1" latinLnBrk="0" hangingPunct="1">
              <a:lnSpc>
                <a:spcPct val="90000"/>
              </a:lnSpc>
              <a:spcBef>
                <a:spcPts val="2100"/>
              </a:spcBef>
              <a:spcAft>
                <a:spcPts val="0"/>
              </a:spcAft>
              <a:buClr>
                <a:schemeClr val="accent1"/>
              </a:buClr>
              <a:buSzPts val="1900"/>
              <a:buFont typeface="Wingdings 3" pitchFamily="18" charset="2"/>
              <a:buChar char="●"/>
              <a:defRPr sz="1400" kern="1200">
                <a:solidFill>
                  <a:schemeClr val="tx1"/>
                </a:solidFill>
                <a:latin typeface="+mn-lt"/>
                <a:ea typeface="+mn-ea"/>
                <a:cs typeface="+mn-cs"/>
              </a:defRPr>
            </a:lvl7pPr>
            <a:lvl8pPr marL="3657600" lvl="7" indent="-349250" algn="l" defTabSz="914400" rtl="0" eaLnBrk="1" latinLnBrk="0" hangingPunct="1">
              <a:lnSpc>
                <a:spcPct val="90000"/>
              </a:lnSpc>
              <a:spcBef>
                <a:spcPts val="2100"/>
              </a:spcBef>
              <a:spcAft>
                <a:spcPts val="0"/>
              </a:spcAft>
              <a:buClr>
                <a:schemeClr val="accent1"/>
              </a:buClr>
              <a:buSzPts val="1900"/>
              <a:buFont typeface="Wingdings 3" pitchFamily="18" charset="2"/>
              <a:buChar char="○"/>
              <a:defRPr sz="1400" kern="1200">
                <a:solidFill>
                  <a:schemeClr val="tx1"/>
                </a:solidFill>
                <a:latin typeface="+mn-lt"/>
                <a:ea typeface="+mn-ea"/>
                <a:cs typeface="+mn-cs"/>
              </a:defRPr>
            </a:lvl8pPr>
            <a:lvl9pPr marL="4114800" lvl="8" indent="-349250" algn="l" defTabSz="914400" rtl="0" eaLnBrk="1" latinLnBrk="0" hangingPunct="1">
              <a:lnSpc>
                <a:spcPct val="90000"/>
              </a:lnSpc>
              <a:spcBef>
                <a:spcPts val="2100"/>
              </a:spcBef>
              <a:spcAft>
                <a:spcPts val="2100"/>
              </a:spcAft>
              <a:buClr>
                <a:schemeClr val="accent1"/>
              </a:buClr>
              <a:buSzPts val="1900"/>
              <a:buFont typeface="Wingdings 3" pitchFamily="18" charset="2"/>
              <a:buChar char="■"/>
              <a:defRPr sz="1400" kern="1200">
                <a:solidFill>
                  <a:schemeClr val="tx1"/>
                </a:solidFill>
                <a:latin typeface="+mn-lt"/>
                <a:ea typeface="+mn-ea"/>
                <a:cs typeface="+mn-cs"/>
              </a:defRPr>
            </a:lvl9pPr>
          </a:lstStyle>
          <a:p>
            <a:pPr marL="0" indent="0" algn="just">
              <a:buFont typeface="Tw Cen MT" panose="020B0602020104020603" pitchFamily="34" charset="0"/>
              <a:buNone/>
            </a:pPr>
            <a:r>
              <a:rPr lang="en-GB" sz="1800" dirty="0"/>
              <a:t>The best results were obtained:</a:t>
            </a:r>
          </a:p>
          <a:p>
            <a:pPr marL="342900" indent="-342900" algn="just">
              <a:buFont typeface="+mj-lt"/>
              <a:buAutoNum type="arabicPeriod"/>
            </a:pPr>
            <a:r>
              <a:rPr lang="en-GB" sz="1800" dirty="0"/>
              <a:t>at 54% of spots by naïve model</a:t>
            </a:r>
          </a:p>
          <a:p>
            <a:pPr marL="342900" indent="-342900" algn="just">
              <a:buFont typeface="+mj-lt"/>
              <a:buAutoNum type="arabicPeriod"/>
            </a:pPr>
            <a:r>
              <a:rPr lang="en-GB" sz="1800" dirty="0"/>
              <a:t>at 30% by linear regression model </a:t>
            </a:r>
          </a:p>
          <a:p>
            <a:pPr marL="342900" indent="-342900" algn="just">
              <a:buFont typeface="+mj-lt"/>
              <a:buAutoNum type="arabicPeriod"/>
            </a:pPr>
            <a:r>
              <a:rPr lang="en-GB" sz="1800" dirty="0"/>
              <a:t>at 16% by random forest. </a:t>
            </a:r>
          </a:p>
          <a:p>
            <a:pPr marL="342900" indent="-342900" algn="just">
              <a:buFont typeface="+mj-lt"/>
              <a:buAutoNum type="arabicPeriod"/>
            </a:pPr>
            <a:endParaRPr lang="en-GB" sz="1800" dirty="0"/>
          </a:p>
          <a:p>
            <a:pPr marL="0" indent="0" algn="just">
              <a:buFont typeface="Tw Cen MT" panose="020B0602020104020603" pitchFamily="34" charset="0"/>
              <a:buNone/>
            </a:pPr>
            <a:r>
              <a:rPr lang="en-GB" sz="1800" dirty="0"/>
              <a:t>It was expected to have different results in this workflow: </a:t>
            </a:r>
          </a:p>
          <a:p>
            <a:pPr marL="285750" indent="-285750" algn="just"/>
            <a:r>
              <a:rPr lang="en-GB" sz="1800" dirty="0"/>
              <a:t>the training set in the cross-validation model was 25 times smaller,</a:t>
            </a:r>
          </a:p>
          <a:p>
            <a:pPr marL="285750" indent="-285750" algn="just"/>
            <a:r>
              <a:rPr lang="en-GB" sz="1800" dirty="0"/>
              <a:t>here the AARIMA model couldn’t be performed due to lack of processing power. </a:t>
            </a:r>
          </a:p>
          <a:p>
            <a:pPr marL="0" indent="0" algn="just">
              <a:buFont typeface="Tw Cen MT" panose="020B0602020104020603" pitchFamily="34" charset="0"/>
              <a:buNone/>
            </a:pPr>
            <a:endParaRPr lang="en-GB" sz="1800" dirty="0"/>
          </a:p>
          <a:p>
            <a:pPr marL="0" indent="0" algn="just">
              <a:buFont typeface="Tw Cen MT" panose="020B0602020104020603" pitchFamily="34" charset="0"/>
              <a:buNone/>
            </a:pPr>
            <a:endParaRPr lang="en-US" sz="1800" dirty="0"/>
          </a:p>
        </p:txBody>
      </p:sp>
    </p:spTree>
    <p:extLst>
      <p:ext uri="{BB962C8B-B14F-4D97-AF65-F5344CB8AC3E}">
        <p14:creationId xmlns:p14="http://schemas.microsoft.com/office/powerpoint/2010/main" val="966954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Google Shape;410;p33"/>
          <p:cNvSpPr txBox="1">
            <a:spLocks noGrp="1"/>
          </p:cNvSpPr>
          <p:nvPr>
            <p:ph type="body" idx="1"/>
          </p:nvPr>
        </p:nvSpPr>
        <p:spPr>
          <a:xfrm>
            <a:off x="1230087" y="1741715"/>
            <a:ext cx="10312588" cy="4928026"/>
          </a:xfrm>
          <a:prstGeom prst="rect">
            <a:avLst/>
          </a:prstGeom>
        </p:spPr>
        <p:txBody>
          <a:bodyPr spcFirstLastPara="1" wrap="square" lIns="121900" tIns="121900" rIns="121900" bIns="121900" anchor="t" anchorCtr="0">
            <a:noAutofit/>
          </a:bodyPr>
          <a:lstStyle/>
          <a:p>
            <a:pPr marL="0" lvl="0" indent="0" algn="just">
              <a:spcAft>
                <a:spcPts val="2100"/>
              </a:spcAft>
              <a:buNone/>
            </a:pPr>
            <a:r>
              <a:rPr lang="en-GB" dirty="0">
                <a:solidFill>
                  <a:schemeClr val="bg1"/>
                </a:solidFill>
              </a:rPr>
              <a:t>Apart from limitations the lack of processing power have imposed on the execution of the project, several important issues have to be taken into consideration:</a:t>
            </a:r>
          </a:p>
          <a:p>
            <a:pPr marL="514350" lvl="0" indent="-514350" algn="just">
              <a:spcAft>
                <a:spcPts val="2100"/>
              </a:spcAft>
              <a:buFont typeface="+mj-lt"/>
              <a:buAutoNum type="arabicPeriod"/>
            </a:pPr>
            <a:r>
              <a:rPr lang="en-GB" sz="2000" dirty="0">
                <a:solidFill>
                  <a:schemeClr val="bg1"/>
                </a:solidFill>
              </a:rPr>
              <a:t>The data available aren’t the best choice for time-series analysis, especially without relevant information about the production process (working hours/days…) </a:t>
            </a:r>
          </a:p>
          <a:p>
            <a:pPr marL="514350" lvl="0" indent="-514350" algn="just">
              <a:spcAft>
                <a:spcPts val="2100"/>
              </a:spcAft>
              <a:buFont typeface="+mj-lt"/>
              <a:buAutoNum type="arabicPeriod"/>
            </a:pPr>
            <a:r>
              <a:rPr lang="en-GB" sz="2000" dirty="0">
                <a:solidFill>
                  <a:schemeClr val="bg1"/>
                </a:solidFill>
              </a:rPr>
              <a:t>The biggest issue: how to create a regular time series? I have chosen to collate days (saving the information about the original day of the weak), maintaining the original working time. Since working time ranged from 2,5s to over 50 minutes per day, resampling at the level of 1ms, not only made the dataset enormous and hard for processing, but it made prevailing the periods without data (i.e. with 0s) and it made the MAPE less relevant</a:t>
            </a:r>
          </a:p>
          <a:p>
            <a:pPr marL="514350" lvl="0" indent="-514350" algn="just">
              <a:spcAft>
                <a:spcPts val="2100"/>
              </a:spcAft>
              <a:buFont typeface="+mj-lt"/>
              <a:buAutoNum type="arabicPeriod"/>
            </a:pPr>
            <a:r>
              <a:rPr lang="en-GB" sz="2000" dirty="0">
                <a:solidFill>
                  <a:schemeClr val="bg1"/>
                </a:solidFill>
              </a:rPr>
              <a:t>The approach to creating regular time-series influenced the most the rest of the project. Firstly, because of the size of the data, I wasn’t able to proceed with the analysis of the potential exogenous variables. Secondly, not having the exogenous variables, restricted the choice of the adequate model, as some of them (e.g. Extreme Gradient Boosting, Prophet…) need exogenous variables for the forecasting. </a:t>
            </a:r>
          </a:p>
        </p:txBody>
      </p:sp>
      <p:cxnSp>
        <p:nvCxnSpPr>
          <p:cNvPr id="4" name="Google Shape;181;p19"/>
          <p:cNvCxnSpPr>
            <a:cxnSpLocks/>
          </p:cNvCxnSpPr>
          <p:nvPr/>
        </p:nvCxnSpPr>
        <p:spPr>
          <a:xfrm>
            <a:off x="1256161" y="1756064"/>
            <a:ext cx="1029839" cy="0"/>
          </a:xfrm>
          <a:prstGeom prst="straightConnector1">
            <a:avLst/>
          </a:prstGeom>
          <a:noFill/>
          <a:ln w="38100" cap="rnd" cmpd="sng">
            <a:solidFill>
              <a:schemeClr val="lt1"/>
            </a:solidFill>
            <a:prstDash val="solid"/>
            <a:round/>
            <a:headEnd type="none" w="med" len="med"/>
            <a:tailEnd type="none" w="med" len="med"/>
          </a:ln>
        </p:spPr>
      </p:cxnSp>
      <p:sp>
        <p:nvSpPr>
          <p:cNvPr id="5" name="Google Shape;415;p34"/>
          <p:cNvSpPr txBox="1">
            <a:spLocks/>
          </p:cNvSpPr>
          <p:nvPr/>
        </p:nvSpPr>
        <p:spPr>
          <a:xfrm>
            <a:off x="1048871" y="593366"/>
            <a:ext cx="10759264" cy="984421"/>
          </a:xfrm>
          <a:prstGeom prst="rect">
            <a:avLst/>
          </a:prstGeom>
          <a:solidFill>
            <a:schemeClr val="accent2"/>
          </a:solidFill>
        </p:spPr>
        <p:txBody>
          <a:bodyPr spcFirstLastPara="1" vert="horz" wrap="square" lIns="121900" tIns="121900" rIns="121900" bIns="121900" rtlCol="0" anchor="t" anchorCtr="0">
            <a:noAutofit/>
          </a:bodyPr>
          <a:lstStyle>
            <a:lvl1pPr lvl="0" algn="ctr" defTabSz="914400" rtl="0" eaLnBrk="1" latinLnBrk="0" hangingPunct="1">
              <a:lnSpc>
                <a:spcPct val="80000"/>
              </a:lnSpc>
              <a:spcBef>
                <a:spcPts val="0"/>
              </a:spcBef>
              <a:spcAft>
                <a:spcPts val="0"/>
              </a:spcAft>
              <a:buClr>
                <a:schemeClr val="lt1"/>
              </a:buClr>
              <a:buSzPts val="8000"/>
              <a:buNone/>
              <a:defRPr sz="8000" kern="1200" cap="all" spc="100" baseline="0">
                <a:solidFill>
                  <a:schemeClr val="lt1"/>
                </a:solidFill>
                <a:latin typeface="+mj-lt"/>
                <a:ea typeface="+mj-ea"/>
                <a:cs typeface="+mj-cs"/>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pPr algn="l"/>
            <a:r>
              <a:rPr lang="en-US" dirty="0"/>
              <a:t>conclusions</a:t>
            </a:r>
            <a:r>
              <a:rPr lang="en-US" cap="none" dirty="0"/>
              <a:t> </a:t>
            </a:r>
            <a:endParaRPr lang="en-US" dirty="0"/>
          </a:p>
        </p:txBody>
      </p:sp>
    </p:spTree>
    <p:extLst>
      <p:ext uri="{BB962C8B-B14F-4D97-AF65-F5344CB8AC3E}">
        <p14:creationId xmlns:p14="http://schemas.microsoft.com/office/powerpoint/2010/main" val="3094193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Google Shape;410;p33"/>
          <p:cNvSpPr txBox="1">
            <a:spLocks noGrp="1"/>
          </p:cNvSpPr>
          <p:nvPr>
            <p:ph type="body" idx="1"/>
          </p:nvPr>
        </p:nvSpPr>
        <p:spPr>
          <a:xfrm>
            <a:off x="1230087" y="1741715"/>
            <a:ext cx="10312588" cy="4928026"/>
          </a:xfrm>
          <a:prstGeom prst="rect">
            <a:avLst/>
          </a:prstGeom>
        </p:spPr>
        <p:txBody>
          <a:bodyPr spcFirstLastPara="1" wrap="square" lIns="121900" tIns="121900" rIns="121900" bIns="121900" anchor="t" anchorCtr="0">
            <a:noAutofit/>
          </a:bodyPr>
          <a:lstStyle/>
          <a:p>
            <a:pPr marL="514350" lvl="0" indent="-514350" algn="just">
              <a:spcAft>
                <a:spcPts val="2100"/>
              </a:spcAft>
              <a:buFont typeface="+mj-lt"/>
              <a:buAutoNum type="arabicPeriod" startAt="4"/>
            </a:pPr>
            <a:r>
              <a:rPr lang="en-GB" sz="2000" dirty="0">
                <a:solidFill>
                  <a:schemeClr val="bg1"/>
                </a:solidFill>
              </a:rPr>
              <a:t>Every idea I might’ve had to improve the presented forecasting process, was not applicable in practice, as I didn’t have enough time/processing power after the data transformation was completed. </a:t>
            </a:r>
          </a:p>
          <a:p>
            <a:pPr marL="514350" lvl="0" indent="-514350" algn="just">
              <a:spcAft>
                <a:spcPts val="2100"/>
              </a:spcAft>
              <a:buFont typeface="+mj-lt"/>
              <a:buAutoNum type="arabicPeriod" startAt="4"/>
            </a:pPr>
            <a:r>
              <a:rPr lang="en-GB" sz="2000" dirty="0">
                <a:solidFill>
                  <a:schemeClr val="bg1"/>
                </a:solidFill>
              </a:rPr>
              <a:t>Should I have the possibility of redoing the project, I certainly would not make the same choice regarding the time series creation. Most probably, I would collate data directly based on welding time, and not the day as it was done. Surely, a bit of information would have been lost, but that very information I saved, I haven’t been able to use in this project. </a:t>
            </a:r>
          </a:p>
          <a:p>
            <a:pPr marL="514350" lvl="0" indent="-514350" algn="just">
              <a:spcAft>
                <a:spcPts val="2100"/>
              </a:spcAft>
              <a:buFont typeface="+mj-lt"/>
              <a:buAutoNum type="arabicPeriod" startAt="4"/>
            </a:pPr>
            <a:endParaRPr lang="en-GB" sz="2000" dirty="0">
              <a:solidFill>
                <a:schemeClr val="bg1"/>
              </a:solidFill>
            </a:endParaRPr>
          </a:p>
          <a:p>
            <a:pPr marL="0" lvl="0" indent="0" algn="just">
              <a:spcAft>
                <a:spcPts val="2100"/>
              </a:spcAft>
              <a:buNone/>
            </a:pPr>
            <a:endParaRPr lang="en-GB" sz="2000" dirty="0">
              <a:solidFill>
                <a:schemeClr val="bg1"/>
              </a:solidFill>
            </a:endParaRPr>
          </a:p>
        </p:txBody>
      </p:sp>
      <p:cxnSp>
        <p:nvCxnSpPr>
          <p:cNvPr id="4" name="Google Shape;181;p19"/>
          <p:cNvCxnSpPr>
            <a:cxnSpLocks/>
          </p:cNvCxnSpPr>
          <p:nvPr/>
        </p:nvCxnSpPr>
        <p:spPr>
          <a:xfrm>
            <a:off x="1256161" y="1756064"/>
            <a:ext cx="1029839" cy="0"/>
          </a:xfrm>
          <a:prstGeom prst="straightConnector1">
            <a:avLst/>
          </a:prstGeom>
          <a:noFill/>
          <a:ln w="38100" cap="rnd" cmpd="sng">
            <a:solidFill>
              <a:schemeClr val="lt1"/>
            </a:solidFill>
            <a:prstDash val="solid"/>
            <a:round/>
            <a:headEnd type="none" w="med" len="med"/>
            <a:tailEnd type="none" w="med" len="med"/>
          </a:ln>
        </p:spPr>
      </p:cxnSp>
      <p:sp>
        <p:nvSpPr>
          <p:cNvPr id="5" name="Google Shape;415;p34"/>
          <p:cNvSpPr txBox="1">
            <a:spLocks/>
          </p:cNvSpPr>
          <p:nvPr/>
        </p:nvSpPr>
        <p:spPr>
          <a:xfrm>
            <a:off x="1048871" y="593366"/>
            <a:ext cx="10759264" cy="984421"/>
          </a:xfrm>
          <a:prstGeom prst="rect">
            <a:avLst/>
          </a:prstGeom>
          <a:solidFill>
            <a:schemeClr val="accent2"/>
          </a:solidFill>
        </p:spPr>
        <p:txBody>
          <a:bodyPr spcFirstLastPara="1" vert="horz" wrap="square" lIns="121900" tIns="121900" rIns="121900" bIns="121900" rtlCol="0" anchor="t" anchorCtr="0">
            <a:noAutofit/>
          </a:bodyPr>
          <a:lstStyle>
            <a:lvl1pPr lvl="0" algn="ctr" defTabSz="914400" rtl="0" eaLnBrk="1" latinLnBrk="0" hangingPunct="1">
              <a:lnSpc>
                <a:spcPct val="80000"/>
              </a:lnSpc>
              <a:spcBef>
                <a:spcPts val="0"/>
              </a:spcBef>
              <a:spcAft>
                <a:spcPts val="0"/>
              </a:spcAft>
              <a:buClr>
                <a:schemeClr val="lt1"/>
              </a:buClr>
              <a:buSzPts val="8000"/>
              <a:buNone/>
              <a:defRPr sz="8000" kern="1200" cap="all" spc="100" baseline="0">
                <a:solidFill>
                  <a:schemeClr val="lt1"/>
                </a:solidFill>
                <a:latin typeface="+mj-lt"/>
                <a:ea typeface="+mj-ea"/>
                <a:cs typeface="+mj-cs"/>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pPr algn="l"/>
            <a:r>
              <a:rPr lang="en-US" dirty="0"/>
              <a:t>conclusions</a:t>
            </a:r>
            <a:r>
              <a:rPr lang="en-US" cap="none" dirty="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2"/>
        <p:cNvGrpSpPr/>
        <p:nvPr/>
      </p:nvGrpSpPr>
      <p:grpSpPr>
        <a:xfrm>
          <a:off x="0" y="0"/>
          <a:ext cx="0" cy="0"/>
          <a:chOff x="0" y="0"/>
          <a:chExt cx="0" cy="0"/>
        </a:xfrm>
      </p:grpSpPr>
      <p:sp>
        <p:nvSpPr>
          <p:cNvPr id="194" name="Google Shape;194;p20"/>
          <p:cNvSpPr txBox="1">
            <a:spLocks noGrp="1"/>
          </p:cNvSpPr>
          <p:nvPr>
            <p:ph type="title"/>
          </p:nvPr>
        </p:nvSpPr>
        <p:spPr>
          <a:xfrm>
            <a:off x="6260764" y="1678125"/>
            <a:ext cx="5104431" cy="915606"/>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cap="small" dirty="0"/>
              <a:t>Industry 4.0 </a:t>
            </a:r>
            <a:endParaRPr dirty="0"/>
          </a:p>
        </p:txBody>
      </p:sp>
      <p:sp>
        <p:nvSpPr>
          <p:cNvPr id="195" name="Google Shape;195;p20"/>
          <p:cNvSpPr txBox="1">
            <a:spLocks noGrp="1"/>
          </p:cNvSpPr>
          <p:nvPr>
            <p:ph type="body" idx="1"/>
          </p:nvPr>
        </p:nvSpPr>
        <p:spPr>
          <a:xfrm>
            <a:off x="6196570" y="2663124"/>
            <a:ext cx="4948800" cy="3422716"/>
          </a:xfrm>
          <a:prstGeom prst="rect">
            <a:avLst/>
          </a:prstGeom>
        </p:spPr>
        <p:txBody>
          <a:bodyPr spcFirstLastPara="1" wrap="square" lIns="121900" tIns="121900" rIns="121900" bIns="121900" anchor="t" anchorCtr="0">
            <a:noAutofit/>
          </a:bodyPr>
          <a:lstStyle/>
          <a:p>
            <a:pPr marL="342900" indent="-342900" algn="just">
              <a:buFont typeface="Wingdings" panose="05000000000000000000" pitchFamily="2" charset="2"/>
              <a:buChar char="§"/>
            </a:pPr>
            <a:r>
              <a:rPr lang="en-GB" sz="2000" dirty="0"/>
              <a:t>Industry 4.0 represents a new phase in the organization and control of the industrial value chain, due to the integration of advanced technologies such as the Internet of Things (IoT), artificial intelligence (AI), cloud computing and big data analytics into the manufacturing process, as well as throughout the entire value chain. </a:t>
            </a:r>
          </a:p>
          <a:p>
            <a:pPr marL="342900" indent="-342900" algn="just">
              <a:buFont typeface="Wingdings" panose="05000000000000000000" pitchFamily="2" charset="2"/>
              <a:buChar char="§"/>
            </a:pPr>
            <a:r>
              <a:rPr lang="en-US" sz="2000" dirty="0"/>
              <a:t>Products and means of production get networked and ‘communicate’, enabling new ways of production, value creation, and real-time optimization. </a:t>
            </a:r>
            <a:endParaRPr lang="sr-Latn-RS" sz="2000" dirty="0"/>
          </a:p>
          <a:p>
            <a:pPr marL="0" indent="0" algn="just">
              <a:buNone/>
            </a:pPr>
            <a:endParaRPr sz="1600" dirty="0"/>
          </a:p>
        </p:txBody>
      </p:sp>
      <p:cxnSp>
        <p:nvCxnSpPr>
          <p:cNvPr id="196" name="Google Shape;196;p20"/>
          <p:cNvCxnSpPr/>
          <p:nvPr/>
        </p:nvCxnSpPr>
        <p:spPr>
          <a:xfrm flipV="1">
            <a:off x="6388392" y="2488223"/>
            <a:ext cx="3133677" cy="12022"/>
          </a:xfrm>
          <a:prstGeom prst="straightConnector1">
            <a:avLst/>
          </a:prstGeom>
          <a:noFill/>
          <a:ln w="38100" cap="rnd" cmpd="sng">
            <a:solidFill>
              <a:schemeClr val="accent1"/>
            </a:solidFill>
            <a:prstDash val="solid"/>
            <a:round/>
            <a:headEnd type="none" w="med" len="med"/>
            <a:tailEnd type="none" w="med" len="med"/>
          </a:ln>
        </p:spPr>
      </p:cxnSp>
      <p:pic>
        <p:nvPicPr>
          <p:cNvPr id="9" name="Picture 8">
            <a:extLst>
              <a:ext uri="{FF2B5EF4-FFF2-40B4-BE49-F238E27FC236}">
                <a16:creationId xmlns:a16="http://schemas.microsoft.com/office/drawing/2014/main" id="{406D0262-2A89-D9C2-8ECC-4CBA5EB650CE}"/>
              </a:ext>
            </a:extLst>
          </p:cNvPr>
          <p:cNvPicPr>
            <a:picLocks noChangeAspect="1"/>
          </p:cNvPicPr>
          <p:nvPr/>
        </p:nvPicPr>
        <p:blipFill>
          <a:blip r:embed="rId3"/>
          <a:stretch>
            <a:fillRect/>
          </a:stretch>
        </p:blipFill>
        <p:spPr>
          <a:xfrm>
            <a:off x="328639" y="2403875"/>
            <a:ext cx="5867931" cy="37554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631" name="Google Shape;631;p34"/>
          <p:cNvSpPr txBox="1">
            <a:spLocks noGrp="1"/>
          </p:cNvSpPr>
          <p:nvPr>
            <p:ph type="body" idx="4"/>
          </p:nvPr>
        </p:nvSpPr>
        <p:spPr>
          <a:xfrm>
            <a:off x="7528560" y="4521201"/>
            <a:ext cx="4095165" cy="1912967"/>
          </a:xfrm>
          <a:prstGeom prst="rect">
            <a:avLst/>
          </a:prstGeom>
        </p:spPr>
        <p:txBody>
          <a:bodyPr spcFirstLastPara="1" wrap="square" lIns="121900" tIns="121900" rIns="121900" bIns="121900" anchor="t" anchorCtr="0">
            <a:noAutofit/>
          </a:bodyPr>
          <a:lstStyle/>
          <a:p>
            <a:pPr marL="0" indent="0" algn="just">
              <a:buNone/>
            </a:pPr>
            <a:r>
              <a:rPr lang="en-GB" sz="2000" dirty="0"/>
              <a:t>It was foreseen that by the end of 2022, automotive manufacturers expected </a:t>
            </a:r>
            <a:r>
              <a:rPr lang="en-GB" sz="2000" b="1" dirty="0">
                <a:solidFill>
                  <a:schemeClr val="accent2"/>
                </a:solidFill>
              </a:rPr>
              <a:t>1</a:t>
            </a:r>
            <a:r>
              <a:rPr lang="en-GB" sz="2000" dirty="0"/>
              <a:t> in </a:t>
            </a:r>
            <a:r>
              <a:rPr lang="en-GB" sz="2000" b="1" dirty="0">
                <a:solidFill>
                  <a:schemeClr val="accent2"/>
                </a:solidFill>
              </a:rPr>
              <a:t>4 </a:t>
            </a:r>
            <a:r>
              <a:rPr lang="en-GB" sz="2000" dirty="0"/>
              <a:t>of their plants would be smart factories, and </a:t>
            </a:r>
            <a:r>
              <a:rPr lang="en-GB" sz="2000" b="1" dirty="0">
                <a:solidFill>
                  <a:schemeClr val="accent2"/>
                </a:solidFill>
              </a:rPr>
              <a:t>49%</a:t>
            </a:r>
            <a:r>
              <a:rPr lang="en-GB" sz="2000" dirty="0"/>
              <a:t> of automakers have already invested more than </a:t>
            </a:r>
            <a:r>
              <a:rPr lang="en-GB" sz="2000" b="1" dirty="0">
                <a:solidFill>
                  <a:schemeClr val="accent2"/>
                </a:solidFill>
              </a:rPr>
              <a:t>250</a:t>
            </a:r>
            <a:r>
              <a:rPr lang="en-GB" sz="2000" dirty="0"/>
              <a:t> million dollars in smart manufacturing. </a:t>
            </a:r>
            <a:endParaRPr lang="en" sz="2000" dirty="0"/>
          </a:p>
        </p:txBody>
      </p:sp>
      <p:sp>
        <p:nvSpPr>
          <p:cNvPr id="417" name="Google Shape;417;p34"/>
          <p:cNvSpPr txBox="1">
            <a:spLocks noGrp="1"/>
          </p:cNvSpPr>
          <p:nvPr>
            <p:ph type="subTitle" idx="2"/>
          </p:nvPr>
        </p:nvSpPr>
        <p:spPr>
          <a:xfrm>
            <a:off x="7447280" y="4175761"/>
            <a:ext cx="4176451" cy="548640"/>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GB" sz="2000" dirty="0">
                <a:solidFill>
                  <a:schemeClr val="accent2"/>
                </a:solidFill>
              </a:rPr>
              <a:t>2022 </a:t>
            </a:r>
            <a:endParaRPr sz="2000" dirty="0">
              <a:solidFill>
                <a:schemeClr val="accent2"/>
              </a:solidFill>
            </a:endParaRPr>
          </a:p>
        </p:txBody>
      </p:sp>
      <p:sp>
        <p:nvSpPr>
          <p:cNvPr id="415" name="Google Shape;415;p34"/>
          <p:cNvSpPr txBox="1">
            <a:spLocks noGrp="1"/>
          </p:cNvSpPr>
          <p:nvPr>
            <p:ph type="title"/>
          </p:nvPr>
        </p:nvSpPr>
        <p:spPr>
          <a:xfrm>
            <a:off x="447435" y="593367"/>
            <a:ext cx="11360700" cy="763500"/>
          </a:xfrm>
          <a:prstGeom prst="rect">
            <a:avLst/>
          </a:prstGeom>
          <a:solidFill>
            <a:schemeClr val="accent2"/>
          </a:solidFill>
        </p:spPr>
        <p:txBody>
          <a:bodyPr spcFirstLastPara="1" wrap="square" lIns="121900" tIns="121900" rIns="121900" bIns="121900" anchor="t" anchorCtr="0">
            <a:noAutofit/>
          </a:bodyPr>
          <a:lstStyle/>
          <a:p>
            <a:pPr marL="0" lvl="0" indent="0" algn="l" rtl="0">
              <a:spcBef>
                <a:spcPts val="0"/>
              </a:spcBef>
              <a:spcAft>
                <a:spcPts val="0"/>
              </a:spcAft>
              <a:buNone/>
            </a:pPr>
            <a:r>
              <a:rPr lang="en-US" cap="none" dirty="0"/>
              <a:t>Industry 4.0 in Automotive Industry  </a:t>
            </a:r>
            <a:endParaRPr dirty="0"/>
          </a:p>
        </p:txBody>
      </p:sp>
      <p:sp>
        <p:nvSpPr>
          <p:cNvPr id="630" name="Google Shape;630;p34"/>
          <p:cNvSpPr txBox="1">
            <a:spLocks noGrp="1"/>
          </p:cNvSpPr>
          <p:nvPr>
            <p:ph type="body" idx="3"/>
          </p:nvPr>
        </p:nvSpPr>
        <p:spPr>
          <a:xfrm>
            <a:off x="7447280" y="1910126"/>
            <a:ext cx="4104639" cy="2204674"/>
          </a:xfrm>
          <a:prstGeom prst="rect">
            <a:avLst/>
          </a:prstGeom>
        </p:spPr>
        <p:txBody>
          <a:bodyPr spcFirstLastPara="1" wrap="square" lIns="121900" tIns="121900" rIns="121900" bIns="121900" anchor="t" anchorCtr="0">
            <a:noAutofit/>
          </a:bodyPr>
          <a:lstStyle/>
          <a:p>
            <a:pPr marL="0" indent="0" algn="just">
              <a:buNone/>
            </a:pPr>
            <a:r>
              <a:rPr lang="en-GB" sz="2000" dirty="0"/>
              <a:t>Primarily, the goal of industry 4.0 in automotive industry is to go beyond optimization and automation by transforming the overall production process to become customer-centric along with efficiency in logistics management</a:t>
            </a:r>
            <a:r>
              <a:rPr lang="en-GB" sz="1800" dirty="0"/>
              <a:t>.</a:t>
            </a:r>
            <a:endParaRPr lang="sr-Latn-RS" sz="1800" dirty="0"/>
          </a:p>
        </p:txBody>
      </p:sp>
      <p:cxnSp>
        <p:nvCxnSpPr>
          <p:cNvPr id="632" name="Google Shape;632;p34"/>
          <p:cNvCxnSpPr/>
          <p:nvPr/>
        </p:nvCxnSpPr>
        <p:spPr>
          <a:xfrm>
            <a:off x="653150" y="1432200"/>
            <a:ext cx="1460100" cy="0"/>
          </a:xfrm>
          <a:prstGeom prst="straightConnector1">
            <a:avLst/>
          </a:prstGeom>
          <a:noFill/>
          <a:ln w="38100" cap="rnd" cmpd="sng">
            <a:solidFill>
              <a:schemeClr val="lt1"/>
            </a:solidFill>
            <a:prstDash val="solid"/>
            <a:round/>
            <a:headEnd type="none" w="med" len="med"/>
            <a:tailEnd type="none" w="med" len="med"/>
          </a:ln>
        </p:spPr>
      </p:cxnSp>
      <p:pic>
        <p:nvPicPr>
          <p:cNvPr id="5" name="Picture 4">
            <a:extLst>
              <a:ext uri="{FF2B5EF4-FFF2-40B4-BE49-F238E27FC236}">
                <a16:creationId xmlns:a16="http://schemas.microsoft.com/office/drawing/2014/main" id="{612BF215-611F-9EDB-A990-41D3419658AE}"/>
              </a:ext>
            </a:extLst>
          </p:cNvPr>
          <p:cNvPicPr>
            <a:picLocks noChangeAspect="1"/>
          </p:cNvPicPr>
          <p:nvPr/>
        </p:nvPicPr>
        <p:blipFill>
          <a:blip r:embed="rId3"/>
          <a:stretch>
            <a:fillRect/>
          </a:stretch>
        </p:blipFill>
        <p:spPr>
          <a:xfrm>
            <a:off x="304800" y="1882376"/>
            <a:ext cx="7073778" cy="4284744"/>
          </a:xfrm>
          <a:prstGeom prst="rect">
            <a:avLst/>
          </a:prstGeom>
        </p:spPr>
      </p:pic>
      <p:sp>
        <p:nvSpPr>
          <p:cNvPr id="7" name="Subtitle 6">
            <a:extLst>
              <a:ext uri="{FF2B5EF4-FFF2-40B4-BE49-F238E27FC236}">
                <a16:creationId xmlns:a16="http://schemas.microsoft.com/office/drawing/2014/main" id="{DDBEA803-DCDD-E753-3AFD-C7256B6F37C2}"/>
              </a:ext>
            </a:extLst>
          </p:cNvPr>
          <p:cNvSpPr>
            <a:spLocks noGrp="1"/>
          </p:cNvSpPr>
          <p:nvPr>
            <p:ph type="subTitle" idx="1"/>
          </p:nvPr>
        </p:nvSpPr>
        <p:spPr>
          <a:xfrm>
            <a:off x="7447280" y="1557255"/>
            <a:ext cx="4176451" cy="332505"/>
          </a:xfrm>
        </p:spPr>
        <p:txBody>
          <a:bodyPr/>
          <a:lstStyle/>
          <a:p>
            <a:pPr marL="0" indent="0" algn="just">
              <a:spcAft>
                <a:spcPts val="2100"/>
              </a:spcAft>
            </a:pPr>
            <a:r>
              <a:rPr lang="en-GB" sz="2000" dirty="0">
                <a:solidFill>
                  <a:schemeClr val="accent2"/>
                </a:solidFill>
              </a:rPr>
              <a:t>Goals</a:t>
            </a:r>
            <a:endParaRPr lang="sr-Latn-RS" sz="2000" dirty="0">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3"/>
          <p:cNvSpPr/>
          <p:nvPr/>
        </p:nvSpPr>
        <p:spPr>
          <a:xfrm>
            <a:off x="-125" y="2364300"/>
            <a:ext cx="909000" cy="60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a:p>
        </p:txBody>
      </p:sp>
      <p:sp>
        <p:nvSpPr>
          <p:cNvPr id="242" name="Google Shape;242;p23"/>
          <p:cNvSpPr txBox="1">
            <a:spLocks noGrp="1"/>
          </p:cNvSpPr>
          <p:nvPr>
            <p:ph type="subTitle" idx="1"/>
          </p:nvPr>
        </p:nvSpPr>
        <p:spPr>
          <a:xfrm>
            <a:off x="1418450" y="597546"/>
            <a:ext cx="10165500" cy="712687"/>
          </a:xfrm>
          <a:prstGeom prst="rect">
            <a:avLst/>
          </a:prstGeom>
        </p:spPr>
        <p:txBody>
          <a:bodyPr spcFirstLastPara="1" wrap="square" lIns="121900" tIns="121900" rIns="121900" bIns="121900" anchor="t" anchorCtr="0">
            <a:noAutofit/>
          </a:bodyPr>
          <a:lstStyle/>
          <a:p>
            <a:pPr marL="0" indent="0">
              <a:spcAft>
                <a:spcPts val="2100"/>
              </a:spcAft>
            </a:pPr>
            <a:r>
              <a:rPr lang="en-GB" sz="5000" b="0" cap="all" spc="100" dirty="0">
                <a:latin typeface="+mj-lt"/>
                <a:ea typeface="+mj-ea"/>
                <a:cs typeface="+mj-cs"/>
              </a:rPr>
              <a:t>FCA </a:t>
            </a:r>
            <a:r>
              <a:rPr lang="en-GB" sz="4000" b="0" cap="all" spc="100" dirty="0">
                <a:latin typeface="+mj-lt"/>
                <a:ea typeface="+mj-ea"/>
                <a:cs typeface="+mj-cs"/>
              </a:rPr>
              <a:t>Time Series Prediction in Welding Process Control</a:t>
            </a:r>
          </a:p>
        </p:txBody>
      </p:sp>
      <p:sp>
        <p:nvSpPr>
          <p:cNvPr id="243" name="Google Shape;243;p23"/>
          <p:cNvSpPr txBox="1">
            <a:spLocks noGrp="1"/>
          </p:cNvSpPr>
          <p:nvPr>
            <p:ph type="body" idx="2"/>
          </p:nvPr>
        </p:nvSpPr>
        <p:spPr>
          <a:xfrm>
            <a:off x="5551713" y="1676400"/>
            <a:ext cx="6466115" cy="5181599"/>
          </a:xfrm>
          <a:prstGeom prst="rect">
            <a:avLst/>
          </a:prstGeom>
        </p:spPr>
        <p:txBody>
          <a:bodyPr spcFirstLastPara="1" wrap="square" lIns="121900" tIns="121900" rIns="121900" bIns="121900" anchor="t" anchorCtr="0">
            <a:noAutofit/>
          </a:bodyPr>
          <a:lstStyle/>
          <a:p>
            <a:pPr marL="0" lvl="0" indent="0" algn="just">
              <a:buNone/>
            </a:pPr>
            <a:r>
              <a:rPr lang="en-US" sz="2000" dirty="0"/>
              <a:t>This case study comes from a production line of a </a:t>
            </a:r>
            <a:r>
              <a:rPr lang="en-US" sz="2000" b="1" u="sng" dirty="0"/>
              <a:t>Fiat Chrysler Automobiles (FCA) </a:t>
            </a:r>
            <a:r>
              <a:rPr lang="en-US" sz="2000" dirty="0"/>
              <a:t>production plant, more precisely from a </a:t>
            </a:r>
            <a:r>
              <a:rPr lang="en-US" sz="2000" b="1" u="sng" dirty="0"/>
              <a:t>welding station n. 005</a:t>
            </a:r>
            <a:r>
              <a:rPr lang="en-US" sz="2000" dirty="0"/>
              <a:t>, where shells of cars come to be assembled. </a:t>
            </a:r>
          </a:p>
          <a:p>
            <a:pPr marL="0" indent="0" algn="just">
              <a:buNone/>
            </a:pPr>
            <a:endParaRPr lang="en-US" sz="2000" dirty="0"/>
          </a:p>
          <a:p>
            <a:pPr marL="0" lvl="0" indent="0" algn="just">
              <a:buNone/>
            </a:pPr>
            <a:r>
              <a:rPr lang="en-GB" sz="2000" dirty="0"/>
              <a:t>The heart of the system is the open gate station, a high-density cell where robots surround each car body and weld simultaneously. This robotic welding system is equipped with sensors and other devices that collect data relating to welding processes.</a:t>
            </a:r>
          </a:p>
          <a:p>
            <a:pPr marL="0" indent="0" algn="just">
              <a:buNone/>
            </a:pPr>
            <a:endParaRPr lang="en-US" sz="2000" dirty="0"/>
          </a:p>
          <a:p>
            <a:pPr marL="0" lvl="0" indent="0" algn="just">
              <a:buNone/>
            </a:pPr>
            <a:r>
              <a:rPr lang="en-GB" sz="2000" dirty="0"/>
              <a:t>These data are collected by Weld Quality System (WHS), whilst Weld Management System (WMS) generates welding curves of a specific process. The data are subsequently collected and stored in a file system enabling their analysis aimed at identifying patterns and trends that can be used to optimize the process, reduce waste, and improve product quality</a:t>
            </a:r>
            <a:endParaRPr lang="en-US" sz="2000" dirty="0"/>
          </a:p>
        </p:txBody>
      </p:sp>
      <p:sp>
        <p:nvSpPr>
          <p:cNvPr id="245" name="Google Shape;245;p23"/>
          <p:cNvSpPr txBox="1">
            <a:spLocks noGrp="1"/>
          </p:cNvSpPr>
          <p:nvPr>
            <p:ph type="subTitle" idx="3"/>
          </p:nvPr>
        </p:nvSpPr>
        <p:spPr>
          <a:xfrm>
            <a:off x="-50" y="2993869"/>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2. </a:t>
            </a:r>
            <a:endParaRPr dirty="0">
              <a:solidFill>
                <a:schemeClr val="lt1"/>
              </a:solidFill>
            </a:endParaRPr>
          </a:p>
        </p:txBody>
      </p:sp>
      <p:sp>
        <p:nvSpPr>
          <p:cNvPr id="246" name="Google Shape;246;p23"/>
          <p:cNvSpPr txBox="1">
            <a:spLocks noGrp="1"/>
          </p:cNvSpPr>
          <p:nvPr>
            <p:ph type="subTitle" idx="4"/>
          </p:nvPr>
        </p:nvSpPr>
        <p:spPr>
          <a:xfrm>
            <a:off x="-50" y="3651738"/>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3. </a:t>
            </a:r>
            <a:endParaRPr dirty="0">
              <a:solidFill>
                <a:schemeClr val="lt1"/>
              </a:solidFill>
            </a:endParaRPr>
          </a:p>
        </p:txBody>
      </p:sp>
      <p:sp>
        <p:nvSpPr>
          <p:cNvPr id="247" name="Google Shape;247;p23"/>
          <p:cNvSpPr txBox="1">
            <a:spLocks noGrp="1"/>
          </p:cNvSpPr>
          <p:nvPr>
            <p:ph type="subTitle" idx="5"/>
          </p:nvPr>
        </p:nvSpPr>
        <p:spPr>
          <a:xfrm>
            <a:off x="-50" y="4309607"/>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4.</a:t>
            </a:r>
            <a:endParaRPr/>
          </a:p>
        </p:txBody>
      </p:sp>
      <p:sp>
        <p:nvSpPr>
          <p:cNvPr id="248" name="Google Shape;248;p23"/>
          <p:cNvSpPr txBox="1">
            <a:spLocks noGrp="1"/>
          </p:cNvSpPr>
          <p:nvPr>
            <p:ph type="subTitle" idx="6"/>
          </p:nvPr>
        </p:nvSpPr>
        <p:spPr>
          <a:xfrm>
            <a:off x="-50" y="4967475"/>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solidFill>
                  <a:schemeClr val="lt1"/>
                </a:solidFill>
              </a:rPr>
              <a:t>5.</a:t>
            </a:r>
            <a:endParaRPr>
              <a:solidFill>
                <a:schemeClr val="lt1"/>
              </a:solidFill>
            </a:endParaRPr>
          </a:p>
        </p:txBody>
      </p:sp>
      <p:sp>
        <p:nvSpPr>
          <p:cNvPr id="244" name="Google Shape;244;p23"/>
          <p:cNvSpPr txBox="1">
            <a:spLocks noGrp="1"/>
          </p:cNvSpPr>
          <p:nvPr>
            <p:ph type="subTitle" idx="7"/>
          </p:nvPr>
        </p:nvSpPr>
        <p:spPr>
          <a:xfrm>
            <a:off x="0" y="2411413"/>
            <a:ext cx="909638" cy="719137"/>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1900" b="0" dirty="0">
                <a:solidFill>
                  <a:schemeClr val="lt1"/>
                </a:solidFill>
              </a:rPr>
              <a:t>1</a:t>
            </a:r>
            <a:endParaRPr sz="1900" b="0" dirty="0">
              <a:solidFill>
                <a:schemeClr val="lt1"/>
              </a:solidFill>
            </a:endParaRPr>
          </a:p>
        </p:txBody>
      </p:sp>
      <p:cxnSp>
        <p:nvCxnSpPr>
          <p:cNvPr id="250" name="Google Shape;250;p23"/>
          <p:cNvCxnSpPr/>
          <p:nvPr/>
        </p:nvCxnSpPr>
        <p:spPr>
          <a:xfrm>
            <a:off x="1538523" y="1531902"/>
            <a:ext cx="3005768" cy="0"/>
          </a:xfrm>
          <a:prstGeom prst="straightConnector1">
            <a:avLst/>
          </a:prstGeom>
          <a:noFill/>
          <a:ln w="38100" cap="rnd" cmpd="sng">
            <a:solidFill>
              <a:schemeClr val="accent1"/>
            </a:solidFill>
            <a:prstDash val="solid"/>
            <a:round/>
            <a:headEnd type="none" w="med" len="med"/>
            <a:tailEnd type="none" w="med" len="med"/>
          </a:ln>
        </p:spPr>
      </p:cxnSp>
      <p:pic>
        <p:nvPicPr>
          <p:cNvPr id="2" name="Picture 1">
            <a:extLst>
              <a:ext uri="{FF2B5EF4-FFF2-40B4-BE49-F238E27FC236}">
                <a16:creationId xmlns:a16="http://schemas.microsoft.com/office/drawing/2014/main" id="{559095C8-C80C-6842-CA6E-6BD7D6B11BB6}"/>
              </a:ext>
            </a:extLst>
          </p:cNvPr>
          <p:cNvPicPr>
            <a:picLocks noChangeAspect="1"/>
          </p:cNvPicPr>
          <p:nvPr/>
        </p:nvPicPr>
        <p:blipFill>
          <a:blip r:embed="rId3"/>
          <a:stretch>
            <a:fillRect/>
          </a:stretch>
        </p:blipFill>
        <p:spPr>
          <a:xfrm>
            <a:off x="790017" y="3298995"/>
            <a:ext cx="4709829" cy="3275969"/>
          </a:xfrm>
          <a:prstGeom prst="rect">
            <a:avLst/>
          </a:prstGeom>
        </p:spPr>
      </p:pic>
    </p:spTree>
    <p:extLst>
      <p:ext uri="{BB962C8B-B14F-4D97-AF65-F5344CB8AC3E}">
        <p14:creationId xmlns:p14="http://schemas.microsoft.com/office/powerpoint/2010/main" val="295829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3"/>
          <p:cNvSpPr/>
          <p:nvPr/>
        </p:nvSpPr>
        <p:spPr>
          <a:xfrm>
            <a:off x="-125" y="2364300"/>
            <a:ext cx="909000" cy="60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a:p>
        </p:txBody>
      </p:sp>
      <p:sp>
        <p:nvSpPr>
          <p:cNvPr id="242" name="Google Shape;242;p23"/>
          <p:cNvSpPr txBox="1">
            <a:spLocks noGrp="1"/>
          </p:cNvSpPr>
          <p:nvPr>
            <p:ph type="subTitle" idx="1"/>
          </p:nvPr>
        </p:nvSpPr>
        <p:spPr>
          <a:xfrm>
            <a:off x="1418450" y="597546"/>
            <a:ext cx="10165500" cy="712687"/>
          </a:xfrm>
          <a:prstGeom prst="rect">
            <a:avLst/>
          </a:prstGeom>
        </p:spPr>
        <p:txBody>
          <a:bodyPr spcFirstLastPara="1" wrap="square" lIns="121900" tIns="121900" rIns="121900" bIns="121900" anchor="t" anchorCtr="0">
            <a:noAutofit/>
          </a:bodyPr>
          <a:lstStyle/>
          <a:p>
            <a:pPr marL="0" indent="0">
              <a:spcAft>
                <a:spcPts val="2100"/>
              </a:spcAft>
            </a:pPr>
            <a:r>
              <a:rPr lang="en-GB" sz="4000" b="0" cap="all" spc="100" dirty="0">
                <a:latin typeface="+mj-lt"/>
                <a:ea typeface="+mj-ea"/>
                <a:cs typeface="+mj-cs"/>
              </a:rPr>
              <a:t>Project goal</a:t>
            </a:r>
          </a:p>
          <a:p>
            <a:pPr marL="0" lvl="0" indent="0" algn="l" rtl="0">
              <a:spcBef>
                <a:spcPts val="0"/>
              </a:spcBef>
              <a:spcAft>
                <a:spcPts val="2100"/>
              </a:spcAft>
              <a:buNone/>
            </a:pPr>
            <a:endParaRPr sz="4000" b="0" cap="all" spc="100" dirty="0">
              <a:latin typeface="+mj-lt"/>
              <a:ea typeface="+mj-ea"/>
              <a:cs typeface="+mj-cs"/>
            </a:endParaRPr>
          </a:p>
        </p:txBody>
      </p:sp>
      <p:sp>
        <p:nvSpPr>
          <p:cNvPr id="243" name="Google Shape;243;p23"/>
          <p:cNvSpPr txBox="1">
            <a:spLocks noGrp="1"/>
          </p:cNvSpPr>
          <p:nvPr>
            <p:ph type="body" idx="2"/>
          </p:nvPr>
        </p:nvSpPr>
        <p:spPr>
          <a:xfrm>
            <a:off x="1418450" y="2364299"/>
            <a:ext cx="9772064" cy="3982065"/>
          </a:xfrm>
          <a:prstGeom prst="rect">
            <a:avLst/>
          </a:prstGeom>
        </p:spPr>
        <p:txBody>
          <a:bodyPr spcFirstLastPara="1" wrap="square" lIns="121900" tIns="121900" rIns="121900" bIns="121900" anchor="t" anchorCtr="0">
            <a:noAutofit/>
          </a:bodyPr>
          <a:lstStyle/>
          <a:p>
            <a:pPr marL="342900" lvl="0" indent="-342900" algn="just">
              <a:buFont typeface="Wingdings" panose="05000000000000000000" pitchFamily="2" charset="2"/>
              <a:buChar char="q"/>
            </a:pPr>
            <a:r>
              <a:rPr lang="en-GB" sz="2400" dirty="0"/>
              <a:t>This project aims at predicting the value of the voltage in different moments of time using time series. </a:t>
            </a:r>
          </a:p>
          <a:p>
            <a:pPr marL="0" indent="0" algn="just">
              <a:buNone/>
            </a:pPr>
            <a:endParaRPr lang="en-GB" sz="2400" dirty="0"/>
          </a:p>
          <a:p>
            <a:pPr marL="0" indent="0" algn="just">
              <a:buNone/>
            </a:pPr>
            <a:endParaRPr lang="en-GB" sz="2400" dirty="0"/>
          </a:p>
          <a:p>
            <a:pPr marL="342900" indent="-342900" algn="just">
              <a:buFont typeface="Wingdings" panose="05000000000000000000" pitchFamily="2" charset="2"/>
              <a:buChar char="q"/>
            </a:pPr>
            <a:r>
              <a:rPr lang="en-GB" sz="2400" dirty="0"/>
              <a:t>Voltage values bellow/above the acceptable range suggest a possible anomaly. Being able to predict the voltage therefore is of high importance in anomaly detection, which contribute significantly to real-time control of the welding process. </a:t>
            </a:r>
            <a:endParaRPr lang="en-US" sz="2400" dirty="0"/>
          </a:p>
        </p:txBody>
      </p:sp>
      <p:sp>
        <p:nvSpPr>
          <p:cNvPr id="245" name="Google Shape;245;p23"/>
          <p:cNvSpPr txBox="1">
            <a:spLocks noGrp="1"/>
          </p:cNvSpPr>
          <p:nvPr>
            <p:ph type="subTitle" idx="3"/>
          </p:nvPr>
        </p:nvSpPr>
        <p:spPr>
          <a:xfrm>
            <a:off x="-50" y="2993869"/>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2. </a:t>
            </a:r>
            <a:endParaRPr dirty="0">
              <a:solidFill>
                <a:schemeClr val="lt1"/>
              </a:solidFill>
            </a:endParaRPr>
          </a:p>
        </p:txBody>
      </p:sp>
      <p:sp>
        <p:nvSpPr>
          <p:cNvPr id="246" name="Google Shape;246;p23"/>
          <p:cNvSpPr txBox="1">
            <a:spLocks noGrp="1"/>
          </p:cNvSpPr>
          <p:nvPr>
            <p:ph type="subTitle" idx="4"/>
          </p:nvPr>
        </p:nvSpPr>
        <p:spPr>
          <a:xfrm>
            <a:off x="-50" y="3651738"/>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3. </a:t>
            </a:r>
            <a:endParaRPr dirty="0">
              <a:solidFill>
                <a:schemeClr val="lt1"/>
              </a:solidFill>
            </a:endParaRPr>
          </a:p>
        </p:txBody>
      </p:sp>
      <p:sp>
        <p:nvSpPr>
          <p:cNvPr id="247" name="Google Shape;247;p23"/>
          <p:cNvSpPr txBox="1">
            <a:spLocks noGrp="1"/>
          </p:cNvSpPr>
          <p:nvPr>
            <p:ph type="subTitle" idx="5"/>
          </p:nvPr>
        </p:nvSpPr>
        <p:spPr>
          <a:xfrm>
            <a:off x="-50" y="4309607"/>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4.</a:t>
            </a:r>
            <a:endParaRPr/>
          </a:p>
        </p:txBody>
      </p:sp>
      <p:sp>
        <p:nvSpPr>
          <p:cNvPr id="248" name="Google Shape;248;p23"/>
          <p:cNvSpPr txBox="1">
            <a:spLocks noGrp="1"/>
          </p:cNvSpPr>
          <p:nvPr>
            <p:ph type="subTitle" idx="6"/>
          </p:nvPr>
        </p:nvSpPr>
        <p:spPr>
          <a:xfrm>
            <a:off x="-50" y="4967475"/>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solidFill>
                  <a:schemeClr val="lt1"/>
                </a:solidFill>
              </a:rPr>
              <a:t>5.</a:t>
            </a:r>
            <a:endParaRPr>
              <a:solidFill>
                <a:schemeClr val="lt1"/>
              </a:solidFill>
            </a:endParaRPr>
          </a:p>
        </p:txBody>
      </p:sp>
      <p:sp>
        <p:nvSpPr>
          <p:cNvPr id="244" name="Google Shape;244;p23"/>
          <p:cNvSpPr txBox="1">
            <a:spLocks noGrp="1"/>
          </p:cNvSpPr>
          <p:nvPr>
            <p:ph type="subTitle" idx="7"/>
          </p:nvPr>
        </p:nvSpPr>
        <p:spPr>
          <a:xfrm>
            <a:off x="0" y="2411413"/>
            <a:ext cx="909638" cy="719137"/>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1900" b="0" dirty="0">
                <a:solidFill>
                  <a:schemeClr val="lt1"/>
                </a:solidFill>
              </a:rPr>
              <a:t>1</a:t>
            </a:r>
            <a:endParaRPr sz="1900" b="0" dirty="0">
              <a:solidFill>
                <a:schemeClr val="lt1"/>
              </a:solidFill>
            </a:endParaRPr>
          </a:p>
        </p:txBody>
      </p:sp>
      <p:cxnSp>
        <p:nvCxnSpPr>
          <p:cNvPr id="250" name="Google Shape;250;p23"/>
          <p:cNvCxnSpPr/>
          <p:nvPr/>
        </p:nvCxnSpPr>
        <p:spPr>
          <a:xfrm>
            <a:off x="1538523" y="1531902"/>
            <a:ext cx="3005768" cy="0"/>
          </a:xfrm>
          <a:prstGeom prst="straightConnector1">
            <a:avLst/>
          </a:prstGeom>
          <a:noFill/>
          <a:ln w="38100" cap="rnd" cmpd="sng">
            <a:solidFill>
              <a:schemeClr val="accent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2"/>
          <p:cNvSpPr/>
          <p:nvPr/>
        </p:nvSpPr>
        <p:spPr>
          <a:xfrm>
            <a:off x="0" y="0"/>
            <a:ext cx="37053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p:nvPr/>
        </p:nvSpPr>
        <p:spPr>
          <a:xfrm>
            <a:off x="-125" y="2364300"/>
            <a:ext cx="3705300" cy="601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2"/>
          <p:cNvSpPr txBox="1">
            <a:spLocks noGrp="1"/>
          </p:cNvSpPr>
          <p:nvPr>
            <p:ph type="subTitle" idx="1"/>
          </p:nvPr>
        </p:nvSpPr>
        <p:spPr>
          <a:xfrm>
            <a:off x="111250" y="337457"/>
            <a:ext cx="3441900" cy="1324493"/>
          </a:xfrm>
          <a:prstGeom prst="rect">
            <a:avLst/>
          </a:prstGeom>
        </p:spPr>
        <p:txBody>
          <a:bodyPr spcFirstLastPara="1" wrap="square" lIns="121900" tIns="121900" rIns="121900" bIns="121900" anchor="ctr" anchorCtr="0">
            <a:noAutofit/>
          </a:bodyPr>
          <a:lstStyle/>
          <a:p>
            <a:pPr marL="0" lvl="0" indent="0" algn="ctr"/>
            <a:r>
              <a:rPr lang="en-GB" dirty="0">
                <a:solidFill>
                  <a:schemeClr val="lt1"/>
                </a:solidFill>
              </a:rPr>
              <a:t>Case Study: Fiat Chrysler Automobiles</a:t>
            </a:r>
            <a:br>
              <a:rPr lang="en-GB" dirty="0">
                <a:solidFill>
                  <a:schemeClr val="lt1"/>
                </a:solidFill>
              </a:rPr>
            </a:br>
            <a:r>
              <a:rPr lang="en-GB" dirty="0">
                <a:solidFill>
                  <a:schemeClr val="lt1"/>
                </a:solidFill>
              </a:rPr>
              <a:t>Time Series Prediction in Welding Process Control</a:t>
            </a:r>
            <a:endParaRPr dirty="0">
              <a:solidFill>
                <a:schemeClr val="lt1"/>
              </a:solidFill>
            </a:endParaRPr>
          </a:p>
        </p:txBody>
      </p:sp>
      <p:sp>
        <p:nvSpPr>
          <p:cNvPr id="231" name="Google Shape;231;p22"/>
          <p:cNvSpPr txBox="1">
            <a:spLocks noGrp="1"/>
          </p:cNvSpPr>
          <p:nvPr>
            <p:ph type="subTitle" idx="2"/>
          </p:nvPr>
        </p:nvSpPr>
        <p:spPr>
          <a:xfrm>
            <a:off x="0" y="2335992"/>
            <a:ext cx="3705174" cy="717900"/>
          </a:xfrm>
          <a:prstGeom prst="rect">
            <a:avLst/>
          </a:prstGeom>
          <a:solidFill>
            <a:schemeClr val="accent2"/>
          </a:solidFill>
        </p:spPr>
        <p:txBody>
          <a:bodyPr spcFirstLastPara="1" wrap="square" lIns="121900" tIns="121900" rIns="121900" bIns="121900" anchor="ctr" anchorCtr="0">
            <a:noAutofit/>
          </a:bodyPr>
          <a:lstStyle/>
          <a:p>
            <a:pPr marL="0" lvl="0" indent="0"/>
            <a:r>
              <a:rPr lang="en" dirty="0">
                <a:solidFill>
                  <a:schemeClr val="bg1"/>
                </a:solidFill>
              </a:rPr>
              <a:t>1 </a:t>
            </a:r>
            <a:r>
              <a:rPr lang="en-US" dirty="0">
                <a:solidFill>
                  <a:schemeClr val="bg1"/>
                </a:solidFill>
              </a:rPr>
              <a:t>Introduction</a:t>
            </a:r>
          </a:p>
          <a:p>
            <a:pPr marL="0" lvl="0" indent="0"/>
            <a:endParaRPr dirty="0">
              <a:solidFill>
                <a:schemeClr val="bg1"/>
              </a:solidFill>
            </a:endParaRPr>
          </a:p>
        </p:txBody>
      </p:sp>
      <p:sp>
        <p:nvSpPr>
          <p:cNvPr id="232" name="Google Shape;232;p22"/>
          <p:cNvSpPr txBox="1">
            <a:spLocks noGrp="1"/>
          </p:cNvSpPr>
          <p:nvPr>
            <p:ph type="subTitle" idx="3"/>
          </p:nvPr>
        </p:nvSpPr>
        <p:spPr>
          <a:xfrm>
            <a:off x="-125" y="2993863"/>
            <a:ext cx="3705299" cy="717900"/>
          </a:xfrm>
          <a:prstGeom prst="rect">
            <a:avLst/>
          </a:prstGeom>
          <a:solidFill>
            <a:schemeClr val="lt1"/>
          </a:solidFill>
        </p:spPr>
        <p:txBody>
          <a:bodyPr spcFirstLastPara="1" wrap="square" lIns="121900" tIns="121900" rIns="121900" bIns="121900" anchor="ctr" anchorCtr="0">
            <a:noAutofit/>
          </a:bodyPr>
          <a:lstStyle/>
          <a:p>
            <a:pPr marL="0" lvl="0" indent="0"/>
            <a:r>
              <a:rPr lang="en-US" dirty="0"/>
              <a:t>2  Data Exploration and   </a:t>
            </a:r>
            <a:br>
              <a:rPr lang="en-US" dirty="0"/>
            </a:br>
            <a:r>
              <a:rPr lang="en-US" dirty="0"/>
              <a:t>    Preprocessing</a:t>
            </a:r>
          </a:p>
        </p:txBody>
      </p:sp>
      <p:sp>
        <p:nvSpPr>
          <p:cNvPr id="233" name="Google Shape;233;p22"/>
          <p:cNvSpPr txBox="1">
            <a:spLocks noGrp="1"/>
          </p:cNvSpPr>
          <p:nvPr>
            <p:ph type="subTitle" idx="4"/>
          </p:nvPr>
        </p:nvSpPr>
        <p:spPr>
          <a:xfrm>
            <a:off x="111250" y="3651733"/>
            <a:ext cx="3441900" cy="717900"/>
          </a:xfrm>
          <a:prstGeom prst="rect">
            <a:avLst/>
          </a:prstGeom>
        </p:spPr>
        <p:txBody>
          <a:bodyPr spcFirstLastPara="1" wrap="square" lIns="121900" tIns="121900" rIns="121900" bIns="121900" anchor="ctr" anchorCtr="0">
            <a:noAutofit/>
          </a:bodyPr>
          <a:lstStyle/>
          <a:p>
            <a:pPr marL="0" lvl="0" indent="0"/>
            <a:r>
              <a:rPr lang="en-US" dirty="0">
                <a:solidFill>
                  <a:schemeClr val="lt1"/>
                </a:solidFill>
              </a:rPr>
              <a:t>3 Models</a:t>
            </a:r>
          </a:p>
        </p:txBody>
      </p:sp>
      <p:sp>
        <p:nvSpPr>
          <p:cNvPr id="234" name="Google Shape;234;p22"/>
          <p:cNvSpPr txBox="1">
            <a:spLocks noGrp="1"/>
          </p:cNvSpPr>
          <p:nvPr>
            <p:ph type="subTitle" idx="5"/>
          </p:nvPr>
        </p:nvSpPr>
        <p:spPr>
          <a:xfrm>
            <a:off x="111250" y="4309604"/>
            <a:ext cx="3441900" cy="717900"/>
          </a:xfrm>
          <a:prstGeom prst="rect">
            <a:avLst/>
          </a:prstGeom>
        </p:spPr>
        <p:txBody>
          <a:bodyPr spcFirstLastPara="1" wrap="square" lIns="121900" tIns="121900" rIns="121900" bIns="121900" anchor="ctr" anchorCtr="0">
            <a:noAutofit/>
          </a:bodyPr>
          <a:lstStyle/>
          <a:p>
            <a:pPr marL="0" lvl="0" indent="0"/>
            <a:r>
              <a:rPr lang="en-US" dirty="0">
                <a:solidFill>
                  <a:schemeClr val="lt1"/>
                </a:solidFill>
              </a:rPr>
              <a:t>4 Training and Testing</a:t>
            </a:r>
          </a:p>
        </p:txBody>
      </p:sp>
      <p:sp>
        <p:nvSpPr>
          <p:cNvPr id="235" name="Google Shape;235;p22"/>
          <p:cNvSpPr txBox="1">
            <a:spLocks noGrp="1"/>
          </p:cNvSpPr>
          <p:nvPr>
            <p:ph type="subTitle" idx="6"/>
          </p:nvPr>
        </p:nvSpPr>
        <p:spPr>
          <a:xfrm>
            <a:off x="111250" y="4967475"/>
            <a:ext cx="3441900" cy="717900"/>
          </a:xfrm>
          <a:prstGeom prst="rect">
            <a:avLst/>
          </a:prstGeom>
        </p:spPr>
        <p:txBody>
          <a:bodyPr spcFirstLastPara="1" wrap="square" lIns="121900" tIns="121900" rIns="121900" bIns="121900" anchor="ctr" anchorCtr="0">
            <a:noAutofit/>
          </a:bodyPr>
          <a:lstStyle/>
          <a:p>
            <a:pPr marL="0" lvl="0" indent="0"/>
            <a:r>
              <a:rPr lang="en-US" dirty="0">
                <a:solidFill>
                  <a:schemeClr val="lt1"/>
                </a:solidFill>
              </a:rPr>
              <a:t>5 Conclusions</a:t>
            </a:r>
          </a:p>
        </p:txBody>
      </p:sp>
      <p:sp>
        <p:nvSpPr>
          <p:cNvPr id="227" name="Google Shape;227;p22"/>
          <p:cNvSpPr txBox="1">
            <a:spLocks noGrp="1"/>
          </p:cNvSpPr>
          <p:nvPr>
            <p:ph type="body" idx="8"/>
          </p:nvPr>
        </p:nvSpPr>
        <p:spPr>
          <a:xfrm>
            <a:off x="6228080" y="3711763"/>
            <a:ext cx="2824480" cy="2109917"/>
          </a:xfrm>
          <a:prstGeom prst="rect">
            <a:avLst/>
          </a:prstGeom>
        </p:spPr>
        <p:txBody>
          <a:bodyPr spcFirstLastPara="1" wrap="square" lIns="121900" tIns="121900" rIns="121900" bIns="121900" anchor="t" anchorCtr="0">
            <a:noAutofit/>
          </a:bodyPr>
          <a:lstStyle/>
          <a:p>
            <a:pPr marL="0" lvl="0" indent="0" algn="just">
              <a:buNone/>
            </a:pPr>
            <a:endParaRPr lang="en-US" dirty="0"/>
          </a:p>
          <a:p>
            <a:pPr marL="0" lvl="0" indent="0" algn="just">
              <a:buNone/>
            </a:pPr>
            <a:endParaRPr lang="en-US" dirty="0"/>
          </a:p>
          <a:p>
            <a:pPr marL="0" lvl="0" indent="0" algn="just">
              <a:buNone/>
            </a:pPr>
            <a:endParaRPr lang="en-US" dirty="0"/>
          </a:p>
          <a:p>
            <a:pPr marL="0" lvl="0" indent="0" algn="just">
              <a:buNone/>
            </a:pPr>
            <a:endParaRPr lang="en-US" dirty="0"/>
          </a:p>
          <a:p>
            <a:pPr marL="0" lvl="0" indent="0" algn="just">
              <a:buNone/>
            </a:pPr>
            <a:endParaRPr lang="en-US" dirty="0"/>
          </a:p>
          <a:p>
            <a:pPr marL="0" lvl="0" indent="0" algn="just">
              <a:buNone/>
            </a:pPr>
            <a:endParaRPr lang="en-US" dirty="0"/>
          </a:p>
          <a:p>
            <a:pPr marL="0" lvl="0" indent="0" algn="just">
              <a:buNone/>
            </a:pPr>
            <a:endParaRPr lang="en-US" dirty="0"/>
          </a:p>
          <a:p>
            <a:pPr marL="0" lvl="0" indent="0" algn="just">
              <a:buNone/>
            </a:pPr>
            <a:endParaRPr lang="en-US" dirty="0"/>
          </a:p>
          <a:p>
            <a:pPr marL="0" lvl="0" indent="0" algn="just">
              <a:buNone/>
            </a:pPr>
            <a:endParaRPr lang="en-US" dirty="0"/>
          </a:p>
          <a:p>
            <a:pPr marL="0" lvl="0" indent="0" algn="just">
              <a:buNone/>
            </a:pPr>
            <a:endParaRPr lang="en-US" dirty="0"/>
          </a:p>
          <a:p>
            <a:pPr marL="0" lvl="0" indent="0" algn="just">
              <a:buNone/>
            </a:pPr>
            <a:endParaRPr lang="en-US" dirty="0"/>
          </a:p>
          <a:p>
            <a:pPr marL="0" indent="0" algn="just">
              <a:buNone/>
            </a:pPr>
            <a:endParaRPr lang="en-US" dirty="0"/>
          </a:p>
        </p:txBody>
      </p:sp>
      <p:sp>
        <p:nvSpPr>
          <p:cNvPr id="3" name="Subtitle 2"/>
          <p:cNvSpPr>
            <a:spLocks noGrp="1"/>
          </p:cNvSpPr>
          <p:nvPr>
            <p:ph type="subTitle" idx="7"/>
          </p:nvPr>
        </p:nvSpPr>
        <p:spPr>
          <a:xfrm>
            <a:off x="111250" y="5565317"/>
            <a:ext cx="3337800" cy="717900"/>
          </a:xfrm>
        </p:spPr>
        <p:txBody>
          <a:bodyPr/>
          <a:lstStyle/>
          <a:p>
            <a:endParaRPr lang="en-US" dirty="0">
              <a:solidFill>
                <a:schemeClr val="lt1"/>
              </a:solidFill>
            </a:endParaRPr>
          </a:p>
        </p:txBody>
      </p:sp>
      <p:sp>
        <p:nvSpPr>
          <p:cNvPr id="8" name="TextBox 7">
            <a:extLst>
              <a:ext uri="{FF2B5EF4-FFF2-40B4-BE49-F238E27FC236}">
                <a16:creationId xmlns:a16="http://schemas.microsoft.com/office/drawing/2014/main" id="{18448FF3-D928-436D-FDB0-92F19A0D8371}"/>
              </a:ext>
            </a:extLst>
          </p:cNvPr>
          <p:cNvSpPr txBox="1"/>
          <p:nvPr/>
        </p:nvSpPr>
        <p:spPr>
          <a:xfrm>
            <a:off x="3816550" y="648676"/>
            <a:ext cx="7896479" cy="6401753"/>
          </a:xfrm>
          <a:prstGeom prst="rect">
            <a:avLst/>
          </a:prstGeom>
          <a:noFill/>
        </p:spPr>
        <p:txBody>
          <a:bodyPr wrap="square">
            <a:spAutoFit/>
          </a:bodyPr>
          <a:lstStyle/>
          <a:p>
            <a:pPr marL="342900" indent="-342900" algn="just">
              <a:spcAft>
                <a:spcPts val="600"/>
              </a:spcAft>
              <a:buClr>
                <a:srgbClr val="0070C0"/>
              </a:buClr>
              <a:buFont typeface="Wingdings" panose="05000000000000000000" pitchFamily="2" charset="2"/>
              <a:buChar char="§"/>
            </a:pPr>
            <a:r>
              <a:rPr lang="en-GB" sz="2000" dirty="0"/>
              <a:t>The data provided are </a:t>
            </a:r>
            <a:r>
              <a:rPr lang="en-GB" sz="2000" b="1" dirty="0">
                <a:solidFill>
                  <a:schemeClr val="accent2"/>
                </a:solidFill>
              </a:rPr>
              <a:t>222866 </a:t>
            </a:r>
            <a:r>
              <a:rPr lang="en-GB" sz="2000" b="1" dirty="0"/>
              <a:t>.json </a:t>
            </a:r>
            <a:r>
              <a:rPr lang="en-GB" sz="2000" dirty="0"/>
              <a:t>files extracted from WMS over 2019 and 2020 (September, November and December of 2019, and January, February, March and May of 2020).</a:t>
            </a:r>
          </a:p>
          <a:p>
            <a:pPr marL="342900" indent="-342900" algn="just">
              <a:spcAft>
                <a:spcPts val="600"/>
              </a:spcAft>
              <a:buClr>
                <a:srgbClr val="0070C0"/>
              </a:buClr>
              <a:buFont typeface="Wingdings" panose="05000000000000000000" pitchFamily="2" charset="2"/>
              <a:buChar char="§"/>
            </a:pPr>
            <a:r>
              <a:rPr lang="en-GB" sz="2000" dirty="0"/>
              <a:t>Every extracted .</a:t>
            </a:r>
            <a:r>
              <a:rPr lang="en-GB" sz="2000" dirty="0" err="1"/>
              <a:t>json</a:t>
            </a:r>
            <a:r>
              <a:rPr lang="en-GB" sz="2000" dirty="0"/>
              <a:t> file contains </a:t>
            </a:r>
            <a:r>
              <a:rPr lang="en-GB" sz="2000" b="1" dirty="0">
                <a:solidFill>
                  <a:schemeClr val="accent2"/>
                </a:solidFill>
              </a:rPr>
              <a:t>4 </a:t>
            </a:r>
            <a:r>
              <a:rPr lang="en-GB" sz="2000" b="1" dirty="0"/>
              <a:t>features</a:t>
            </a:r>
            <a:r>
              <a:rPr lang="en-GB" sz="2000" dirty="0"/>
              <a:t>: Time Stamp, Spot Name, Current Curve and Voltage Curve. </a:t>
            </a:r>
          </a:p>
          <a:p>
            <a:pPr marL="342900" indent="-342900" algn="just">
              <a:buClr>
                <a:srgbClr val="0070C0"/>
              </a:buClr>
              <a:buFont typeface="Wingdings" panose="05000000000000000000" pitchFamily="2" charset="2"/>
              <a:buChar char="§"/>
            </a:pPr>
            <a:r>
              <a:rPr lang="en-GB" sz="2000" dirty="0"/>
              <a:t>At the station n. 5 data are generated every millisecond after the initial welding time at </a:t>
            </a:r>
            <a:r>
              <a:rPr lang="en-GB" sz="2000" b="1" dirty="0">
                <a:solidFill>
                  <a:schemeClr val="accent2"/>
                </a:solidFill>
              </a:rPr>
              <a:t>76</a:t>
            </a:r>
            <a:r>
              <a:rPr lang="en-GB" sz="2000" dirty="0"/>
              <a:t> welding spots.</a:t>
            </a:r>
          </a:p>
          <a:p>
            <a:pPr marL="342900" indent="-342900" algn="just">
              <a:buClr>
                <a:srgbClr val="0070C0"/>
              </a:buClr>
              <a:buFont typeface="Wingdings" panose="05000000000000000000" pitchFamily="2" charset="2"/>
              <a:buChar char="§"/>
            </a:pPr>
            <a:r>
              <a:rPr lang="en-GB" sz="2000" dirty="0"/>
              <a:t>The </a:t>
            </a:r>
            <a:r>
              <a:rPr lang="en-GB" sz="2000" b="1" dirty="0"/>
              <a:t>first step </a:t>
            </a:r>
            <a:r>
              <a:rPr lang="en-GB" sz="2000" dirty="0"/>
              <a:t>of data pre-processing was to collate all .</a:t>
            </a:r>
            <a:r>
              <a:rPr lang="en-GB" sz="2000" dirty="0" err="1"/>
              <a:t>json</a:t>
            </a:r>
            <a:r>
              <a:rPr lang="en-GB" sz="2000" dirty="0"/>
              <a:t> files in a single file of the same structure as original files, and save it as a .csv file.</a:t>
            </a:r>
          </a:p>
          <a:p>
            <a:pPr marL="342900" indent="-342900" algn="just">
              <a:buClr>
                <a:srgbClr val="0070C0"/>
              </a:buClr>
              <a:buFont typeface="Wingdings" panose="05000000000000000000" pitchFamily="2" charset="2"/>
              <a:buChar char="§"/>
            </a:pPr>
            <a:r>
              <a:rPr lang="en-GB" sz="2000" dirty="0"/>
              <a:t>Due to the large amount of data, a special data set was prepared for the develop mode – i.e. for the trials, prior to running the code on the entire dataset. The appropriate dataset was saved in the file system after every pre-processing step.</a:t>
            </a:r>
          </a:p>
          <a:p>
            <a:pPr marL="342900" indent="-342900" algn="just">
              <a:buClr>
                <a:srgbClr val="0070C0"/>
              </a:buClr>
              <a:buFont typeface="Wingdings" panose="05000000000000000000" pitchFamily="2" charset="2"/>
              <a:buChar char="§"/>
            </a:pPr>
            <a:r>
              <a:rPr lang="en-GB" sz="2000" dirty="0"/>
              <a:t>Further analyses have shown that the data were extracted from only </a:t>
            </a:r>
            <a:r>
              <a:rPr lang="en-GB" sz="2000" b="1" dirty="0">
                <a:solidFill>
                  <a:schemeClr val="accent2"/>
                </a:solidFill>
              </a:rPr>
              <a:t>60 </a:t>
            </a:r>
            <a:r>
              <a:rPr lang="en-GB" sz="2000" dirty="0"/>
              <a:t>days over a period of </a:t>
            </a:r>
            <a:r>
              <a:rPr lang="en-GB" sz="2000" b="1" dirty="0">
                <a:solidFill>
                  <a:schemeClr val="accent2"/>
                </a:solidFill>
              </a:rPr>
              <a:t>8</a:t>
            </a:r>
            <a:r>
              <a:rPr lang="en-GB" sz="2000" dirty="0"/>
              <a:t> months</a:t>
            </a:r>
          </a:p>
          <a:p>
            <a:pPr marL="342900" indent="-342900" algn="just">
              <a:buClr>
                <a:srgbClr val="0070C0"/>
              </a:buClr>
              <a:buFont typeface="Wingdings" panose="05000000000000000000" pitchFamily="2" charset="2"/>
              <a:buChar char="§"/>
            </a:pPr>
            <a:r>
              <a:rPr lang="en-GB" sz="2000" dirty="0"/>
              <a:t>It was checked whether the data have been registered on Sundays and, as well, at what time the registration of data had begun and ended. </a:t>
            </a:r>
          </a:p>
          <a:p>
            <a:pPr marL="342900" indent="-342900" algn="just">
              <a:buClr>
                <a:srgbClr val="0070C0"/>
              </a:buClr>
              <a:buFont typeface="Wingdings" panose="05000000000000000000" pitchFamily="2" charset="2"/>
              <a:buChar char="§"/>
            </a:pPr>
            <a:r>
              <a:rPr lang="en-GB" sz="2000" dirty="0"/>
              <a:t>Correlation between the welding spots and the date was checked, and it was insignificant (0,000055). </a:t>
            </a:r>
          </a:p>
          <a:p>
            <a:pPr algn="just"/>
            <a:endParaRPr lang="sr-Latn-R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81" name="Google Shape;281;p25"/>
          <p:cNvSpPr txBox="1">
            <a:spLocks noGrp="1"/>
          </p:cNvSpPr>
          <p:nvPr>
            <p:ph type="subTitle" idx="4"/>
          </p:nvPr>
        </p:nvSpPr>
        <p:spPr>
          <a:xfrm>
            <a:off x="-50" y="4967475"/>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5.</a:t>
            </a:r>
            <a:endParaRPr dirty="0">
              <a:solidFill>
                <a:schemeClr val="lt1"/>
              </a:solidFill>
            </a:endParaRPr>
          </a:p>
        </p:txBody>
      </p:sp>
      <p:sp>
        <p:nvSpPr>
          <p:cNvPr id="277" name="Google Shape;277;p25"/>
          <p:cNvSpPr txBox="1">
            <a:spLocks noGrp="1"/>
          </p:cNvSpPr>
          <p:nvPr>
            <p:ph type="subTitle" idx="5"/>
          </p:nvPr>
        </p:nvSpPr>
        <p:spPr>
          <a:xfrm>
            <a:off x="-50" y="2412200"/>
            <a:ext cx="909000" cy="717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1900" b="0" dirty="0">
                <a:solidFill>
                  <a:schemeClr val="lt1"/>
                </a:solidFill>
              </a:rPr>
              <a:t>1.</a:t>
            </a:r>
            <a:endParaRPr sz="1900" b="0" dirty="0">
              <a:solidFill>
                <a:schemeClr val="lt1"/>
              </a:solidFill>
            </a:endParaRPr>
          </a:p>
        </p:txBody>
      </p:sp>
      <p:sp>
        <p:nvSpPr>
          <p:cNvPr id="274" name="Google Shape;274;p25"/>
          <p:cNvSpPr txBox="1">
            <a:spLocks noGrp="1"/>
          </p:cNvSpPr>
          <p:nvPr>
            <p:ph type="subTitle" idx="6"/>
          </p:nvPr>
        </p:nvSpPr>
        <p:spPr>
          <a:xfrm>
            <a:off x="881739" y="1802444"/>
            <a:ext cx="4410300" cy="717900"/>
          </a:xfrm>
          <a:prstGeom prst="rect">
            <a:avLst/>
          </a:prstGeom>
        </p:spPr>
        <p:txBody>
          <a:bodyPr spcFirstLastPara="1" wrap="square" lIns="121900" tIns="121900" rIns="121900" bIns="121900" anchor="t" anchorCtr="0">
            <a:noAutofit/>
          </a:bodyPr>
          <a:lstStyle/>
          <a:p>
            <a:pPr marL="0" lvl="0" indent="0">
              <a:spcAft>
                <a:spcPts val="2100"/>
              </a:spcAft>
            </a:pPr>
            <a:r>
              <a:rPr lang="en-GB" dirty="0">
                <a:solidFill>
                  <a:schemeClr val="accent1"/>
                </a:solidFill>
              </a:rPr>
              <a:t>2</a:t>
            </a:r>
            <a:r>
              <a:rPr lang="en-GB" baseline="30000" dirty="0">
                <a:solidFill>
                  <a:schemeClr val="accent1"/>
                </a:solidFill>
              </a:rPr>
              <a:t>nd</a:t>
            </a:r>
            <a:r>
              <a:rPr lang="en-GB" dirty="0">
                <a:solidFill>
                  <a:schemeClr val="accent1"/>
                </a:solidFill>
              </a:rPr>
              <a:t> step in data pre-processing</a:t>
            </a:r>
            <a:endParaRPr dirty="0">
              <a:solidFill>
                <a:schemeClr val="accent1"/>
              </a:solidFill>
            </a:endParaRPr>
          </a:p>
        </p:txBody>
      </p:sp>
      <p:sp>
        <p:nvSpPr>
          <p:cNvPr id="271" name="Google Shape;271;p25"/>
          <p:cNvSpPr txBox="1">
            <a:spLocks noGrp="1"/>
          </p:cNvSpPr>
          <p:nvPr>
            <p:ph type="title"/>
          </p:nvPr>
        </p:nvSpPr>
        <p:spPr>
          <a:prstGeom prst="rect">
            <a:avLst/>
          </a:prstGeom>
          <a:noFill/>
        </p:spPr>
        <p:txBody>
          <a:bodyPr spcFirstLastPara="1" wrap="square" lIns="121900" tIns="121900" rIns="121900" bIns="121900" anchor="t" anchorCtr="0">
            <a:noAutofit/>
          </a:bodyPr>
          <a:lstStyle/>
          <a:p>
            <a:r>
              <a:rPr lang="en" dirty="0">
                <a:solidFill>
                  <a:schemeClr val="tx1"/>
                </a:solidFill>
              </a:rPr>
              <a:t> data exploration</a:t>
            </a:r>
            <a:endParaRPr dirty="0">
              <a:solidFill>
                <a:schemeClr val="tx1"/>
              </a:solidFill>
            </a:endParaRPr>
          </a:p>
        </p:txBody>
      </p:sp>
      <p:sp>
        <p:nvSpPr>
          <p:cNvPr id="273" name="Google Shape;273;p25"/>
          <p:cNvSpPr txBox="1">
            <a:spLocks noGrp="1"/>
          </p:cNvSpPr>
          <p:nvPr>
            <p:ph type="body" idx="8"/>
          </p:nvPr>
        </p:nvSpPr>
        <p:spPr>
          <a:xfrm>
            <a:off x="908876" y="2789382"/>
            <a:ext cx="5538106" cy="4068617"/>
          </a:xfrm>
          <a:prstGeom prst="rect">
            <a:avLst/>
          </a:prstGeom>
        </p:spPr>
        <p:txBody>
          <a:bodyPr spcFirstLastPara="1" wrap="square" lIns="121900" tIns="121900" rIns="121900" bIns="121900" anchor="t" anchorCtr="0">
            <a:noAutofit/>
          </a:bodyPr>
          <a:lstStyle/>
          <a:p>
            <a:pPr marL="0" indent="0" algn="just">
              <a:lnSpc>
                <a:spcPct val="100000"/>
              </a:lnSpc>
              <a:buNone/>
            </a:pPr>
            <a:r>
              <a:rPr lang="en-US" sz="2000" dirty="0"/>
              <a:t>A specific data frame was with summarized values of voltage and current curves, i.e. per every pair Spot Name – Time Stamp </a:t>
            </a:r>
            <a:r>
              <a:rPr lang="en-GB" sz="2000" dirty="0"/>
              <a:t>the voltage curve and current curve have been summarized and for each one a minimum, maximum and average value as well as count of list’s elements were calculated. </a:t>
            </a:r>
          </a:p>
          <a:p>
            <a:pPr marL="0" indent="0" algn="just">
              <a:lnSpc>
                <a:spcPct val="100000"/>
              </a:lnSpc>
              <a:buNone/>
            </a:pPr>
            <a:r>
              <a:rPr lang="en-GB" sz="2000" dirty="0"/>
              <a:t>The calculations have shown that there is no significant correlation between the voltage and the date, nor between the voltage and the spot name. Two following figures show the distribution of average voltage per Time Stamp, at different Spots. </a:t>
            </a:r>
            <a:endParaRPr lang="en-US" sz="2000" dirty="0"/>
          </a:p>
          <a:p>
            <a:pPr marL="0" lvl="0" indent="0" algn="l" rtl="0">
              <a:spcBef>
                <a:spcPts val="2100"/>
              </a:spcBef>
              <a:spcAft>
                <a:spcPts val="2100"/>
              </a:spcAft>
              <a:buNone/>
            </a:pPr>
            <a:endParaRPr dirty="0"/>
          </a:p>
        </p:txBody>
      </p:sp>
      <p:sp>
        <p:nvSpPr>
          <p:cNvPr id="279" name="Google Shape;279;p25"/>
          <p:cNvSpPr txBox="1">
            <a:spLocks noGrp="1"/>
          </p:cNvSpPr>
          <p:nvPr>
            <p:ph type="subTitle" idx="2"/>
          </p:nvPr>
        </p:nvSpPr>
        <p:spPr>
          <a:xfrm>
            <a:off x="-50" y="3651738"/>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3. </a:t>
            </a:r>
            <a:endParaRPr dirty="0">
              <a:solidFill>
                <a:schemeClr val="lt1"/>
              </a:solidFill>
            </a:endParaRPr>
          </a:p>
        </p:txBody>
      </p:sp>
      <p:sp>
        <p:nvSpPr>
          <p:cNvPr id="280" name="Google Shape;280;p25"/>
          <p:cNvSpPr txBox="1">
            <a:spLocks noGrp="1"/>
          </p:cNvSpPr>
          <p:nvPr>
            <p:ph type="subTitle" idx="3"/>
          </p:nvPr>
        </p:nvSpPr>
        <p:spPr>
          <a:xfrm>
            <a:off x="-50" y="4309607"/>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t>4.</a:t>
            </a:r>
            <a:endParaRPr dirty="0"/>
          </a:p>
        </p:txBody>
      </p:sp>
      <p:sp>
        <p:nvSpPr>
          <p:cNvPr id="278" name="Google Shape;278;p25"/>
          <p:cNvSpPr txBox="1">
            <a:spLocks noGrp="1"/>
          </p:cNvSpPr>
          <p:nvPr>
            <p:ph type="subTitle" idx="1"/>
          </p:nvPr>
        </p:nvSpPr>
        <p:spPr>
          <a:xfrm>
            <a:off x="-50" y="2993869"/>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2. </a:t>
            </a:r>
            <a:endParaRPr/>
          </a:p>
        </p:txBody>
      </p:sp>
      <p:sp>
        <p:nvSpPr>
          <p:cNvPr id="272" name="Google Shape;272;p25"/>
          <p:cNvSpPr txBox="1">
            <a:spLocks noGrp="1"/>
          </p:cNvSpPr>
          <p:nvPr>
            <p:ph type="body" idx="9"/>
          </p:nvPr>
        </p:nvSpPr>
        <p:spPr>
          <a:xfrm>
            <a:off x="6585526" y="2890982"/>
            <a:ext cx="5606474" cy="3842327"/>
          </a:xfrm>
          <a:prstGeom prst="rect">
            <a:avLst/>
          </a:prstGeom>
        </p:spPr>
        <p:txBody>
          <a:bodyPr spcFirstLastPara="1" wrap="square" lIns="121900" tIns="121900" rIns="121900" bIns="121900" anchor="t" anchorCtr="0">
            <a:noAutofit/>
          </a:bodyPr>
          <a:lstStyle/>
          <a:p>
            <a:pPr lvl="0" indent="-457200">
              <a:lnSpc>
                <a:spcPct val="100000"/>
              </a:lnSpc>
              <a:buFont typeface="+mj-lt"/>
              <a:buAutoNum type="alphaUcPeriod"/>
            </a:pPr>
            <a:endParaRPr lang="en-US" dirty="0"/>
          </a:p>
          <a:p>
            <a:pPr lvl="0" indent="-457200">
              <a:lnSpc>
                <a:spcPct val="100000"/>
              </a:lnSpc>
              <a:buFont typeface="+mj-lt"/>
              <a:buAutoNum type="alphaUcPeriod"/>
            </a:pPr>
            <a:endParaRPr lang="en-US" dirty="0"/>
          </a:p>
          <a:p>
            <a:pPr lvl="0" indent="-457200">
              <a:lnSpc>
                <a:spcPct val="100000"/>
              </a:lnSpc>
              <a:buFont typeface="+mj-lt"/>
              <a:buAutoNum type="alphaUcPeriod"/>
            </a:pPr>
            <a:endParaRPr lang="en-US" dirty="0"/>
          </a:p>
          <a:p>
            <a:pPr lvl="0" indent="-457200">
              <a:lnSpc>
                <a:spcPct val="100000"/>
              </a:lnSpc>
              <a:buFont typeface="+mj-lt"/>
              <a:buAutoNum type="alphaUcPeriod"/>
            </a:pPr>
            <a:endParaRPr lang="en-US" dirty="0"/>
          </a:p>
          <a:p>
            <a:pPr lvl="0" indent="-457200">
              <a:lnSpc>
                <a:spcPct val="100000"/>
              </a:lnSpc>
              <a:buFont typeface="+mj-lt"/>
              <a:buAutoNum type="alphaUcPeriod"/>
            </a:pPr>
            <a:endParaRPr lang="en-US" dirty="0"/>
          </a:p>
          <a:p>
            <a:pPr lvl="0" indent="-457200">
              <a:lnSpc>
                <a:spcPct val="100000"/>
              </a:lnSpc>
              <a:buFont typeface="+mj-lt"/>
              <a:buAutoNum type="alphaUcPeriod"/>
            </a:pPr>
            <a:endParaRPr lang="en-US" dirty="0"/>
          </a:p>
          <a:p>
            <a:pPr lvl="0" indent="-457200">
              <a:lnSpc>
                <a:spcPct val="100000"/>
              </a:lnSpc>
              <a:buFont typeface="+mj-lt"/>
              <a:buAutoNum type="alphaUcPeriod"/>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276" name="Google Shape;276;p25"/>
          <p:cNvSpPr/>
          <p:nvPr/>
        </p:nvSpPr>
        <p:spPr>
          <a:xfrm>
            <a:off x="-125" y="3050100"/>
            <a:ext cx="909000" cy="601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solidFill>
                  <a:schemeClr val="bg1"/>
                </a:solidFill>
              </a:rPr>
              <a:t>2</a:t>
            </a:r>
            <a:endParaRPr sz="1900" dirty="0">
              <a:solidFill>
                <a:schemeClr val="bg1"/>
              </a:solidFill>
            </a:endParaRPr>
          </a:p>
        </p:txBody>
      </p:sp>
      <p:cxnSp>
        <p:nvCxnSpPr>
          <p:cNvPr id="283" name="Google Shape;283;p25"/>
          <p:cNvCxnSpPr/>
          <p:nvPr/>
        </p:nvCxnSpPr>
        <p:spPr>
          <a:xfrm>
            <a:off x="998583" y="2438860"/>
            <a:ext cx="1460100" cy="0"/>
          </a:xfrm>
          <a:prstGeom prst="straightConnector1">
            <a:avLst/>
          </a:prstGeom>
          <a:noFill/>
          <a:ln w="38100" cap="rnd" cmpd="sng">
            <a:solidFill>
              <a:schemeClr val="accent2"/>
            </a:solidFill>
            <a:prstDash val="solid"/>
            <a:round/>
            <a:headEnd type="none" w="med" len="med"/>
            <a:tailEnd type="none" w="med" len="med"/>
          </a:ln>
        </p:spPr>
      </p:cxnSp>
      <p:pic>
        <p:nvPicPr>
          <p:cNvPr id="2" name="Picture 1">
            <a:extLst>
              <a:ext uri="{FF2B5EF4-FFF2-40B4-BE49-F238E27FC236}">
                <a16:creationId xmlns:a16="http://schemas.microsoft.com/office/drawing/2014/main" id="{7E7C7B6E-D722-7E0E-CCF2-5477D434D7AE}"/>
              </a:ext>
            </a:extLst>
          </p:cNvPr>
          <p:cNvPicPr>
            <a:picLocks noChangeAspect="1"/>
          </p:cNvPicPr>
          <p:nvPr/>
        </p:nvPicPr>
        <p:blipFill>
          <a:blip r:embed="rId3"/>
          <a:stretch>
            <a:fillRect/>
          </a:stretch>
        </p:blipFill>
        <p:spPr>
          <a:xfrm>
            <a:off x="7354694" y="1077686"/>
            <a:ext cx="4590850" cy="2743199"/>
          </a:xfrm>
          <a:prstGeom prst="rect">
            <a:avLst/>
          </a:prstGeom>
        </p:spPr>
      </p:pic>
      <p:pic>
        <p:nvPicPr>
          <p:cNvPr id="3" name="Picture 2">
            <a:extLst>
              <a:ext uri="{FF2B5EF4-FFF2-40B4-BE49-F238E27FC236}">
                <a16:creationId xmlns:a16="http://schemas.microsoft.com/office/drawing/2014/main" id="{840CE6B6-7884-7E10-2D5D-E828B65F8263}"/>
              </a:ext>
            </a:extLst>
          </p:cNvPr>
          <p:cNvPicPr>
            <a:picLocks noChangeAspect="1"/>
          </p:cNvPicPr>
          <p:nvPr/>
        </p:nvPicPr>
        <p:blipFill>
          <a:blip r:embed="rId4"/>
          <a:stretch>
            <a:fillRect/>
          </a:stretch>
        </p:blipFill>
        <p:spPr>
          <a:xfrm>
            <a:off x="7539146" y="3722989"/>
            <a:ext cx="3997088" cy="294651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81" name="Google Shape;281;p25"/>
          <p:cNvSpPr txBox="1">
            <a:spLocks noGrp="1"/>
          </p:cNvSpPr>
          <p:nvPr>
            <p:ph type="subTitle" idx="4"/>
          </p:nvPr>
        </p:nvSpPr>
        <p:spPr>
          <a:xfrm>
            <a:off x="-50" y="4967475"/>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5.</a:t>
            </a:r>
            <a:endParaRPr dirty="0">
              <a:solidFill>
                <a:schemeClr val="lt1"/>
              </a:solidFill>
            </a:endParaRPr>
          </a:p>
        </p:txBody>
      </p:sp>
      <p:sp>
        <p:nvSpPr>
          <p:cNvPr id="277" name="Google Shape;277;p25"/>
          <p:cNvSpPr txBox="1">
            <a:spLocks noGrp="1"/>
          </p:cNvSpPr>
          <p:nvPr>
            <p:ph type="subTitle" idx="5"/>
          </p:nvPr>
        </p:nvSpPr>
        <p:spPr>
          <a:xfrm>
            <a:off x="-50" y="2412200"/>
            <a:ext cx="909000" cy="717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1900" b="0" dirty="0">
                <a:solidFill>
                  <a:schemeClr val="lt1"/>
                </a:solidFill>
              </a:rPr>
              <a:t>1.</a:t>
            </a:r>
            <a:endParaRPr sz="1900" b="0" dirty="0">
              <a:solidFill>
                <a:schemeClr val="lt1"/>
              </a:solidFill>
            </a:endParaRPr>
          </a:p>
        </p:txBody>
      </p:sp>
      <p:sp>
        <p:nvSpPr>
          <p:cNvPr id="271" name="Google Shape;271;p25"/>
          <p:cNvSpPr txBox="1">
            <a:spLocks noGrp="1"/>
          </p:cNvSpPr>
          <p:nvPr>
            <p:ph type="title"/>
          </p:nvPr>
        </p:nvSpPr>
        <p:spPr>
          <a:prstGeom prst="rect">
            <a:avLst/>
          </a:prstGeom>
          <a:noFill/>
        </p:spPr>
        <p:txBody>
          <a:bodyPr spcFirstLastPara="1" wrap="square" lIns="121900" tIns="121900" rIns="121900" bIns="121900" anchor="t" anchorCtr="0">
            <a:noAutofit/>
          </a:bodyPr>
          <a:lstStyle/>
          <a:p>
            <a:r>
              <a:rPr lang="en" dirty="0">
                <a:solidFill>
                  <a:schemeClr val="tx1"/>
                </a:solidFill>
              </a:rPr>
              <a:t> 3</a:t>
            </a:r>
            <a:r>
              <a:rPr lang="en" baseline="30000" dirty="0">
                <a:solidFill>
                  <a:schemeClr val="tx1"/>
                </a:solidFill>
              </a:rPr>
              <a:t>rd</a:t>
            </a:r>
            <a:r>
              <a:rPr lang="en" dirty="0">
                <a:solidFill>
                  <a:schemeClr val="tx1"/>
                </a:solidFill>
              </a:rPr>
              <a:t> step in data preprocessing</a:t>
            </a:r>
            <a:endParaRPr dirty="0">
              <a:solidFill>
                <a:schemeClr val="tx1"/>
              </a:solidFill>
            </a:endParaRPr>
          </a:p>
        </p:txBody>
      </p:sp>
      <p:sp>
        <p:nvSpPr>
          <p:cNvPr id="273" name="Google Shape;273;p25"/>
          <p:cNvSpPr txBox="1">
            <a:spLocks noGrp="1"/>
          </p:cNvSpPr>
          <p:nvPr>
            <p:ph type="body" idx="8"/>
          </p:nvPr>
        </p:nvSpPr>
        <p:spPr>
          <a:xfrm>
            <a:off x="908876" y="1698176"/>
            <a:ext cx="5538106" cy="4718853"/>
          </a:xfrm>
          <a:prstGeom prst="rect">
            <a:avLst/>
          </a:prstGeom>
        </p:spPr>
        <p:txBody>
          <a:bodyPr spcFirstLastPara="1" wrap="square" lIns="121900" tIns="121900" rIns="121900" bIns="121900" anchor="t" anchorCtr="0">
            <a:noAutofit/>
          </a:bodyPr>
          <a:lstStyle/>
          <a:p>
            <a:pPr marL="0" lvl="0" indent="0" algn="just" rtl="0">
              <a:spcBef>
                <a:spcPts val="2100"/>
              </a:spcBef>
              <a:spcAft>
                <a:spcPts val="2100"/>
              </a:spcAft>
              <a:buNone/>
            </a:pPr>
            <a:r>
              <a:rPr lang="en-GB" sz="2000" dirty="0"/>
              <a:t>This step was aimed at creating a data frame of regular, tabular structure to serve in further analyses and transformation (all values from voltage and current curves that were in a form of array were taken out and put in a table while welding time was incremented by 1ms for each value of the array).</a:t>
            </a:r>
          </a:p>
          <a:p>
            <a:pPr marL="0" lvl="0" indent="0" algn="just" rtl="0">
              <a:buNone/>
            </a:pPr>
            <a:r>
              <a:rPr lang="en-GB" sz="2000" dirty="0"/>
              <a:t>Visualization of the entire dataset was impossible, due to large amount of data. Therefore, data were sampled, and the adjacent figure shows the distribution of the sampled values (1% of all data) of voltages and current, as well as their correlation per welding spot.</a:t>
            </a:r>
          </a:p>
          <a:p>
            <a:pPr marL="0" lvl="0" indent="0" algn="just" rtl="0">
              <a:buNone/>
            </a:pPr>
            <a:endParaRPr lang="en-GB" sz="2000" dirty="0"/>
          </a:p>
          <a:p>
            <a:pPr marL="0" lvl="0" indent="0" algn="just" rtl="0">
              <a:buNone/>
            </a:pPr>
            <a:r>
              <a:rPr lang="en-GB" sz="2000" dirty="0"/>
              <a:t>There is correlation between voltage and current. </a:t>
            </a:r>
          </a:p>
          <a:p>
            <a:pPr marL="0" lvl="0" indent="0" algn="l" rtl="0">
              <a:spcBef>
                <a:spcPts val="2100"/>
              </a:spcBef>
              <a:spcAft>
                <a:spcPts val="2100"/>
              </a:spcAft>
              <a:buNone/>
            </a:pPr>
            <a:endParaRPr dirty="0"/>
          </a:p>
        </p:txBody>
      </p:sp>
      <p:sp>
        <p:nvSpPr>
          <p:cNvPr id="279" name="Google Shape;279;p25"/>
          <p:cNvSpPr txBox="1">
            <a:spLocks noGrp="1"/>
          </p:cNvSpPr>
          <p:nvPr>
            <p:ph type="subTitle" idx="2"/>
          </p:nvPr>
        </p:nvSpPr>
        <p:spPr>
          <a:xfrm>
            <a:off x="-50" y="3651738"/>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3. </a:t>
            </a:r>
            <a:endParaRPr dirty="0">
              <a:solidFill>
                <a:schemeClr val="lt1"/>
              </a:solidFill>
            </a:endParaRPr>
          </a:p>
        </p:txBody>
      </p:sp>
      <p:sp>
        <p:nvSpPr>
          <p:cNvPr id="280" name="Google Shape;280;p25"/>
          <p:cNvSpPr txBox="1">
            <a:spLocks noGrp="1"/>
          </p:cNvSpPr>
          <p:nvPr>
            <p:ph type="subTitle" idx="3"/>
          </p:nvPr>
        </p:nvSpPr>
        <p:spPr>
          <a:xfrm>
            <a:off x="-50" y="4309607"/>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t>4.</a:t>
            </a:r>
            <a:endParaRPr dirty="0"/>
          </a:p>
        </p:txBody>
      </p:sp>
      <p:sp>
        <p:nvSpPr>
          <p:cNvPr id="278" name="Google Shape;278;p25"/>
          <p:cNvSpPr txBox="1">
            <a:spLocks noGrp="1"/>
          </p:cNvSpPr>
          <p:nvPr>
            <p:ph type="subTitle" idx="1"/>
          </p:nvPr>
        </p:nvSpPr>
        <p:spPr>
          <a:xfrm>
            <a:off x="-50" y="2993869"/>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2. </a:t>
            </a:r>
            <a:endParaRPr/>
          </a:p>
        </p:txBody>
      </p:sp>
      <p:sp>
        <p:nvSpPr>
          <p:cNvPr id="272" name="Google Shape;272;p25"/>
          <p:cNvSpPr txBox="1">
            <a:spLocks noGrp="1"/>
          </p:cNvSpPr>
          <p:nvPr>
            <p:ph type="body" idx="9"/>
          </p:nvPr>
        </p:nvSpPr>
        <p:spPr>
          <a:xfrm>
            <a:off x="6585526" y="2412200"/>
            <a:ext cx="5606474" cy="4321109"/>
          </a:xfrm>
          <a:prstGeom prst="rect">
            <a:avLst/>
          </a:prstGeom>
        </p:spPr>
        <p:txBody>
          <a:bodyPr spcFirstLastPara="1" wrap="square" lIns="121900" tIns="121900" rIns="121900" bIns="121900" anchor="t" anchorCtr="0">
            <a:noAutofit/>
          </a:bodyPr>
          <a:lstStyle/>
          <a:p>
            <a:pPr lvl="0" indent="-457200">
              <a:lnSpc>
                <a:spcPct val="100000"/>
              </a:lnSpc>
              <a:buFont typeface="+mj-lt"/>
              <a:buAutoNum type="alphaUcPeriod"/>
            </a:pPr>
            <a:endParaRPr lang="en-US" dirty="0"/>
          </a:p>
          <a:p>
            <a:pPr lvl="0" indent="-457200">
              <a:lnSpc>
                <a:spcPct val="100000"/>
              </a:lnSpc>
              <a:buFont typeface="+mj-lt"/>
              <a:buAutoNum type="alphaUcPeriod"/>
            </a:pPr>
            <a:endParaRPr lang="en-US" dirty="0"/>
          </a:p>
          <a:p>
            <a:pPr lvl="0" indent="-457200">
              <a:lnSpc>
                <a:spcPct val="100000"/>
              </a:lnSpc>
              <a:buFont typeface="+mj-lt"/>
              <a:buAutoNum type="alphaUcPeriod"/>
            </a:pPr>
            <a:endParaRPr lang="en-US" dirty="0"/>
          </a:p>
          <a:p>
            <a:pPr lvl="0" indent="-457200">
              <a:lnSpc>
                <a:spcPct val="100000"/>
              </a:lnSpc>
              <a:buFont typeface="+mj-lt"/>
              <a:buAutoNum type="alphaUcPeriod"/>
            </a:pPr>
            <a:endParaRPr lang="en-US" dirty="0"/>
          </a:p>
          <a:p>
            <a:pPr lvl="0" indent="-457200">
              <a:lnSpc>
                <a:spcPct val="100000"/>
              </a:lnSpc>
              <a:buFont typeface="+mj-lt"/>
              <a:buAutoNum type="alphaUcPeriod"/>
            </a:pPr>
            <a:endParaRPr lang="en-US" dirty="0"/>
          </a:p>
          <a:p>
            <a:pPr lvl="0" indent="-457200">
              <a:lnSpc>
                <a:spcPct val="100000"/>
              </a:lnSpc>
              <a:buFont typeface="+mj-lt"/>
              <a:buAutoNum type="alphaUcPeriod"/>
            </a:pPr>
            <a:endParaRPr lang="en-US" dirty="0"/>
          </a:p>
          <a:p>
            <a:pPr lvl="0" indent="-457200">
              <a:lnSpc>
                <a:spcPct val="100000"/>
              </a:lnSpc>
              <a:buFont typeface="+mj-lt"/>
              <a:buAutoNum type="alphaUcPeriod"/>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276" name="Google Shape;276;p25"/>
          <p:cNvSpPr/>
          <p:nvPr/>
        </p:nvSpPr>
        <p:spPr>
          <a:xfrm>
            <a:off x="-125" y="3050100"/>
            <a:ext cx="909000" cy="601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solidFill>
                  <a:schemeClr val="bg1"/>
                </a:solidFill>
              </a:rPr>
              <a:t>2</a:t>
            </a:r>
            <a:endParaRPr sz="1900" dirty="0">
              <a:solidFill>
                <a:schemeClr val="bg1"/>
              </a:solidFill>
            </a:endParaRPr>
          </a:p>
        </p:txBody>
      </p:sp>
      <p:pic>
        <p:nvPicPr>
          <p:cNvPr id="6" name="Picture 5">
            <a:extLst>
              <a:ext uri="{FF2B5EF4-FFF2-40B4-BE49-F238E27FC236}">
                <a16:creationId xmlns:a16="http://schemas.microsoft.com/office/drawing/2014/main" id="{61E8F314-AF39-56B8-3F2E-4DF046068E1D}"/>
              </a:ext>
            </a:extLst>
          </p:cNvPr>
          <p:cNvPicPr>
            <a:picLocks noChangeAspect="1"/>
          </p:cNvPicPr>
          <p:nvPr/>
        </p:nvPicPr>
        <p:blipFill>
          <a:blip r:embed="rId3"/>
          <a:stretch>
            <a:fillRect/>
          </a:stretch>
        </p:blipFill>
        <p:spPr>
          <a:xfrm>
            <a:off x="6549768" y="2161272"/>
            <a:ext cx="5448649" cy="3836757"/>
          </a:xfrm>
          <a:prstGeom prst="rect">
            <a:avLst/>
          </a:prstGeom>
        </p:spPr>
      </p:pic>
      <p:pic>
        <p:nvPicPr>
          <p:cNvPr id="7" name="Picture 6">
            <a:extLst>
              <a:ext uri="{FF2B5EF4-FFF2-40B4-BE49-F238E27FC236}">
                <a16:creationId xmlns:a16="http://schemas.microsoft.com/office/drawing/2014/main" id="{22E487DD-499A-0E1F-7972-612978F72C55}"/>
              </a:ext>
            </a:extLst>
          </p:cNvPr>
          <p:cNvPicPr>
            <a:picLocks noChangeAspect="1"/>
          </p:cNvPicPr>
          <p:nvPr/>
        </p:nvPicPr>
        <p:blipFill>
          <a:blip r:embed="rId4"/>
          <a:stretch>
            <a:fillRect/>
          </a:stretch>
        </p:blipFill>
        <p:spPr>
          <a:xfrm>
            <a:off x="1317038" y="1701656"/>
            <a:ext cx="3048264" cy="36579"/>
          </a:xfrm>
          <a:prstGeom prst="rect">
            <a:avLst/>
          </a:prstGeom>
        </p:spPr>
      </p:pic>
    </p:spTree>
    <p:extLst>
      <p:ext uri="{BB962C8B-B14F-4D97-AF65-F5344CB8AC3E}">
        <p14:creationId xmlns:p14="http://schemas.microsoft.com/office/powerpoint/2010/main" val="3129945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3010</TotalTime>
  <Words>3332</Words>
  <Application>Microsoft Office PowerPoint</Application>
  <PresentationFormat>Widescreen</PresentationFormat>
  <Paragraphs>246</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Tw Cen MT Condensed</vt:lpstr>
      <vt:lpstr>Abril Fatface</vt:lpstr>
      <vt:lpstr>Aldrich</vt:lpstr>
      <vt:lpstr>Wingdings</vt:lpstr>
      <vt:lpstr>Tw Cen MT</vt:lpstr>
      <vt:lpstr>Wingdings 3</vt:lpstr>
      <vt:lpstr>Barlow Condensed</vt:lpstr>
      <vt:lpstr>Integral</vt:lpstr>
      <vt:lpstr>Case Study: Fiat Chrysler Automobiles Time Series Prediction in Welding Process Control</vt:lpstr>
      <vt:lpstr>Contents</vt:lpstr>
      <vt:lpstr>Industry 4.0 </vt:lpstr>
      <vt:lpstr>Industry 4.0 in Automotive Industry  </vt:lpstr>
      <vt:lpstr>PowerPoint Presentation</vt:lpstr>
      <vt:lpstr>PowerPoint Presentation</vt:lpstr>
      <vt:lpstr>PowerPoint Presentation</vt:lpstr>
      <vt:lpstr> data exploration</vt:lpstr>
      <vt:lpstr> 3rd step in data preprocessing</vt:lpstr>
      <vt:lpstr> </vt:lpstr>
      <vt:lpstr>Further pre-processing steps</vt:lpstr>
      <vt:lpstr>models</vt:lpstr>
      <vt:lpstr>3.1 Traditional models</vt:lpstr>
      <vt:lpstr>ML models</vt:lpstr>
      <vt:lpstr>Training and testing</vt:lpstr>
      <vt:lpstr>Basic Workflow: training and testing</vt:lpstr>
      <vt:lpstr>Linear regression visualization at spot 60000_0_00</vt:lpstr>
      <vt:lpstr>Cross-validation workflow: training and testing</vt:lpstr>
      <vt:lpstr>Cross-validation workflow: training and testing</vt:lpstr>
      <vt:lpstr>Best model at spot 60076_0_00: Random forest </vt:lpstr>
      <vt:lpstr> Results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Aided Detection and Diagnosis of Breast Cancer</dc:title>
  <cp:lastModifiedBy>Sanja Stanisic</cp:lastModifiedBy>
  <cp:revision>67</cp:revision>
  <dcterms:modified xsi:type="dcterms:W3CDTF">2023-02-09T19:35:01Z</dcterms:modified>
</cp:coreProperties>
</file>