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C8631-4A63-42FB-B320-959EF6860E64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43670-5D93-4D83-863B-7B6DF93B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A69153-65B1-4D86-9365-D55EEC38BB42}" type="slidenum">
              <a:rPr lang="en-US" altLang="en-US" sz="1200" smtClean="0"/>
              <a:pPr eaLnBrk="1" hangingPunct="1"/>
              <a:t>1</a:t>
            </a:fld>
            <a:endParaRPr lang="en-US" altLang="en-US" sz="1200" smtClean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4F89E-329B-464F-814D-CB24E868D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3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9A6EBFE-4ABF-4023-8D80-D7FE4AD1E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0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2938" y="1785938"/>
            <a:ext cx="7775575" cy="1150937"/>
          </a:xfrm>
        </p:spPr>
        <p:txBody>
          <a:bodyPr/>
          <a:lstStyle/>
          <a:p>
            <a:pPr eaLnBrk="1" hangingPunct="1">
              <a:defRPr/>
            </a:pPr>
            <a:endParaRPr lang="sr-Latn-CS" dirty="0" smtClean="0"/>
          </a:p>
          <a:p>
            <a:pPr eaLnBrk="1" hangingPunct="1">
              <a:defRPr/>
            </a:pPr>
            <a:r>
              <a:rPr lang="sr-Latn-C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Municipality of Bar</a:t>
            </a:r>
            <a:endParaRPr lang="en-US" dirty="0" smtClean="0">
              <a:solidFill>
                <a:schemeClr val="accent6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endParaRPr lang="sr-Latn-CS" sz="2400" dirty="0" smtClean="0">
              <a:solidFill>
                <a:schemeClr val="accent6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88913"/>
            <a:ext cx="194468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0" y="0"/>
          <a:ext cx="68421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5" imgW="6057143" imgH="12342857" progId="Photoshop.Image.10">
                  <p:embed/>
                </p:oleObj>
              </mc:Choice>
              <mc:Fallback>
                <p:oleObj name="Image" r:id="rId5" imgW="6057143" imgH="12342857" progId="Photoshop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213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8459788" y="0"/>
          <a:ext cx="684212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7" imgW="6057143" imgH="12342857" progId="Photoshop.Image.10">
                  <p:embed/>
                </p:oleObj>
              </mc:Choice>
              <mc:Fallback>
                <p:oleObj name="Image" r:id="rId7" imgW="6057143" imgH="12342857" progId="Photoshop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0"/>
                        <a:ext cx="684212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0" y="2862263"/>
            <a:ext cx="4572000" cy="33083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 algn="ctr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sr-Latn-BA" sz="5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M A R I E</a:t>
            </a:r>
            <a:endParaRPr lang="sr-Latn-CS" sz="5400" b="1" dirty="0">
              <a:solidFill>
                <a:schemeClr val="accent6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sr-Latn-BA" sz="4800" b="1" dirty="0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sr-Latn-BA" sz="4800" b="1" dirty="0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b="1" dirty="0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sr-Latn-CS" sz="1800" b="1" dirty="0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sr-Latn-CS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Barcelona, 25-26. May 2011</a:t>
            </a:r>
            <a:r>
              <a:rPr lang="sr-Latn-C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. </a:t>
            </a:r>
          </a:p>
        </p:txBody>
      </p:sp>
      <p:pic>
        <p:nvPicPr>
          <p:cNvPr id="1031" name="Picture 8" descr="medquad2-pet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130675"/>
            <a:ext cx="18192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9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</TotalTime>
  <Words>16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Adobe Photoshop Image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BarMunicipality12</dc:title>
  <dc:creator>user</dc:creator>
  <dc:description/>
  <cp:lastModifiedBy>Sanja Stanisic</cp:lastModifiedBy>
  <cp:revision>68</cp:revision>
  <dcterms:created xsi:type="dcterms:W3CDTF">2008-10-17T14:29:29Z</dcterms:created>
  <dcterms:modified xsi:type="dcterms:W3CDTF">2018-06-29T15:37:30Z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BarMunicipality12</vt:lpwstr>
  </property>
  <property fmtid="{D5CDD505-2E9C-101B-9397-08002B2CF9AE}" pid="3" name="SlideDescription">
    <vt:lpwstr/>
  </property>
</Properties>
</file>