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180705"/>
            <a:ext cx="7451436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S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J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Y </a:t>
            </a:r>
            <a:r>
              <a:rPr altLang="en-GB" dirty="0" sz="2400" lang="en-US" err="1" smtClean="0"/>
              <a:t>P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7025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6568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79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440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4320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85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2024-03-28T06:07:22Z</dcterms:created>
  <dcterms:modified xsi:type="dcterms:W3CDTF">2024-09-12T05:11:02Z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05a18266c89848cfa467d1652963d5b1</vt:lpwstr>
  </property>
</Properties>
</file>