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  <p:embeddedFont>
      <p:font typeface="Calibri (MS) Bold" charset="1" panose="020F0702030404030204"/>
      <p:regular r:id="rId22"/>
    </p:embeddedFont>
    <p:embeddedFont>
      <p:font typeface="Calibri (MS) Bold Italics" charset="1" panose="020F07020304040A0204"/>
      <p:regular r:id="rId23"/>
    </p:embeddedFont>
    <p:embeddedFont>
      <p:font typeface="Arimo" charset="1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jpeg" Type="http://schemas.openxmlformats.org/officeDocument/2006/relationships/image"/><Relationship Id="rId5" Target="../media/image2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45118" y="4397216"/>
            <a:ext cx="11427704" cy="332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J. SANJAY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NMID:212400969/C7A4DC37CFBB19C9D434C81B8C8A3920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DEPARTMENT: BCA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COLLEGE: PRINCE SHRI VENKATESWARA ART’S AND SCIENCE COLLEGE/ MADRASUNIVERSITY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41590" y="2168907"/>
            <a:ext cx="3831047" cy="7692261"/>
          </a:xfrm>
          <a:custGeom>
            <a:avLst/>
            <a:gdLst/>
            <a:ahLst/>
            <a:cxnLst/>
            <a:rect r="r" b="b" t="t" l="l"/>
            <a:pathLst>
              <a:path h="7692261" w="3831047">
                <a:moveTo>
                  <a:pt x="0" y="0"/>
                </a:moveTo>
                <a:lnTo>
                  <a:pt x="3831048" y="0"/>
                </a:lnTo>
                <a:lnTo>
                  <a:pt x="3831048" y="7692261"/>
                </a:lnTo>
                <a:lnTo>
                  <a:pt x="0" y="76922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54" r="0" b="-482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21343" y="1904476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21343" y="3133201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21343" y="4361926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32999" y="1067819"/>
            <a:ext cx="5582012" cy="65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22358" y="1385840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2297" y="1719215"/>
            <a:ext cx="8102670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Thisportfolio webpage is a simple, stylish, and functional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2297" y="2128790"/>
            <a:ext cx="8340395" cy="208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9840" y="4176665"/>
            <a:ext cx="8356787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clean layout, responsive design, interactive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62297" y="4586240"/>
            <a:ext cx="862047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966822" y="-63503"/>
            <a:ext cx="4384672" cy="10121789"/>
          </a:xfrm>
          <a:custGeom>
            <a:avLst/>
            <a:gdLst/>
            <a:ahLst/>
            <a:cxnLst/>
            <a:rect r="r" b="b" t="t" l="l"/>
            <a:pathLst>
              <a:path h="10121789" w="4384672">
                <a:moveTo>
                  <a:pt x="0" y="0"/>
                </a:moveTo>
                <a:lnTo>
                  <a:pt x="4384672" y="0"/>
                </a:lnTo>
                <a:lnTo>
                  <a:pt x="4384672" y="10121789"/>
                </a:lnTo>
                <a:lnTo>
                  <a:pt x="0" y="10121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24706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166056" y="0"/>
            <a:ext cx="4121944" cy="9997888"/>
            <a:chOff x="0" y="0"/>
            <a:chExt cx="4121950" cy="99978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21912" cy="9997821"/>
            </a:xfrm>
            <a:custGeom>
              <a:avLst/>
              <a:gdLst/>
              <a:ahLst/>
              <a:cxnLst/>
              <a:rect r="r" b="b" t="t" l="l"/>
              <a:pathLst>
                <a:path h="9997821" w="4121912">
                  <a:moveTo>
                    <a:pt x="0" y="0"/>
                  </a:moveTo>
                  <a:lnTo>
                    <a:pt x="0" y="9997821"/>
                  </a:lnTo>
                  <a:lnTo>
                    <a:pt x="4121912" y="9997821"/>
                  </a:lnTo>
                  <a:lnTo>
                    <a:pt x="41219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999" y="463934"/>
            <a:ext cx="720692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FF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of your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29033" y="4348572"/>
            <a:ext cx="10413606" cy="217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9"/>
              </a:lnSpc>
            </a:pPr>
            <a:r>
              <a:rPr lang="en-US" sz="12600" spc="7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J. SANJAY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701215" y="-63503"/>
            <a:ext cx="14650288" cy="10413997"/>
            <a:chOff x="0" y="0"/>
            <a:chExt cx="14650288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1625854"/>
              <a:ext cx="7543419" cy="7248144"/>
            </a:xfrm>
            <a:custGeom>
              <a:avLst/>
              <a:gdLst/>
              <a:ahLst/>
              <a:cxnLst/>
              <a:rect r="r" b="b" t="t" l="l"/>
              <a:pathLst>
                <a:path h="7248144" w="7543419">
                  <a:moveTo>
                    <a:pt x="0" y="0"/>
                  </a:moveTo>
                  <a:lnTo>
                    <a:pt x="7543419" y="0"/>
                  </a:lnTo>
                  <a:lnTo>
                    <a:pt x="7543419" y="7248144"/>
                  </a:lnTo>
                  <a:lnTo>
                    <a:pt x="0" y="7248144"/>
                  </a:ln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464552" y="63500"/>
              <a:ext cx="7122288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8">
                  <a:moveTo>
                    <a:pt x="0" y="0"/>
                  </a:moveTo>
                  <a:lnTo>
                    <a:pt x="0" y="10287000"/>
                  </a:lnTo>
                  <a:lnTo>
                    <a:pt x="7122288" y="10287000"/>
                  </a:lnTo>
                  <a:lnTo>
                    <a:pt x="712228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15189" y="8478774"/>
              <a:ext cx="971551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1">
                  <a:moveTo>
                    <a:pt x="0" y="971550"/>
                  </a:moveTo>
                  <a:lnTo>
                    <a:pt x="971551" y="971550"/>
                  </a:lnTo>
                  <a:lnTo>
                    <a:pt x="97155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8712" y="570614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9BBB59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98236" y="220969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783603"/>
            <a:ext cx="8571090" cy="369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STATEMENT</a:t>
            </a:r>
          </a:p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 Provide a single platform where my work can be accessed anytime, anywhere.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2439" y="27989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2439" y="36180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439" y="4437221"/>
            <a:ext cx="9187148" cy="464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5209" y="4859350"/>
            <a:ext cx="8123844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439" y="52563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2439" y="60755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2439" y="68946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6.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4301" y="2965447"/>
            <a:ext cx="6529588" cy="4417590"/>
          </a:xfrm>
          <a:custGeom>
            <a:avLst/>
            <a:gdLst/>
            <a:ahLst/>
            <a:cxnLst/>
            <a:rect r="r" b="b" t="t" l="l"/>
            <a:pathLst>
              <a:path h="4417590" w="6529588">
                <a:moveTo>
                  <a:pt x="0" y="0"/>
                </a:moveTo>
                <a:lnTo>
                  <a:pt x="6529588" y="0"/>
                </a:lnTo>
                <a:lnTo>
                  <a:pt x="6529588" y="4417590"/>
                </a:lnTo>
                <a:lnTo>
                  <a:pt x="0" y="4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9662" y="1165460"/>
            <a:ext cx="7998514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4509" y="3034189"/>
            <a:ext cx="5615426" cy="331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4509" y="6310789"/>
            <a:ext cx="5197011" cy="8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 – To connect with potential employers, collaborators, and peers.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2479672"/>
            <a:ext cx="10642597" cy="7870822"/>
          </a:xfrm>
          <a:custGeom>
            <a:avLst/>
            <a:gdLst/>
            <a:ahLst/>
            <a:cxnLst/>
            <a:rect r="r" b="b" t="t" l="l"/>
            <a:pathLst>
              <a:path h="7870822" w="10642597">
                <a:moveTo>
                  <a:pt x="0" y="0"/>
                </a:moveTo>
                <a:lnTo>
                  <a:pt x="10642597" y="0"/>
                </a:lnTo>
                <a:lnTo>
                  <a:pt x="10642597" y="7870822"/>
                </a:lnTo>
                <a:lnTo>
                  <a:pt x="0" y="78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268520"/>
            <a:ext cx="7638088" cy="83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29" y="3032008"/>
            <a:ext cx="10207704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Recruiters &amp; Hiring Managers – To evaluate your skills, projects, 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04" y="3441583"/>
            <a:ext cx="283392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suitability for a job.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029" y="3851158"/>
            <a:ext cx="951587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b="true" sz="2700" i="true" spc="5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2. Clients (for freelancers) – To check your past work and decide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704" y="4260733"/>
            <a:ext cx="295244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whether to hire you.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029" y="4670308"/>
            <a:ext cx="1000174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3. Teachers / Evaluators – If it’s an academic project, they review 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6704" y="5079883"/>
            <a:ext cx="1722663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for grading.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029" y="5489458"/>
            <a:ext cx="996110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4. Peers &amp; Collaborators – Students, colleagues, or developers who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704" y="5899033"/>
            <a:ext cx="367211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may want to collaborate.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029" y="6308608"/>
            <a:ext cx="1039403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5. General Audience – Anyone interested in knowing more about your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6704" y="6718183"/>
            <a:ext cx="4505011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work, achievements, and skills.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979859" y="2722559"/>
            <a:ext cx="9286361" cy="5904957"/>
            <a:chOff x="0" y="0"/>
            <a:chExt cx="9286354" cy="59049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9159367" cy="1384935"/>
            </a:xfrm>
            <a:custGeom>
              <a:avLst/>
              <a:gdLst/>
              <a:ahLst/>
              <a:cxnLst/>
              <a:rect r="r" b="b" t="t" l="l"/>
              <a:pathLst>
                <a:path h="1384935" w="9159367">
                  <a:moveTo>
                    <a:pt x="0" y="0"/>
                  </a:moveTo>
                  <a:lnTo>
                    <a:pt x="9159367" y="0"/>
                  </a:lnTo>
                  <a:lnTo>
                    <a:pt x="9159367" y="1384935"/>
                  </a:lnTo>
                  <a:lnTo>
                    <a:pt x="0" y="1384935"/>
                  </a:lnTo>
                  <a:close/>
                </a:path>
              </a:pathLst>
            </a:custGeom>
            <a:solidFill>
              <a:srgbClr val="558E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1548003"/>
              <a:ext cx="9158097" cy="4293489"/>
            </a:xfrm>
            <a:custGeom>
              <a:avLst/>
              <a:gdLst/>
              <a:ahLst/>
              <a:cxnLst/>
              <a:rect r="r" b="b" t="t" l="l"/>
              <a:pathLst>
                <a:path h="4293489" w="9158097">
                  <a:moveTo>
                    <a:pt x="0" y="0"/>
                  </a:moveTo>
                  <a:lnTo>
                    <a:pt x="9158097" y="0"/>
                  </a:lnTo>
                  <a:lnTo>
                    <a:pt x="9158097" y="4293489"/>
                  </a:lnTo>
                  <a:lnTo>
                    <a:pt x="0" y="4293489"/>
                  </a:lnTo>
                  <a:close/>
                </a:path>
              </a:pathLst>
            </a:custGeom>
            <a:solidFill>
              <a:srgbClr val="77933C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49377" y="1738503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49377" y="214807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49377" y="296722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49377" y="37863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9377" y="460552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9377" y="54246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37248" y="1221629"/>
            <a:ext cx="8092964" cy="93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81462" y="2791301"/>
            <a:ext cx="911778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header with name + navigationA hero section (intro)A thunder/lightning background animationA footer with auto year update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70066" y="3942397"/>
            <a:ext cx="8314268" cy="447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HTML5 – For structuring the web pages.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– For styling and layout design.JavaScript – To add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interactivity and dynamic features.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(Media Queries/Flexbox/Grid) – To ensure mobile-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friendly viewing.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Code Editor (VS Code / Sublime / Notepad++) – For writing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editing code.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 Browser (Chrome / Edge / Firefox) – For testing and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previewing the site.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 &amp; GitHub (optional) – For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768" y="1485690"/>
            <a:ext cx="9275464" cy="8571005"/>
          </a:xfrm>
          <a:custGeom>
            <a:avLst/>
            <a:gdLst/>
            <a:ahLst/>
            <a:cxnLst/>
            <a:rect r="r" b="b" t="t" l="l"/>
            <a:pathLst>
              <a:path h="8571005" w="9275464">
                <a:moveTo>
                  <a:pt x="0" y="0"/>
                </a:moveTo>
                <a:lnTo>
                  <a:pt x="9275464" y="0"/>
                </a:lnTo>
                <a:lnTo>
                  <a:pt x="9275464" y="8571005"/>
                </a:lnTo>
                <a:lnTo>
                  <a:pt x="0" y="857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721576"/>
            <a:ext cx="11499580" cy="668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40207" y="1221057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5975" y="1554432"/>
            <a:ext cx="866180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BackgroundBlackbackgroundWhitetextLightning flasheffect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975" y="1964007"/>
            <a:ext cx="8755047" cy="741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05967" y="2001679"/>
            <a:ext cx="85725" cy="85725"/>
            <a:chOff x="0" y="0"/>
            <a:chExt cx="85725" cy="85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05967" y="2820829"/>
            <a:ext cx="85725" cy="85725"/>
            <a:chOff x="0" y="0"/>
            <a:chExt cx="85725" cy="85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05967" y="3639979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05967" y="4049554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05967" y="4868704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05967" y="5687854"/>
            <a:ext cx="85725" cy="85725"/>
            <a:chOff x="0" y="0"/>
            <a:chExt cx="85725" cy="857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05967" y="6097429"/>
            <a:ext cx="85725" cy="85725"/>
            <a:chOff x="0" y="0"/>
            <a:chExt cx="85725" cy="857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105967" y="6916579"/>
            <a:ext cx="85725" cy="85725"/>
            <a:chOff x="0" y="0"/>
            <a:chExt cx="85725" cy="857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081249" y="3408912"/>
            <a:ext cx="85725" cy="85725"/>
            <a:chOff x="0" y="0"/>
            <a:chExt cx="85725" cy="857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9081249" y="4228062"/>
            <a:ext cx="85725" cy="85725"/>
            <a:chOff x="0" y="0"/>
            <a:chExt cx="85725" cy="857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081249" y="5047212"/>
            <a:ext cx="85725" cy="85725"/>
            <a:chOff x="0" y="0"/>
            <a:chExt cx="85725" cy="857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081249" y="5866362"/>
            <a:ext cx="85725" cy="85725"/>
            <a:chOff x="0" y="0"/>
            <a:chExt cx="85725" cy="857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9" y="273434"/>
            <a:ext cx="13806335" cy="143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2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58317" y="1256824"/>
            <a:ext cx="349758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🌟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1217" y="1587817"/>
            <a:ext cx="79067" cy="2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78741" y="1406842"/>
            <a:ext cx="123593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46921" y="1816417"/>
            <a:ext cx="7994790" cy="577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DarkTheme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Black background with whitetext fora modern look.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Accent Color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Cyan (#00e5ff) used for headings and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highlights.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Sticky Navbar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Header stays at the top when scrolling.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Certification link (opens your IBM certificate). Contact link (opens email app).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Hero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Displays your welcome message and education details.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Copyright with auto-updating year.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across desktop and mobile (due to viewport meta tag).</a:t>
            </a:r>
          </a:p>
          <a:p>
            <a:pPr algn="l">
              <a:lnSpc>
                <a:spcPts val="4160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Thunder/Lightning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Animated flash simulates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lightning in the background.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833599" y="2995051"/>
            <a:ext cx="1378534" cy="2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322203" y="3404626"/>
            <a:ext cx="8248555" cy="313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 Year Update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JavaScript automatically inserts the current year in the footer.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Certification opens in a new tab. Contact opens the default mail app with your email.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 Animation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Keyframes control opacity to create random flash/lightning effect.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Hover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Navigation links change color when hovered (white → cyan).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DAGxucgwIEE</dc:identifier>
  <dcterms:modified xsi:type="dcterms:W3CDTF">2011-08-01T06:04:30Z</dcterms:modified>
  <cp:revision>1</cp:revision>
  <dc:title>portfolio pptM.AKASH.pptx_20250901_145641_0000.pdf</dc:title>
</cp:coreProperties>
</file>