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e37e0917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e37e0917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e37e0917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e37e0917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e37e0917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e37e0917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e37e091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e37e091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e37e0917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e37e0917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eef0e55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eef0e55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d8195c9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d8195c9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e37e0917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e37e0917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eef0e55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eef0e55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0462e05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0462e05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e37e091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e37e091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a26661f94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a26661f94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e37e0917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e37e0917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e37e0917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e37e0917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e4b68ae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e4b68ae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e4b68ae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e4b68ae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e37e0917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e37e0917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e37e0917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e37e0917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datasets/irkaal/foodcom-recipes-and-review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98100" y="321900"/>
            <a:ext cx="7209300" cy="19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Presentation I: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</a:t>
            </a:r>
            <a:r>
              <a:rPr lang="en"/>
              <a:t> Subscription </a:t>
            </a:r>
            <a:r>
              <a:rPr lang="en"/>
              <a:t>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8550" y="2764625"/>
            <a:ext cx="4955400" cy="21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Sanjay Krishna Moorthy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Viswashanthi Bonala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Mitchell Moreno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 Dudyala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Susmitha Haripriya Varanasi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cipe ingredients delivered Cheaper Than Retail Price&gt; Buy Clothing,  Accessories and lifestyle products for women &amp; men -"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975" y="1655550"/>
            <a:ext cx="3137476" cy="313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25" y="773050"/>
            <a:ext cx="8451350" cy="4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50" y="1090450"/>
            <a:ext cx="3054776" cy="36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812" y="1118750"/>
            <a:ext cx="3734900" cy="26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12" y="489075"/>
            <a:ext cx="3776525" cy="3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400" y="474925"/>
            <a:ext cx="3117625" cy="4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300" y="407200"/>
            <a:ext cx="6450800" cy="45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475" y="1047100"/>
            <a:ext cx="5560300" cy="36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5"/>
          <p:cNvSpPr txBox="1"/>
          <p:nvPr/>
        </p:nvSpPr>
        <p:spPr>
          <a:xfrm>
            <a:off x="686275" y="1740450"/>
            <a:ext cx="18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Pie Chart Produced using MatPlotLib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550" y="674900"/>
            <a:ext cx="5644675" cy="37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650200" y="1968500"/>
            <a:ext cx="6486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    Recommendation Model </a:t>
            </a:r>
            <a:endParaRPr sz="3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75" y="152400"/>
            <a:ext cx="673637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15585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29"/>
          <p:cNvSpPr txBox="1"/>
          <p:nvPr>
            <p:ph idx="1" type="body"/>
          </p:nvPr>
        </p:nvSpPr>
        <p:spPr>
          <a:xfrm>
            <a:off x="1056750" y="135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We are using Alternating Least Square (ALS) recommender to solve our problem of customer retention.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We plan to use implicit/explicit recommendations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When a user inputs his/her favourite recipes or provides rating, the ALS algorithm outputs top N food recommendations for that user based on the ranking of the rating predictions. 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idx="1" type="body"/>
          </p:nvPr>
        </p:nvSpPr>
        <p:spPr>
          <a:xfrm>
            <a:off x="1056750" y="1354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457200" lvl="0" marL="22860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5600">
                <a:solidFill>
                  <a:schemeClr val="lt1"/>
                </a:solidFill>
              </a:rPr>
              <a:t>Q&amp;A</a:t>
            </a:r>
            <a:endParaRPr b="1" sz="5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1056750" y="539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0" lang="en" sz="1600">
                <a:solidFill>
                  <a:schemeClr val="lt1"/>
                </a:solidFill>
                <a:highlight>
                  <a:schemeClr val="accent3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https://www.kaggle.com/datasets/irkaal/foodcom-recipes-and-reviews</a:t>
            </a:r>
            <a:endParaRPr sz="1600">
              <a:solidFill>
                <a:schemeClr val="lt1"/>
              </a:solidFill>
              <a:highlight>
                <a:schemeClr val="accent3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accent3"/>
              </a:highlight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accent3"/>
                </a:highlight>
              </a:rPr>
              <a:t>Reviews Data File:  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https://drive.google.com/file/d/1F0-ASQ7DJagtpugLqvQhDPggbQkwwjRm/view?usp=sharing</a:t>
            </a: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  <a:highlight>
                  <a:schemeClr val="accent3"/>
                </a:highlight>
              </a:rPr>
              <a:t>Recipes Data File: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       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https://drive.google.com/file/d/1-1VAw_qINDSeV_PBD-ylF0DnkDwL_wGt/view?usp=sharing </a:t>
            </a:r>
            <a:endParaRPr b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Presentation Outline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388675"/>
            <a:ext cx="7348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Business Scenario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What is our business / What is the problem we are trying to solve?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Data Explanation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Gathering &amp; Formatting Data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Variables Description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Data Visualization / Exploration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Machine Learning Solution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Q &amp; A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Scenario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209300"/>
            <a:ext cx="7030500" cy="2724900"/>
          </a:xfrm>
          <a:prstGeom prst="rect">
            <a:avLst/>
          </a:prstGeom>
        </p:spPr>
        <p:txBody>
          <a:bodyPr anchorCtr="0" anchor="t" bIns="1188700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Recipe</a:t>
            </a:r>
            <a:r>
              <a:rPr lang="en" sz="1800">
                <a:solidFill>
                  <a:schemeClr val="lt1"/>
                </a:solidFill>
              </a:rPr>
              <a:t> Subscription Service: Ex. Blue </a:t>
            </a:r>
            <a:r>
              <a:rPr lang="en" sz="1800">
                <a:solidFill>
                  <a:schemeClr val="lt1"/>
                </a:solidFill>
              </a:rPr>
              <a:t>Apron,  Hello Fresh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Weekly delivery of </a:t>
            </a:r>
            <a:r>
              <a:rPr lang="en" sz="1800">
                <a:solidFill>
                  <a:schemeClr val="lt1"/>
                </a:solidFill>
              </a:rPr>
              <a:t>ingredients</a:t>
            </a:r>
            <a:r>
              <a:rPr lang="en" sz="1800">
                <a:solidFill>
                  <a:schemeClr val="lt1"/>
                </a:solidFill>
              </a:rPr>
              <a:t> that are ordered by customers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How can we improve our subscriber retention rate? (ie. keep subscribers from leaving)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To increase profits we need to keep our subscribers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We can use Machine Learning! (More on this later)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3381825"/>
            <a:ext cx="2838600" cy="1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Explanation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217150"/>
            <a:ext cx="73134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1.Source of Data and Context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We have two data sets which are collected from Kaggle (Food.com - Recipes and Reviews)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Recipes Dataset</a:t>
            </a:r>
            <a:endParaRPr sz="1400">
              <a:solidFill>
                <a:schemeClr val="lt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From the data obtained online there are 522,517 recipes. The data set gives multiple </a:t>
            </a:r>
            <a:r>
              <a:rPr lang="en" sz="1400">
                <a:solidFill>
                  <a:schemeClr val="lt1"/>
                </a:solidFill>
              </a:rPr>
              <a:t>descriptive</a:t>
            </a:r>
            <a:r>
              <a:rPr lang="en" sz="1400">
                <a:solidFill>
                  <a:schemeClr val="lt1"/>
                </a:solidFill>
              </a:rPr>
              <a:t> variables about each type of recipe, i.e </a:t>
            </a:r>
            <a:r>
              <a:rPr lang="en" sz="1400">
                <a:solidFill>
                  <a:schemeClr val="lt1"/>
                </a:solidFill>
              </a:rPr>
              <a:t>ingredients</a:t>
            </a:r>
            <a:r>
              <a:rPr lang="en" sz="1400">
                <a:solidFill>
                  <a:schemeClr val="lt1"/>
                </a:solidFill>
              </a:rPr>
              <a:t>, health related variables, etc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Reviews Dataset</a:t>
            </a:r>
            <a:endParaRPr sz="1400">
              <a:solidFill>
                <a:schemeClr val="lt1"/>
              </a:solidFill>
            </a:endParaRPr>
          </a:p>
          <a:p>
            <a:pPr indent="25400" lvl="1" marL="10858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There is about 1.4 Million reviews left by a total of 271,907 different users. The data set has info on rating, author, review text, etc.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Format and Data Description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167375" y="1349175"/>
            <a:ext cx="71670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These datasets are in two different formats: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We will be using CSV formatted files because it is easier to work with in python.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From reviews dataset we have reviews and ratings that come from different authors for different recipes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From recipes dataset we can get detail recipes description and time taken to prepare food.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We will be using a joined dataframe of the recipes and reviews file for our data analysis.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7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Variable Description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422900"/>
            <a:ext cx="70305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4600"/>
            <a:ext cx="4648124" cy="3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25" y="1364600"/>
            <a:ext cx="4495876" cy="328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45900"/>
            <a:ext cx="70305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Variable Description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6000"/>
            <a:ext cx="5407002" cy="376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000" y="1386000"/>
            <a:ext cx="3789701" cy="3739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686275" y="1968500"/>
            <a:ext cx="745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Visualization / Exploration of Data</a:t>
            </a:r>
            <a:endParaRPr sz="3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056750" y="539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Visualization / Exploration of Data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056750" y="1538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In our combined dataframe, there are: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798,270 reviews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157,500 reviewers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229,665 recipes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9853 </a:t>
            </a:r>
            <a:r>
              <a:rPr lang="en" sz="1700">
                <a:solidFill>
                  <a:schemeClr val="lt1"/>
                </a:solidFill>
              </a:rPr>
              <a:t>ingredients used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285 recipe categories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