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37"/>
  </p:notesMasterIdLst>
  <p:handoutMasterIdLst>
    <p:handoutMasterId r:id="rId38"/>
  </p:handoutMasterIdLst>
  <p:sldIdLst>
    <p:sldId id="345" r:id="rId5"/>
    <p:sldId id="301" r:id="rId6"/>
    <p:sldId id="357" r:id="rId7"/>
    <p:sldId id="372" r:id="rId8"/>
    <p:sldId id="375" r:id="rId9"/>
    <p:sldId id="387" r:id="rId10"/>
    <p:sldId id="378" r:id="rId11"/>
    <p:sldId id="374" r:id="rId12"/>
    <p:sldId id="376" r:id="rId13"/>
    <p:sldId id="358" r:id="rId14"/>
    <p:sldId id="373" r:id="rId15"/>
    <p:sldId id="370" r:id="rId16"/>
    <p:sldId id="377" r:id="rId17"/>
    <p:sldId id="382" r:id="rId18"/>
    <p:sldId id="359" r:id="rId19"/>
    <p:sldId id="388" r:id="rId20"/>
    <p:sldId id="355" r:id="rId21"/>
    <p:sldId id="369" r:id="rId22"/>
    <p:sldId id="344" r:id="rId23"/>
    <p:sldId id="379" r:id="rId24"/>
    <p:sldId id="360" r:id="rId25"/>
    <p:sldId id="380" r:id="rId26"/>
    <p:sldId id="381" r:id="rId27"/>
    <p:sldId id="383" r:id="rId28"/>
    <p:sldId id="384" r:id="rId29"/>
    <p:sldId id="385" r:id="rId30"/>
    <p:sldId id="361" r:id="rId31"/>
    <p:sldId id="371" r:id="rId32"/>
    <p:sldId id="386" r:id="rId33"/>
    <p:sldId id="354" r:id="rId34"/>
    <p:sldId id="389" r:id="rId35"/>
    <p:sldId id="285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3D0A2C-4BD3-4DA4-BF59-E11D2706D181}">
          <p14:sldIdLst>
            <p14:sldId id="345"/>
            <p14:sldId id="301"/>
            <p14:sldId id="357"/>
            <p14:sldId id="372"/>
            <p14:sldId id="375"/>
            <p14:sldId id="387"/>
            <p14:sldId id="378"/>
            <p14:sldId id="374"/>
            <p14:sldId id="376"/>
            <p14:sldId id="358"/>
            <p14:sldId id="373"/>
          </p14:sldIdLst>
        </p14:section>
        <p14:section name="Untitled Section" id="{A048ED88-6D08-40AC-937C-75A675744151}">
          <p14:sldIdLst>
            <p14:sldId id="370"/>
            <p14:sldId id="377"/>
            <p14:sldId id="382"/>
            <p14:sldId id="359"/>
            <p14:sldId id="388"/>
            <p14:sldId id="355"/>
            <p14:sldId id="369"/>
            <p14:sldId id="344"/>
            <p14:sldId id="379"/>
            <p14:sldId id="360"/>
            <p14:sldId id="380"/>
            <p14:sldId id="381"/>
            <p14:sldId id="383"/>
            <p14:sldId id="384"/>
            <p14:sldId id="385"/>
            <p14:sldId id="361"/>
            <p14:sldId id="371"/>
            <p14:sldId id="386"/>
            <p14:sldId id="354"/>
            <p14:sldId id="3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  <p15:guide id="4" orient="horz" pos="1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4"/>
    <a:srgbClr val="3BC3EB"/>
    <a:srgbClr val="000000"/>
    <a:srgbClr val="F36424"/>
    <a:srgbClr val="ACB3B9"/>
    <a:srgbClr val="D03800"/>
    <a:srgbClr val="6B737B"/>
    <a:srgbClr val="FFD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2"/>
      </p:cViewPr>
      <p:guideLst>
        <p:guide orient="horz" pos="4063"/>
        <p:guide orient="horz" pos="490"/>
        <p:guide pos="3839"/>
        <p:guide orient="horz" pos="1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Garcia" userId="S::rgarcia@adobe.com::d79a0080-e192-4d2c-9046-a9db4164f5d2" providerId="AD" clId="Web-{655A7CF1-418D-1139-16EE-FB5C7BBABA1B}"/>
    <pc:docChg chg="modSld">
      <pc:chgData name="Robin Garcia" userId="S::rgarcia@adobe.com::d79a0080-e192-4d2c-9046-a9db4164f5d2" providerId="AD" clId="Web-{655A7CF1-418D-1139-16EE-FB5C7BBABA1B}" dt="2020-02-05T18:32:11.674" v="24"/>
      <pc:docMkLst>
        <pc:docMk/>
      </pc:docMkLst>
      <pc:sldChg chg="addSp modSp mod setBg">
        <pc:chgData name="Robin Garcia" userId="S::rgarcia@adobe.com::d79a0080-e192-4d2c-9046-a9db4164f5d2" providerId="AD" clId="Web-{655A7CF1-418D-1139-16EE-FB5C7BBABA1B}" dt="2020-02-05T18:32:11.674" v="24"/>
        <pc:sldMkLst>
          <pc:docMk/>
          <pc:sldMk cId="342026742" sldId="325"/>
        </pc:sldMkLst>
        <pc:graphicFrameChg chg="add mod modGraphic">
          <ac:chgData name="Robin Garcia" userId="S::rgarcia@adobe.com::d79a0080-e192-4d2c-9046-a9db4164f5d2" providerId="AD" clId="Web-{655A7CF1-418D-1139-16EE-FB5C7BBABA1B}" dt="2020-02-05T18:32:11.674" v="24"/>
          <ac:graphicFrameMkLst>
            <pc:docMk/>
            <pc:sldMk cId="342026742" sldId="325"/>
            <ac:graphicFrameMk id="40" creationId="{0F1885DA-57F3-4302-B5B2-3E353ADB041F}"/>
          </ac:graphicFrameMkLst>
        </pc:graphicFrameChg>
      </pc:sldChg>
    </pc:docChg>
  </pc:docChgLst>
  <pc:docChgLst>
    <pc:chgData name="Robin Garcia" userId="S::rgarcia@adobe.com::d79a0080-e192-4d2c-9046-a9db4164f5d2" providerId="AD" clId="Web-{95572759-B1BF-5364-100C-06486333C36F}"/>
    <pc:docChg chg="modSld">
      <pc:chgData name="Robin Garcia" userId="S::rgarcia@adobe.com::d79a0080-e192-4d2c-9046-a9db4164f5d2" providerId="AD" clId="Web-{95572759-B1BF-5364-100C-06486333C36F}" dt="2019-09-27T19:38:54.928" v="8" actId="20577"/>
      <pc:docMkLst>
        <pc:docMk/>
      </pc:docMkLst>
      <pc:sldChg chg="modSp">
        <pc:chgData name="Robin Garcia" userId="S::rgarcia@adobe.com::d79a0080-e192-4d2c-9046-a9db4164f5d2" providerId="AD" clId="Web-{95572759-B1BF-5364-100C-06486333C36F}" dt="2019-09-27T19:38:54.928" v="8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95572759-B1BF-5364-100C-06486333C36F}" dt="2019-09-27T19:38:46.897" v="5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95572759-B1BF-5364-100C-06486333C36F}" dt="2019-09-27T19:38:49.147" v="6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95572759-B1BF-5364-100C-06486333C36F}" dt="2019-09-27T19:38:51.850" v="7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95572759-B1BF-5364-100C-06486333C36F}" dt="2019-09-27T19:38:54.928" v="8" actId="20577"/>
          <ac:spMkLst>
            <pc:docMk/>
            <pc:sldMk cId="3917759592" sldId="312"/>
            <ac:spMk id="10" creationId="{D3A5E3ED-17CE-4E51-8790-BF5B1371EAE0}"/>
          </ac:spMkLst>
        </pc:spChg>
      </pc:sldChg>
    </pc:docChg>
  </pc:docChgLst>
  <pc:docChgLst>
    <pc:chgData name="Suman Kar" userId="6b2343a9-879f-4610-9254-92cf4f68385e" providerId="ADAL" clId="{90D3B731-0F2F-4E95-A21B-DF62515C410A}"/>
    <pc:docChg chg="undo custSel addSld delSld modSld sldOrd addSection modSection">
      <pc:chgData name="Suman Kar" userId="6b2343a9-879f-4610-9254-92cf4f68385e" providerId="ADAL" clId="{90D3B731-0F2F-4E95-A21B-DF62515C410A}" dt="2020-12-07T14:26:31.160" v="6088" actId="20577"/>
      <pc:docMkLst>
        <pc:docMk/>
      </pc:docMkLst>
      <pc:sldChg chg="modSp">
        <pc:chgData name="Suman Kar" userId="6b2343a9-879f-4610-9254-92cf4f68385e" providerId="ADAL" clId="{90D3B731-0F2F-4E95-A21B-DF62515C410A}" dt="2020-12-07T03:58:30.464" v="5921"/>
        <pc:sldMkLst>
          <pc:docMk/>
          <pc:sldMk cId="288997787" sldId="301"/>
        </pc:sldMkLst>
        <pc:spChg chg="mod">
          <ac:chgData name="Suman Kar" userId="6b2343a9-879f-4610-9254-92cf4f68385e" providerId="ADAL" clId="{90D3B731-0F2F-4E95-A21B-DF62515C410A}" dt="2020-12-07T03:58:30.464" v="5921"/>
          <ac:spMkLst>
            <pc:docMk/>
            <pc:sldMk cId="288997787" sldId="301"/>
            <ac:spMk id="6" creationId="{00000000-0000-0000-0000-000000000000}"/>
          </ac:spMkLst>
        </pc:spChg>
      </pc:sldChg>
      <pc:sldChg chg="modSp add del">
        <pc:chgData name="Suman Kar" userId="6b2343a9-879f-4610-9254-92cf4f68385e" providerId="ADAL" clId="{90D3B731-0F2F-4E95-A21B-DF62515C410A}" dt="2020-12-06T18:31:02.151" v="3023" actId="2696"/>
        <pc:sldMkLst>
          <pc:docMk/>
          <pc:sldMk cId="2296580310" sldId="343"/>
        </pc:sldMkLst>
        <pc:spChg chg="mod">
          <ac:chgData name="Suman Kar" userId="6b2343a9-879f-4610-9254-92cf4f68385e" providerId="ADAL" clId="{90D3B731-0F2F-4E95-A21B-DF62515C410A}" dt="2020-12-06T18:28:11.727" v="3018"/>
          <ac:spMkLst>
            <pc:docMk/>
            <pc:sldMk cId="2296580310" sldId="343"/>
            <ac:spMk id="2" creationId="{BE1823B9-C2D5-4526-8BB3-D394DDB78EFD}"/>
          </ac:spMkLst>
        </pc:spChg>
        <pc:picChg chg="mod">
          <ac:chgData name="Suman Kar" userId="6b2343a9-879f-4610-9254-92cf4f68385e" providerId="ADAL" clId="{90D3B731-0F2F-4E95-A21B-DF62515C410A}" dt="2020-12-06T18:30:28.319" v="3022" actId="1440"/>
          <ac:picMkLst>
            <pc:docMk/>
            <pc:sldMk cId="2296580310" sldId="343"/>
            <ac:picMk id="8" creationId="{DCCF7C52-917F-4195-B7F8-45396784444E}"/>
          </ac:picMkLst>
        </pc:picChg>
      </pc:sldChg>
      <pc:sldChg chg="modSp add ord">
        <pc:chgData name="Suman Kar" userId="6b2343a9-879f-4610-9254-92cf4f68385e" providerId="ADAL" clId="{90D3B731-0F2F-4E95-A21B-DF62515C410A}" dt="2020-12-06T18:31:07.902" v="3024"/>
        <pc:sldMkLst>
          <pc:docMk/>
          <pc:sldMk cId="1848438841" sldId="344"/>
        </pc:sldMkLst>
        <pc:spChg chg="mod">
          <ac:chgData name="Suman Kar" userId="6b2343a9-879f-4610-9254-92cf4f68385e" providerId="ADAL" clId="{90D3B731-0F2F-4E95-A21B-DF62515C410A}" dt="2020-12-06T18:28:08.132" v="3016"/>
          <ac:spMkLst>
            <pc:docMk/>
            <pc:sldMk cId="1848438841" sldId="344"/>
            <ac:spMk id="2" creationId="{E35FEA65-3722-4241-80F2-56B2C517A11B}"/>
          </ac:spMkLst>
        </pc:spChg>
      </pc:sldChg>
      <pc:sldChg chg="modSp">
        <pc:chgData name="Suman Kar" userId="6b2343a9-879f-4610-9254-92cf4f68385e" providerId="ADAL" clId="{90D3B731-0F2F-4E95-A21B-DF62515C410A}" dt="2020-12-06T06:49:42.171" v="100" actId="5793"/>
        <pc:sldMkLst>
          <pc:docMk/>
          <pc:sldMk cId="32171310" sldId="345"/>
        </pc:sldMkLst>
        <pc:spChg chg="mod">
          <ac:chgData name="Suman Kar" userId="6b2343a9-879f-4610-9254-92cf4f68385e" providerId="ADAL" clId="{90D3B731-0F2F-4E95-A21B-DF62515C410A}" dt="2020-12-06T06:49:42.171" v="100" actId="5793"/>
          <ac:spMkLst>
            <pc:docMk/>
            <pc:sldMk cId="32171310" sldId="345"/>
            <ac:spMk id="5" creationId="{00000000-0000-0000-0000-000000000000}"/>
          </ac:spMkLst>
        </pc:spChg>
        <pc:spChg chg="mod">
          <ac:chgData name="Suman Kar" userId="6b2343a9-879f-4610-9254-92cf4f68385e" providerId="ADAL" clId="{90D3B731-0F2F-4E95-A21B-DF62515C410A}" dt="2020-12-06T06:44:34.025" v="2" actId="1076"/>
          <ac:spMkLst>
            <pc:docMk/>
            <pc:sldMk cId="32171310" sldId="345"/>
            <ac:spMk id="6" creationId="{00000000-0000-0000-0000-000000000000}"/>
          </ac:spMkLst>
        </pc:spChg>
      </pc:sldChg>
      <pc:sldChg chg="add del">
        <pc:chgData name="Suman Kar" userId="6b2343a9-879f-4610-9254-92cf4f68385e" providerId="ADAL" clId="{90D3B731-0F2F-4E95-A21B-DF62515C410A}" dt="2020-12-06T06:46:54.290" v="30" actId="2696"/>
        <pc:sldMkLst>
          <pc:docMk/>
          <pc:sldMk cId="137729149" sldId="354"/>
        </pc:sldMkLst>
      </pc:sldChg>
      <pc:sldChg chg="modSp add">
        <pc:chgData name="Suman Kar" userId="6b2343a9-879f-4610-9254-92cf4f68385e" providerId="ADAL" clId="{90D3B731-0F2F-4E95-A21B-DF62515C410A}" dt="2020-12-06T18:28:15.043" v="3020"/>
        <pc:sldMkLst>
          <pc:docMk/>
          <pc:sldMk cId="3299134940" sldId="355"/>
        </pc:sldMkLst>
        <pc:spChg chg="mod">
          <ac:chgData name="Suman Kar" userId="6b2343a9-879f-4610-9254-92cf4f68385e" providerId="ADAL" clId="{90D3B731-0F2F-4E95-A21B-DF62515C410A}" dt="2020-12-06T18:28:15.043" v="3020"/>
          <ac:spMkLst>
            <pc:docMk/>
            <pc:sldMk cId="3299134940" sldId="355"/>
            <ac:spMk id="2" creationId="{83E55E67-F93D-46C4-BE0A-F0A00AA1671C}"/>
          </ac:spMkLst>
        </pc:spChg>
        <pc:picChg chg="mod">
          <ac:chgData name="Suman Kar" userId="6b2343a9-879f-4610-9254-92cf4f68385e" providerId="ADAL" clId="{90D3B731-0F2F-4E95-A21B-DF62515C410A}" dt="2020-12-06T18:27:44.877" v="3013" actId="1076"/>
          <ac:picMkLst>
            <pc:docMk/>
            <pc:sldMk cId="3299134940" sldId="355"/>
            <ac:picMk id="5" creationId="{68617F6C-C1E8-4182-B31F-FA5686F99EAD}"/>
          </ac:picMkLst>
        </pc:picChg>
      </pc:sldChg>
      <pc:sldChg chg="modSp">
        <pc:chgData name="Suman Kar" userId="6b2343a9-879f-4610-9254-92cf4f68385e" providerId="ADAL" clId="{90D3B731-0F2F-4E95-A21B-DF62515C410A}" dt="2020-12-06T07:41:59.324" v="1475" actId="20577"/>
        <pc:sldMkLst>
          <pc:docMk/>
          <pc:sldMk cId="1483594526" sldId="357"/>
        </pc:sldMkLst>
        <pc:spChg chg="mod">
          <ac:chgData name="Suman Kar" userId="6b2343a9-879f-4610-9254-92cf4f68385e" providerId="ADAL" clId="{90D3B731-0F2F-4E95-A21B-DF62515C410A}" dt="2020-12-06T06:45:14.897" v="3"/>
          <ac:spMkLst>
            <pc:docMk/>
            <pc:sldMk cId="1483594526" sldId="357"/>
            <ac:spMk id="2" creationId="{BD5123C8-4B96-4142-B4D2-DF7F2FB491C8}"/>
          </ac:spMkLst>
        </pc:spChg>
        <pc:spChg chg="mod">
          <ac:chgData name="Suman Kar" userId="6b2343a9-879f-4610-9254-92cf4f68385e" providerId="ADAL" clId="{90D3B731-0F2F-4E95-A21B-DF62515C410A}" dt="2020-12-06T07:41:59.324" v="1475" actId="20577"/>
          <ac:spMkLst>
            <pc:docMk/>
            <pc:sldMk cId="1483594526" sldId="357"/>
            <ac:spMk id="3" creationId="{83EB76FD-35DE-4E75-B420-B534ABBFD0B5}"/>
          </ac:spMkLst>
        </pc:spChg>
      </pc:sldChg>
      <pc:sldChg chg="modSp">
        <pc:chgData name="Suman Kar" userId="6b2343a9-879f-4610-9254-92cf4f68385e" providerId="ADAL" clId="{90D3B731-0F2F-4E95-A21B-DF62515C410A}" dt="2020-12-06T18:25:14.384" v="3008" actId="113"/>
        <pc:sldMkLst>
          <pc:docMk/>
          <pc:sldMk cId="122478605" sldId="358"/>
        </pc:sldMkLst>
        <pc:spChg chg="mod">
          <ac:chgData name="Suman Kar" userId="6b2343a9-879f-4610-9254-92cf4f68385e" providerId="ADAL" clId="{90D3B731-0F2F-4E95-A21B-DF62515C410A}" dt="2020-12-06T18:14:02.626" v="2287"/>
          <ac:spMkLst>
            <pc:docMk/>
            <pc:sldMk cId="122478605" sldId="358"/>
            <ac:spMk id="2" creationId="{909C326A-7C0E-4680-AA55-B066B74ED25D}"/>
          </ac:spMkLst>
        </pc:spChg>
        <pc:spChg chg="mod">
          <ac:chgData name="Suman Kar" userId="6b2343a9-879f-4610-9254-92cf4f68385e" providerId="ADAL" clId="{90D3B731-0F2F-4E95-A21B-DF62515C410A}" dt="2020-12-06T18:25:14.384" v="3008" actId="113"/>
          <ac:spMkLst>
            <pc:docMk/>
            <pc:sldMk cId="122478605" sldId="358"/>
            <ac:spMk id="3" creationId="{4E998FEB-DB75-4C07-94E0-5CFA13FD8F0A}"/>
          </ac:spMkLst>
        </pc:spChg>
      </pc:sldChg>
      <pc:sldChg chg="addSp delSp modSp">
        <pc:chgData name="Suman Kar" userId="6b2343a9-879f-4610-9254-92cf4f68385e" providerId="ADAL" clId="{90D3B731-0F2F-4E95-A21B-DF62515C410A}" dt="2020-12-07T04:13:39.939" v="5941" actId="20577"/>
        <pc:sldMkLst>
          <pc:docMk/>
          <pc:sldMk cId="1593686495" sldId="359"/>
        </pc:sldMkLst>
        <pc:spChg chg="mod">
          <ac:chgData name="Suman Kar" userId="6b2343a9-879f-4610-9254-92cf4f68385e" providerId="ADAL" clId="{90D3B731-0F2F-4E95-A21B-DF62515C410A}" dt="2020-12-06T18:14:34.083" v="2299"/>
          <ac:spMkLst>
            <pc:docMk/>
            <pc:sldMk cId="1593686495" sldId="359"/>
            <ac:spMk id="2" creationId="{2E4FECA4-3042-498E-915F-C6C7E1888AEB}"/>
          </ac:spMkLst>
        </pc:spChg>
        <pc:spChg chg="mod">
          <ac:chgData name="Suman Kar" userId="6b2343a9-879f-4610-9254-92cf4f68385e" providerId="ADAL" clId="{90D3B731-0F2F-4E95-A21B-DF62515C410A}" dt="2020-12-06T18:18:45.108" v="2795" actId="368"/>
          <ac:spMkLst>
            <pc:docMk/>
            <pc:sldMk cId="1593686495" sldId="359"/>
            <ac:spMk id="3" creationId="{231DDA78-23EC-4793-A16D-0C697FD3103E}"/>
          </ac:spMkLst>
        </pc:spChg>
        <pc:spChg chg="add del">
          <ac:chgData name="Suman Kar" userId="6b2343a9-879f-4610-9254-92cf4f68385e" providerId="ADAL" clId="{90D3B731-0F2F-4E95-A21B-DF62515C410A}" dt="2020-12-06T07:18:26.878" v="1185"/>
          <ac:spMkLst>
            <pc:docMk/>
            <pc:sldMk cId="1593686495" sldId="359"/>
            <ac:spMk id="6" creationId="{06B2772D-3C85-4D67-9871-7E9B4546F2D8}"/>
          </ac:spMkLst>
        </pc:spChg>
        <pc:spChg chg="add del">
          <ac:chgData name="Suman Kar" userId="6b2343a9-879f-4610-9254-92cf4f68385e" providerId="ADAL" clId="{90D3B731-0F2F-4E95-A21B-DF62515C410A}" dt="2020-12-06T07:18:36.272" v="1187"/>
          <ac:spMkLst>
            <pc:docMk/>
            <pc:sldMk cId="1593686495" sldId="359"/>
            <ac:spMk id="7" creationId="{FA1CA699-CFF5-4C52-9274-5A1AD8674ABE}"/>
          </ac:spMkLst>
        </pc:spChg>
        <pc:spChg chg="add mod">
          <ac:chgData name="Suman Kar" userId="6b2343a9-879f-4610-9254-92cf4f68385e" providerId="ADAL" clId="{90D3B731-0F2F-4E95-A21B-DF62515C410A}" dt="2020-12-07T04:13:39.939" v="5941" actId="20577"/>
          <ac:spMkLst>
            <pc:docMk/>
            <pc:sldMk cId="1593686495" sldId="359"/>
            <ac:spMk id="8" creationId="{07814302-CC07-4909-BBF7-C421525EAECE}"/>
          </ac:spMkLst>
        </pc:spChg>
        <pc:picChg chg="del">
          <ac:chgData name="Suman Kar" userId="6b2343a9-879f-4610-9254-92cf4f68385e" providerId="ADAL" clId="{90D3B731-0F2F-4E95-A21B-DF62515C410A}" dt="2020-12-06T06:45:35.309" v="7" actId="478"/>
          <ac:picMkLst>
            <pc:docMk/>
            <pc:sldMk cId="1593686495" sldId="359"/>
            <ac:picMk id="5" creationId="{6D504A05-4B5E-4040-A5A7-CCD2849D74DC}"/>
          </ac:picMkLst>
        </pc:picChg>
      </pc:sldChg>
      <pc:sldChg chg="modSp">
        <pc:chgData name="Suman Kar" userId="6b2343a9-879f-4610-9254-92cf4f68385e" providerId="ADAL" clId="{90D3B731-0F2F-4E95-A21B-DF62515C410A}" dt="2020-12-06T19:17:23.906" v="3867" actId="20577"/>
        <pc:sldMkLst>
          <pc:docMk/>
          <pc:sldMk cId="3342962824" sldId="360"/>
        </pc:sldMkLst>
        <pc:spChg chg="mod">
          <ac:chgData name="Suman Kar" userId="6b2343a9-879f-4610-9254-92cf4f68385e" providerId="ADAL" clId="{90D3B731-0F2F-4E95-A21B-DF62515C410A}" dt="2020-12-06T19:17:23.906" v="3867" actId="20577"/>
          <ac:spMkLst>
            <pc:docMk/>
            <pc:sldMk cId="3342962824" sldId="360"/>
            <ac:spMk id="2" creationId="{00B6961F-BF9D-4BA3-A450-7503DD47CF33}"/>
          </ac:spMkLst>
        </pc:spChg>
        <pc:spChg chg="mod">
          <ac:chgData name="Suman Kar" userId="6b2343a9-879f-4610-9254-92cf4f68385e" providerId="ADAL" clId="{90D3B731-0F2F-4E95-A21B-DF62515C410A}" dt="2020-12-06T19:15:52.287" v="3862" actId="113"/>
          <ac:spMkLst>
            <pc:docMk/>
            <pc:sldMk cId="3342962824" sldId="360"/>
            <ac:spMk id="3" creationId="{32382A1E-10FB-4402-B273-824CB56F8972}"/>
          </ac:spMkLst>
        </pc:spChg>
      </pc:sldChg>
      <pc:sldChg chg="modSp">
        <pc:chgData name="Suman Kar" userId="6b2343a9-879f-4610-9254-92cf4f68385e" providerId="ADAL" clId="{90D3B731-0F2F-4E95-A21B-DF62515C410A}" dt="2020-12-06T19:57:39.380" v="5668" actId="20577"/>
        <pc:sldMkLst>
          <pc:docMk/>
          <pc:sldMk cId="625007908" sldId="361"/>
        </pc:sldMkLst>
        <pc:spChg chg="mod">
          <ac:chgData name="Suman Kar" userId="6b2343a9-879f-4610-9254-92cf4f68385e" providerId="ADAL" clId="{90D3B731-0F2F-4E95-A21B-DF62515C410A}" dt="2020-12-06T19:56:48.722" v="5532"/>
          <ac:spMkLst>
            <pc:docMk/>
            <pc:sldMk cId="625007908" sldId="361"/>
            <ac:spMk id="2" creationId="{6D3EADB8-F37C-423E-9C67-862AB18A050F}"/>
          </ac:spMkLst>
        </pc:spChg>
        <pc:spChg chg="mod">
          <ac:chgData name="Suman Kar" userId="6b2343a9-879f-4610-9254-92cf4f68385e" providerId="ADAL" clId="{90D3B731-0F2F-4E95-A21B-DF62515C410A}" dt="2020-12-06T19:57:39.380" v="5668" actId="20577"/>
          <ac:spMkLst>
            <pc:docMk/>
            <pc:sldMk cId="625007908" sldId="361"/>
            <ac:spMk id="3" creationId="{DA041832-12D8-4E9B-B4E4-563F1B97997E}"/>
          </ac:spMkLst>
        </pc:spChg>
      </pc:sldChg>
      <pc:sldChg chg="modSp del">
        <pc:chgData name="Suman Kar" userId="6b2343a9-879f-4610-9254-92cf4f68385e" providerId="ADAL" clId="{90D3B731-0F2F-4E95-A21B-DF62515C410A}" dt="2020-12-06T19:45:13.844" v="5398" actId="2696"/>
        <pc:sldMkLst>
          <pc:docMk/>
          <pc:sldMk cId="3762561467" sldId="362"/>
        </pc:sldMkLst>
        <pc:spChg chg="mod">
          <ac:chgData name="Suman Kar" userId="6b2343a9-879f-4610-9254-92cf4f68385e" providerId="ADAL" clId="{90D3B731-0F2F-4E95-A21B-DF62515C410A}" dt="2020-12-06T06:46:45.790" v="23"/>
          <ac:spMkLst>
            <pc:docMk/>
            <pc:sldMk cId="3762561467" sldId="362"/>
            <ac:spMk id="2" creationId="{E067A569-0EB9-43B1-AEE7-AAED08751CDD}"/>
          </ac:spMkLst>
        </pc:spChg>
        <pc:spChg chg="mod">
          <ac:chgData name="Suman Kar" userId="6b2343a9-879f-4610-9254-92cf4f68385e" providerId="ADAL" clId="{90D3B731-0F2F-4E95-A21B-DF62515C410A}" dt="2020-12-06T06:46:38.511" v="21" actId="20577"/>
          <ac:spMkLst>
            <pc:docMk/>
            <pc:sldMk cId="3762561467" sldId="362"/>
            <ac:spMk id="3" creationId="{2EBF95F7-9AFF-45D5-9143-A4B158371929}"/>
          </ac:spMkLst>
        </pc:spChg>
      </pc:sldChg>
      <pc:sldChg chg="del">
        <pc:chgData name="Suman Kar" userId="6b2343a9-879f-4610-9254-92cf4f68385e" providerId="ADAL" clId="{90D3B731-0F2F-4E95-A21B-DF62515C410A}" dt="2020-12-06T06:46:48.881" v="24" actId="2696"/>
        <pc:sldMkLst>
          <pc:docMk/>
          <pc:sldMk cId="2898358135" sldId="363"/>
        </pc:sldMkLst>
      </pc:sldChg>
      <pc:sldChg chg="del">
        <pc:chgData name="Suman Kar" userId="6b2343a9-879f-4610-9254-92cf4f68385e" providerId="ADAL" clId="{90D3B731-0F2F-4E95-A21B-DF62515C410A}" dt="2020-12-06T06:46:49.505" v="25" actId="2696"/>
        <pc:sldMkLst>
          <pc:docMk/>
          <pc:sldMk cId="2494227610" sldId="364"/>
        </pc:sldMkLst>
      </pc:sldChg>
      <pc:sldChg chg="del">
        <pc:chgData name="Suman Kar" userId="6b2343a9-879f-4610-9254-92cf4f68385e" providerId="ADAL" clId="{90D3B731-0F2F-4E95-A21B-DF62515C410A}" dt="2020-12-06T06:46:50.107" v="26" actId="2696"/>
        <pc:sldMkLst>
          <pc:docMk/>
          <pc:sldMk cId="563014264" sldId="365"/>
        </pc:sldMkLst>
      </pc:sldChg>
      <pc:sldChg chg="del">
        <pc:chgData name="Suman Kar" userId="6b2343a9-879f-4610-9254-92cf4f68385e" providerId="ADAL" clId="{90D3B731-0F2F-4E95-A21B-DF62515C410A}" dt="2020-12-06T06:46:51.157" v="27" actId="2696"/>
        <pc:sldMkLst>
          <pc:docMk/>
          <pc:sldMk cId="502947490" sldId="366"/>
        </pc:sldMkLst>
      </pc:sldChg>
      <pc:sldChg chg="del">
        <pc:chgData name="Suman Kar" userId="6b2343a9-879f-4610-9254-92cf4f68385e" providerId="ADAL" clId="{90D3B731-0F2F-4E95-A21B-DF62515C410A}" dt="2020-12-06T06:46:51.872" v="28" actId="2696"/>
        <pc:sldMkLst>
          <pc:docMk/>
          <pc:sldMk cId="2901271044" sldId="367"/>
        </pc:sldMkLst>
      </pc:sldChg>
      <pc:sldChg chg="addSp delSp modSp">
        <pc:chgData name="Suman Kar" userId="6b2343a9-879f-4610-9254-92cf4f68385e" providerId="ADAL" clId="{90D3B731-0F2F-4E95-A21B-DF62515C410A}" dt="2020-12-06T18:23:42.770" v="3003" actId="1076"/>
        <pc:sldMkLst>
          <pc:docMk/>
          <pc:sldMk cId="1206129010" sldId="369"/>
        </pc:sldMkLst>
        <pc:spChg chg="mod">
          <ac:chgData name="Suman Kar" userId="6b2343a9-879f-4610-9254-92cf4f68385e" providerId="ADAL" clId="{90D3B731-0F2F-4E95-A21B-DF62515C410A}" dt="2020-12-06T18:23:20.708" v="2999"/>
          <ac:spMkLst>
            <pc:docMk/>
            <pc:sldMk cId="1206129010" sldId="369"/>
            <ac:spMk id="2" creationId="{9A59A0B9-4077-49F3-B1FD-4E49F88D586A}"/>
          </ac:spMkLst>
        </pc:spChg>
        <pc:spChg chg="del mod">
          <ac:chgData name="Suman Kar" userId="6b2343a9-879f-4610-9254-92cf4f68385e" providerId="ADAL" clId="{90D3B731-0F2F-4E95-A21B-DF62515C410A}" dt="2020-12-06T18:22:25.669" v="2987"/>
          <ac:spMkLst>
            <pc:docMk/>
            <pc:sldMk cId="1206129010" sldId="369"/>
            <ac:spMk id="3" creationId="{988006DD-7709-415E-975E-89198E164E8F}"/>
          </ac:spMkLst>
        </pc:spChg>
        <pc:spChg chg="add del mod">
          <ac:chgData name="Suman Kar" userId="6b2343a9-879f-4610-9254-92cf4f68385e" providerId="ADAL" clId="{90D3B731-0F2F-4E95-A21B-DF62515C410A}" dt="2020-12-06T18:23:27.670" v="3000" actId="478"/>
          <ac:spMkLst>
            <pc:docMk/>
            <pc:sldMk cId="1206129010" sldId="369"/>
            <ac:spMk id="7" creationId="{47C90A8B-088B-4AC3-BFA8-C8CFB1746E97}"/>
          </ac:spMkLst>
        </pc:spChg>
        <pc:picChg chg="add del mod">
          <ac:chgData name="Suman Kar" userId="6b2343a9-879f-4610-9254-92cf4f68385e" providerId="ADAL" clId="{90D3B731-0F2F-4E95-A21B-DF62515C410A}" dt="2020-12-06T18:23:03.769" v="2994"/>
          <ac:picMkLst>
            <pc:docMk/>
            <pc:sldMk cId="1206129010" sldId="369"/>
            <ac:picMk id="5" creationId="{69967430-FC47-4347-A91A-ECAF8B66691A}"/>
          </ac:picMkLst>
        </pc:picChg>
        <pc:picChg chg="add mod">
          <ac:chgData name="Suman Kar" userId="6b2343a9-879f-4610-9254-92cf4f68385e" providerId="ADAL" clId="{90D3B731-0F2F-4E95-A21B-DF62515C410A}" dt="2020-12-06T18:23:42.770" v="3003" actId="1076"/>
          <ac:picMkLst>
            <pc:docMk/>
            <pc:sldMk cId="1206129010" sldId="369"/>
            <ac:picMk id="6" creationId="{9132BC0B-2768-492F-9D3C-C7BB6B8BE668}"/>
          </ac:picMkLst>
        </pc:picChg>
      </pc:sldChg>
      <pc:sldChg chg="addSp delSp modSp add ord">
        <pc:chgData name="Suman Kar" userId="6b2343a9-879f-4610-9254-92cf4f68385e" providerId="ADAL" clId="{90D3B731-0F2F-4E95-A21B-DF62515C410A}" dt="2020-12-06T18:14:24.705" v="2293"/>
        <pc:sldMkLst>
          <pc:docMk/>
          <pc:sldMk cId="2791946165" sldId="370"/>
        </pc:sldMkLst>
        <pc:spChg chg="mod">
          <ac:chgData name="Suman Kar" userId="6b2343a9-879f-4610-9254-92cf4f68385e" providerId="ADAL" clId="{90D3B731-0F2F-4E95-A21B-DF62515C410A}" dt="2020-12-06T18:14:24.705" v="2293"/>
          <ac:spMkLst>
            <pc:docMk/>
            <pc:sldMk cId="2791946165" sldId="370"/>
            <ac:spMk id="2" creationId="{F2B4DAD0-8DCF-4074-9DA8-5C47489449C7}"/>
          </ac:spMkLst>
        </pc:spChg>
        <pc:spChg chg="del mod">
          <ac:chgData name="Suman Kar" userId="6b2343a9-879f-4610-9254-92cf4f68385e" providerId="ADAL" clId="{90D3B731-0F2F-4E95-A21B-DF62515C410A}" dt="2020-12-06T07:27:40.032" v="1223" actId="478"/>
          <ac:spMkLst>
            <pc:docMk/>
            <pc:sldMk cId="2791946165" sldId="370"/>
            <ac:spMk id="3" creationId="{CCEDB088-53AA-44CF-AD99-9D37B341C4EB}"/>
          </ac:spMkLst>
        </pc:spChg>
        <pc:picChg chg="add mod">
          <ac:chgData name="Suman Kar" userId="6b2343a9-879f-4610-9254-92cf4f68385e" providerId="ADAL" clId="{90D3B731-0F2F-4E95-A21B-DF62515C410A}" dt="2020-12-06T07:57:31.217" v="1906" actId="1076"/>
          <ac:picMkLst>
            <pc:docMk/>
            <pc:sldMk cId="2791946165" sldId="370"/>
            <ac:picMk id="5" creationId="{6FC28625-AC2E-4F59-8B0C-0E077BCF13AE}"/>
          </ac:picMkLst>
        </pc:picChg>
        <pc:picChg chg="add mod">
          <ac:chgData name="Suman Kar" userId="6b2343a9-879f-4610-9254-92cf4f68385e" providerId="ADAL" clId="{90D3B731-0F2F-4E95-A21B-DF62515C410A}" dt="2020-12-06T07:57:34.050" v="1907" actId="1076"/>
          <ac:picMkLst>
            <pc:docMk/>
            <pc:sldMk cId="2791946165" sldId="370"/>
            <ac:picMk id="6" creationId="{E0E4D54E-4F73-4678-B264-DB87A07740D9}"/>
          </ac:picMkLst>
        </pc:picChg>
      </pc:sldChg>
      <pc:sldChg chg="modSp add">
        <pc:chgData name="Suman Kar" userId="6b2343a9-879f-4610-9254-92cf4f68385e" providerId="ADAL" clId="{90D3B731-0F2F-4E95-A21B-DF62515C410A}" dt="2020-12-07T03:58:13.796" v="5920" actId="113"/>
        <pc:sldMkLst>
          <pc:docMk/>
          <pc:sldMk cId="546788454" sldId="371"/>
        </pc:sldMkLst>
        <pc:spChg chg="mod">
          <ac:chgData name="Suman Kar" userId="6b2343a9-879f-4610-9254-92cf4f68385e" providerId="ADAL" clId="{90D3B731-0F2F-4E95-A21B-DF62515C410A}" dt="2020-12-07T03:56:44.170" v="5773"/>
          <ac:spMkLst>
            <pc:docMk/>
            <pc:sldMk cId="546788454" sldId="371"/>
            <ac:spMk id="2" creationId="{192851AB-F828-4059-800B-BB707FBC6DD0}"/>
          </ac:spMkLst>
        </pc:spChg>
        <pc:spChg chg="mod">
          <ac:chgData name="Suman Kar" userId="6b2343a9-879f-4610-9254-92cf4f68385e" providerId="ADAL" clId="{90D3B731-0F2F-4E95-A21B-DF62515C410A}" dt="2020-12-07T03:58:13.796" v="5920" actId="113"/>
          <ac:spMkLst>
            <pc:docMk/>
            <pc:sldMk cId="546788454" sldId="371"/>
            <ac:spMk id="3" creationId="{BB556479-B106-4CBC-8C67-63E827B572C1}"/>
          </ac:spMkLst>
        </pc:spChg>
      </pc:sldChg>
      <pc:sldChg chg="modSp add">
        <pc:chgData name="Suman Kar" userId="6b2343a9-879f-4610-9254-92cf4f68385e" providerId="ADAL" clId="{90D3B731-0F2F-4E95-A21B-DF62515C410A}" dt="2020-12-06T18:10:50.622" v="2002" actId="113"/>
        <pc:sldMkLst>
          <pc:docMk/>
          <pc:sldMk cId="1876144693" sldId="372"/>
        </pc:sldMkLst>
        <pc:spChg chg="mod">
          <ac:chgData name="Suman Kar" userId="6b2343a9-879f-4610-9254-92cf4f68385e" providerId="ADAL" clId="{90D3B731-0F2F-4E95-A21B-DF62515C410A}" dt="2020-12-06T18:10:50.622" v="2002" actId="113"/>
          <ac:spMkLst>
            <pc:docMk/>
            <pc:sldMk cId="1876144693" sldId="372"/>
            <ac:spMk id="2" creationId="{E492DD4D-7EF7-4B30-BE79-96EC7F3362D0}"/>
          </ac:spMkLst>
        </pc:spChg>
        <pc:spChg chg="mod">
          <ac:chgData name="Suman Kar" userId="6b2343a9-879f-4610-9254-92cf4f68385e" providerId="ADAL" clId="{90D3B731-0F2F-4E95-A21B-DF62515C410A}" dt="2020-12-06T07:56:08.034" v="1845" actId="313"/>
          <ac:spMkLst>
            <pc:docMk/>
            <pc:sldMk cId="1876144693" sldId="372"/>
            <ac:spMk id="3" creationId="{11643353-0DDF-46E9-9DFF-3B1C6F50153C}"/>
          </ac:spMkLst>
        </pc:spChg>
      </pc:sldChg>
      <pc:sldChg chg="addSp delSp modSp add">
        <pc:chgData name="Suman Kar" userId="6b2343a9-879f-4610-9254-92cf4f68385e" providerId="ADAL" clId="{90D3B731-0F2F-4E95-A21B-DF62515C410A}" dt="2020-12-06T18:21:17.003" v="2985" actId="20577"/>
        <pc:sldMkLst>
          <pc:docMk/>
          <pc:sldMk cId="1890012" sldId="373"/>
        </pc:sldMkLst>
        <pc:spChg chg="mod">
          <ac:chgData name="Suman Kar" userId="6b2343a9-879f-4610-9254-92cf4f68385e" providerId="ADAL" clId="{90D3B731-0F2F-4E95-A21B-DF62515C410A}" dt="2020-12-06T18:14:19.238" v="2290"/>
          <ac:spMkLst>
            <pc:docMk/>
            <pc:sldMk cId="1890012" sldId="373"/>
            <ac:spMk id="2" creationId="{7CA22F77-FA65-411B-8AF5-3FA91AD69040}"/>
          </ac:spMkLst>
        </pc:spChg>
        <pc:spChg chg="del">
          <ac:chgData name="Suman Kar" userId="6b2343a9-879f-4610-9254-92cf4f68385e" providerId="ADAL" clId="{90D3B731-0F2F-4E95-A21B-DF62515C410A}" dt="2020-12-06T07:12:00.697" v="797"/>
          <ac:spMkLst>
            <pc:docMk/>
            <pc:sldMk cId="1890012" sldId="373"/>
            <ac:spMk id="3" creationId="{12A21098-7D6C-4509-A347-0D742EF0FDF7}"/>
          </ac:spMkLst>
        </pc:spChg>
        <pc:spChg chg="add del mod">
          <ac:chgData name="Suman Kar" userId="6b2343a9-879f-4610-9254-92cf4f68385e" providerId="ADAL" clId="{90D3B731-0F2F-4E95-A21B-DF62515C410A}" dt="2020-12-06T07:13:52.425" v="926"/>
          <ac:spMkLst>
            <pc:docMk/>
            <pc:sldMk cId="1890012" sldId="373"/>
            <ac:spMk id="6" creationId="{6A637CFC-9AE2-475F-ADA2-596482CC784D}"/>
          </ac:spMkLst>
        </pc:spChg>
        <pc:spChg chg="add mod">
          <ac:chgData name="Suman Kar" userId="6b2343a9-879f-4610-9254-92cf4f68385e" providerId="ADAL" clId="{90D3B731-0F2F-4E95-A21B-DF62515C410A}" dt="2020-12-06T18:21:17.003" v="2985" actId="20577"/>
          <ac:spMkLst>
            <pc:docMk/>
            <pc:sldMk cId="1890012" sldId="373"/>
            <ac:spMk id="7" creationId="{A4D96677-0F2D-4A0A-8C92-F6A657C60BCB}"/>
          </ac:spMkLst>
        </pc:spChg>
        <pc:picChg chg="add mod">
          <ac:chgData name="Suman Kar" userId="6b2343a9-879f-4610-9254-92cf4f68385e" providerId="ADAL" clId="{90D3B731-0F2F-4E95-A21B-DF62515C410A}" dt="2020-12-06T07:30:31.897" v="1252" actId="1076"/>
          <ac:picMkLst>
            <pc:docMk/>
            <pc:sldMk cId="1890012" sldId="373"/>
            <ac:picMk id="5" creationId="{847BE0D0-192A-49B4-BD2A-8DA8E2E53F40}"/>
          </ac:picMkLst>
        </pc:picChg>
      </pc:sldChg>
      <pc:sldChg chg="modSp add">
        <pc:chgData name="Suman Kar" userId="6b2343a9-879f-4610-9254-92cf4f68385e" providerId="ADAL" clId="{90D3B731-0F2F-4E95-A21B-DF62515C410A}" dt="2020-12-06T07:38:44.619" v="1415" actId="20577"/>
        <pc:sldMkLst>
          <pc:docMk/>
          <pc:sldMk cId="2564306343" sldId="374"/>
        </pc:sldMkLst>
        <pc:spChg chg="mod">
          <ac:chgData name="Suman Kar" userId="6b2343a9-879f-4610-9254-92cf4f68385e" providerId="ADAL" clId="{90D3B731-0F2F-4E95-A21B-DF62515C410A}" dt="2020-12-06T07:38:44.619" v="1415" actId="20577"/>
          <ac:spMkLst>
            <pc:docMk/>
            <pc:sldMk cId="2564306343" sldId="374"/>
            <ac:spMk id="2" creationId="{DB69B3DA-0930-44E0-ACA7-305FC36BBD0A}"/>
          </ac:spMkLst>
        </pc:spChg>
        <pc:spChg chg="mod">
          <ac:chgData name="Suman Kar" userId="6b2343a9-879f-4610-9254-92cf4f68385e" providerId="ADAL" clId="{90D3B731-0F2F-4E95-A21B-DF62515C410A}" dt="2020-12-06T07:37:37.149" v="1359"/>
          <ac:spMkLst>
            <pc:docMk/>
            <pc:sldMk cId="2564306343" sldId="374"/>
            <ac:spMk id="3" creationId="{F9502DDD-542E-4F70-884B-A5BA31073E6C}"/>
          </ac:spMkLst>
        </pc:spChg>
      </pc:sldChg>
      <pc:sldChg chg="add del">
        <pc:chgData name="Suman Kar" userId="6b2343a9-879f-4610-9254-92cf4f68385e" providerId="ADAL" clId="{90D3B731-0F2F-4E95-A21B-DF62515C410A}" dt="2020-12-06T07:13:42.992" v="923" actId="2696"/>
        <pc:sldMkLst>
          <pc:docMk/>
          <pc:sldMk cId="3049239366" sldId="374"/>
        </pc:sldMkLst>
      </pc:sldChg>
      <pc:sldChg chg="addSp delSp modSp add">
        <pc:chgData name="Suman Kar" userId="6b2343a9-879f-4610-9254-92cf4f68385e" providerId="ADAL" clId="{90D3B731-0F2F-4E95-A21B-DF62515C410A}" dt="2020-12-07T13:21:04.169" v="5944"/>
        <pc:sldMkLst>
          <pc:docMk/>
          <pc:sldMk cId="2320988388" sldId="375"/>
        </pc:sldMkLst>
        <pc:spChg chg="mod">
          <ac:chgData name="Suman Kar" userId="6b2343a9-879f-4610-9254-92cf4f68385e" providerId="ADAL" clId="{90D3B731-0F2F-4E95-A21B-DF62515C410A}" dt="2020-12-06T18:11:00.734" v="2003"/>
          <ac:spMkLst>
            <pc:docMk/>
            <pc:sldMk cId="2320988388" sldId="375"/>
            <ac:spMk id="2" creationId="{7A91888B-15BA-4EF2-9ECF-A19D78D747CC}"/>
          </ac:spMkLst>
        </pc:spChg>
        <pc:spChg chg="mod">
          <ac:chgData name="Suman Kar" userId="6b2343a9-879f-4610-9254-92cf4f68385e" providerId="ADAL" clId="{90D3B731-0F2F-4E95-A21B-DF62515C410A}" dt="2020-12-07T13:21:04.169" v="5944"/>
          <ac:spMkLst>
            <pc:docMk/>
            <pc:sldMk cId="2320988388" sldId="375"/>
            <ac:spMk id="3" creationId="{08E588EA-8A59-4CC8-977A-D7D0343496EC}"/>
          </ac:spMkLst>
        </pc:spChg>
        <pc:spChg chg="add mod">
          <ac:chgData name="Suman Kar" userId="6b2343a9-879f-4610-9254-92cf4f68385e" providerId="ADAL" clId="{90D3B731-0F2F-4E95-A21B-DF62515C410A}" dt="2020-12-06T08:03:35.499" v="1984" actId="1076"/>
          <ac:spMkLst>
            <pc:docMk/>
            <pc:sldMk cId="2320988388" sldId="375"/>
            <ac:spMk id="5" creationId="{77995907-F9F4-480E-984E-F21AC8F8C1CF}"/>
          </ac:spMkLst>
        </pc:spChg>
        <pc:spChg chg="add del mod">
          <ac:chgData name="Suman Kar" userId="6b2343a9-879f-4610-9254-92cf4f68385e" providerId="ADAL" clId="{90D3B731-0F2F-4E95-A21B-DF62515C410A}" dt="2020-12-06T07:51:25.903" v="1619" actId="767"/>
          <ac:spMkLst>
            <pc:docMk/>
            <pc:sldMk cId="2320988388" sldId="375"/>
            <ac:spMk id="6" creationId="{E126E82C-CFC6-4E74-8648-1FF96E05FB8D}"/>
          </ac:spMkLst>
        </pc:spChg>
      </pc:sldChg>
      <pc:sldChg chg="modSp add">
        <pc:chgData name="Suman Kar" userId="6b2343a9-879f-4610-9254-92cf4f68385e" providerId="ADAL" clId="{90D3B731-0F2F-4E95-A21B-DF62515C410A}" dt="2020-12-06T18:24:55.289" v="3006" actId="113"/>
        <pc:sldMkLst>
          <pc:docMk/>
          <pc:sldMk cId="3716064712" sldId="376"/>
        </pc:sldMkLst>
        <pc:spChg chg="mod">
          <ac:chgData name="Suman Kar" userId="6b2343a9-879f-4610-9254-92cf4f68385e" providerId="ADAL" clId="{90D3B731-0F2F-4E95-A21B-DF62515C410A}" dt="2020-12-06T18:13:53.956" v="2284"/>
          <ac:spMkLst>
            <pc:docMk/>
            <pc:sldMk cId="3716064712" sldId="376"/>
            <ac:spMk id="2" creationId="{6A019AAF-0D71-4781-AD22-F1BA5E720D2F}"/>
          </ac:spMkLst>
        </pc:spChg>
        <pc:spChg chg="mod">
          <ac:chgData name="Suman Kar" userId="6b2343a9-879f-4610-9254-92cf4f68385e" providerId="ADAL" clId="{90D3B731-0F2F-4E95-A21B-DF62515C410A}" dt="2020-12-06T18:24:55.289" v="3006" actId="113"/>
          <ac:spMkLst>
            <pc:docMk/>
            <pc:sldMk cId="3716064712" sldId="376"/>
            <ac:spMk id="3" creationId="{04DECB2C-E4A4-4F8F-BD16-23B151AEA07D}"/>
          </ac:spMkLst>
        </pc:spChg>
      </pc:sldChg>
      <pc:sldChg chg="addSp delSp modSp add">
        <pc:chgData name="Suman Kar" userId="6b2343a9-879f-4610-9254-92cf4f68385e" providerId="ADAL" clId="{90D3B731-0F2F-4E95-A21B-DF62515C410A}" dt="2020-12-06T18:21:37.130" v="2986" actId="1440"/>
        <pc:sldMkLst>
          <pc:docMk/>
          <pc:sldMk cId="1226341953" sldId="377"/>
        </pc:sldMkLst>
        <pc:spChg chg="mod">
          <ac:chgData name="Suman Kar" userId="6b2343a9-879f-4610-9254-92cf4f68385e" providerId="ADAL" clId="{90D3B731-0F2F-4E95-A21B-DF62515C410A}" dt="2020-12-06T18:14:29.373" v="2297"/>
          <ac:spMkLst>
            <pc:docMk/>
            <pc:sldMk cId="1226341953" sldId="377"/>
            <ac:spMk id="2" creationId="{7E9235EA-B040-4C54-9F6D-608CF76774E2}"/>
          </ac:spMkLst>
        </pc:spChg>
        <pc:spChg chg="del">
          <ac:chgData name="Suman Kar" userId="6b2343a9-879f-4610-9254-92cf4f68385e" providerId="ADAL" clId="{90D3B731-0F2F-4E95-A21B-DF62515C410A}" dt="2020-12-06T18:09:52.790" v="1986"/>
          <ac:spMkLst>
            <pc:docMk/>
            <pc:sldMk cId="1226341953" sldId="377"/>
            <ac:spMk id="3" creationId="{33888CB6-2D91-476B-98E7-CD6F39BC7BFD}"/>
          </ac:spMkLst>
        </pc:spChg>
        <pc:picChg chg="add mod">
          <ac:chgData name="Suman Kar" userId="6b2343a9-879f-4610-9254-92cf4f68385e" providerId="ADAL" clId="{90D3B731-0F2F-4E95-A21B-DF62515C410A}" dt="2020-12-06T18:21:37.130" v="2986" actId="1440"/>
          <ac:picMkLst>
            <pc:docMk/>
            <pc:sldMk cId="1226341953" sldId="377"/>
            <ac:picMk id="5" creationId="{B7B1D01B-4999-467D-9112-C2A48F4F5FDC}"/>
          </ac:picMkLst>
        </pc:picChg>
      </pc:sldChg>
      <pc:sldChg chg="modSp add">
        <pc:chgData name="Suman Kar" userId="6b2343a9-879f-4610-9254-92cf4f68385e" providerId="ADAL" clId="{90D3B731-0F2F-4E95-A21B-DF62515C410A}" dt="2020-12-06T18:13:25.926" v="2282" actId="113"/>
        <pc:sldMkLst>
          <pc:docMk/>
          <pc:sldMk cId="3480534543" sldId="378"/>
        </pc:sldMkLst>
        <pc:spChg chg="mod">
          <ac:chgData name="Suman Kar" userId="6b2343a9-879f-4610-9254-92cf4f68385e" providerId="ADAL" clId="{90D3B731-0F2F-4E95-A21B-DF62515C410A}" dt="2020-12-06T18:11:10.614" v="2005"/>
          <ac:spMkLst>
            <pc:docMk/>
            <pc:sldMk cId="3480534543" sldId="378"/>
            <ac:spMk id="2" creationId="{6ABFC8CA-9847-4413-9CC1-CF01B76C93D5}"/>
          </ac:spMkLst>
        </pc:spChg>
        <pc:spChg chg="mod">
          <ac:chgData name="Suman Kar" userId="6b2343a9-879f-4610-9254-92cf4f68385e" providerId="ADAL" clId="{90D3B731-0F2F-4E95-A21B-DF62515C410A}" dt="2020-12-06T18:13:25.926" v="2282" actId="113"/>
          <ac:spMkLst>
            <pc:docMk/>
            <pc:sldMk cId="3480534543" sldId="378"/>
            <ac:spMk id="3" creationId="{FCE6DCB9-E1F4-4D06-B1EF-7678A6DAB976}"/>
          </ac:spMkLst>
        </pc:spChg>
      </pc:sldChg>
      <pc:sldChg chg="addSp delSp modSp add">
        <pc:chgData name="Suman Kar" userId="6b2343a9-879f-4610-9254-92cf4f68385e" providerId="ADAL" clId="{90D3B731-0F2F-4E95-A21B-DF62515C410A}" dt="2020-12-07T04:13:33.359" v="5938" actId="20577"/>
        <pc:sldMkLst>
          <pc:docMk/>
          <pc:sldMk cId="1095934204" sldId="379"/>
        </pc:sldMkLst>
        <pc:spChg chg="mod">
          <ac:chgData name="Suman Kar" userId="6b2343a9-879f-4610-9254-92cf4f68385e" providerId="ADAL" clId="{90D3B731-0F2F-4E95-A21B-DF62515C410A}" dt="2020-12-06T18:31:55.516" v="3034"/>
          <ac:spMkLst>
            <pc:docMk/>
            <pc:sldMk cId="1095934204" sldId="379"/>
            <ac:spMk id="2" creationId="{D6B3D976-BF70-447A-BE07-E27AEF085FB5}"/>
          </ac:spMkLst>
        </pc:spChg>
        <pc:spChg chg="del">
          <ac:chgData name="Suman Kar" userId="6b2343a9-879f-4610-9254-92cf4f68385e" providerId="ADAL" clId="{90D3B731-0F2F-4E95-A21B-DF62515C410A}" dt="2020-12-06T18:31:40.712" v="3029" actId="478"/>
          <ac:spMkLst>
            <pc:docMk/>
            <pc:sldMk cId="1095934204" sldId="379"/>
            <ac:spMk id="3" creationId="{731418F7-935B-490B-A7DE-7821F8CFBD84}"/>
          </ac:spMkLst>
        </pc:spChg>
        <pc:spChg chg="add del">
          <ac:chgData name="Suman Kar" userId="6b2343a9-879f-4610-9254-92cf4f68385e" providerId="ADAL" clId="{90D3B731-0F2F-4E95-A21B-DF62515C410A}" dt="2020-12-06T18:31:37.640" v="3028"/>
          <ac:spMkLst>
            <pc:docMk/>
            <pc:sldMk cId="1095934204" sldId="379"/>
            <ac:spMk id="5" creationId="{55361DD4-026B-427F-A22D-727AA6FEF67D}"/>
          </ac:spMkLst>
        </pc:spChg>
        <pc:spChg chg="add del">
          <ac:chgData name="Suman Kar" userId="6b2343a9-879f-4610-9254-92cf4f68385e" providerId="ADAL" clId="{90D3B731-0F2F-4E95-A21B-DF62515C410A}" dt="2020-12-06T18:31:41.953" v="3031"/>
          <ac:spMkLst>
            <pc:docMk/>
            <pc:sldMk cId="1095934204" sldId="379"/>
            <ac:spMk id="6" creationId="{9131E878-10F8-46F9-80BB-5F82C2AAFD31}"/>
          </ac:spMkLst>
        </pc:spChg>
        <pc:spChg chg="add mod">
          <ac:chgData name="Suman Kar" userId="6b2343a9-879f-4610-9254-92cf4f68385e" providerId="ADAL" clId="{90D3B731-0F2F-4E95-A21B-DF62515C410A}" dt="2020-12-07T04:13:33.359" v="5938" actId="20577"/>
          <ac:spMkLst>
            <pc:docMk/>
            <pc:sldMk cId="1095934204" sldId="379"/>
            <ac:spMk id="7" creationId="{A1555DCF-81E2-4975-A852-2089975019B2}"/>
          </ac:spMkLst>
        </pc:spChg>
      </pc:sldChg>
      <pc:sldChg chg="addSp delSp modSp add del">
        <pc:chgData name="Suman Kar" userId="6b2343a9-879f-4610-9254-92cf4f68385e" providerId="ADAL" clId="{90D3B731-0F2F-4E95-A21B-DF62515C410A}" dt="2020-12-06T18:31:20.270" v="3025" actId="2696"/>
        <pc:sldMkLst>
          <pc:docMk/>
          <pc:sldMk cId="1966854033" sldId="379"/>
        </pc:sldMkLst>
        <pc:spChg chg="mod">
          <ac:chgData name="Suman Kar" userId="6b2343a9-879f-4610-9254-92cf4f68385e" providerId="ADAL" clId="{90D3B731-0F2F-4E95-A21B-DF62515C410A}" dt="2020-12-06T18:23:35.484" v="3002"/>
          <ac:spMkLst>
            <pc:docMk/>
            <pc:sldMk cId="1966854033" sldId="379"/>
            <ac:spMk id="2" creationId="{13BFE4A9-D8D9-4D3C-85BB-D7C25EE44968}"/>
          </ac:spMkLst>
        </pc:spChg>
        <pc:spChg chg="del">
          <ac:chgData name="Suman Kar" userId="6b2343a9-879f-4610-9254-92cf4f68385e" providerId="ADAL" clId="{90D3B731-0F2F-4E95-A21B-DF62515C410A}" dt="2020-12-06T18:23:06.017" v="2995"/>
          <ac:spMkLst>
            <pc:docMk/>
            <pc:sldMk cId="1966854033" sldId="379"/>
            <ac:spMk id="3" creationId="{A72A6FBE-00B3-4E06-9AEB-B2EEEEC77A7D}"/>
          </ac:spMkLst>
        </pc:spChg>
        <pc:picChg chg="add mod">
          <ac:chgData name="Suman Kar" userId="6b2343a9-879f-4610-9254-92cf4f68385e" providerId="ADAL" clId="{90D3B731-0F2F-4E95-A21B-DF62515C410A}" dt="2020-12-06T18:23:46.269" v="3004" actId="1076"/>
          <ac:picMkLst>
            <pc:docMk/>
            <pc:sldMk cId="1966854033" sldId="379"/>
            <ac:picMk id="5" creationId="{9B6158DB-9E2A-4D03-9AFE-1C6C1A9F57E2}"/>
          </ac:picMkLst>
        </pc:picChg>
      </pc:sldChg>
      <pc:sldChg chg="add del">
        <pc:chgData name="Suman Kar" userId="6b2343a9-879f-4610-9254-92cf4f68385e" providerId="ADAL" clId="{90D3B731-0F2F-4E95-A21B-DF62515C410A}" dt="2020-12-06T18:27:17.918" v="3011" actId="2696"/>
        <pc:sldMkLst>
          <pc:docMk/>
          <pc:sldMk cId="283539080" sldId="380"/>
        </pc:sldMkLst>
      </pc:sldChg>
      <pc:sldChg chg="modSp add ord">
        <pc:chgData name="Suman Kar" userId="6b2343a9-879f-4610-9254-92cf4f68385e" providerId="ADAL" clId="{90D3B731-0F2F-4E95-A21B-DF62515C410A}" dt="2020-12-06T19:16:50.128" v="3863"/>
        <pc:sldMkLst>
          <pc:docMk/>
          <pc:sldMk cId="1209661666" sldId="380"/>
        </pc:sldMkLst>
        <pc:spChg chg="mod">
          <ac:chgData name="Suman Kar" userId="6b2343a9-879f-4610-9254-92cf4f68385e" providerId="ADAL" clId="{90D3B731-0F2F-4E95-A21B-DF62515C410A}" dt="2020-12-06T18:40:05.703" v="3609"/>
          <ac:spMkLst>
            <pc:docMk/>
            <pc:sldMk cId="1209661666" sldId="380"/>
            <ac:spMk id="2" creationId="{3EAE6A32-B7F7-4AE3-8F3A-436674B9D84E}"/>
          </ac:spMkLst>
        </pc:spChg>
        <pc:spChg chg="mod">
          <ac:chgData name="Suman Kar" userId="6b2343a9-879f-4610-9254-92cf4f68385e" providerId="ADAL" clId="{90D3B731-0F2F-4E95-A21B-DF62515C410A}" dt="2020-12-06T18:39:34.588" v="3607" actId="20577"/>
          <ac:spMkLst>
            <pc:docMk/>
            <pc:sldMk cId="1209661666" sldId="380"/>
            <ac:spMk id="3" creationId="{40A862C7-F359-47FB-98C4-CC54E53BEBFB}"/>
          </ac:spMkLst>
        </pc:spChg>
      </pc:sldChg>
      <pc:sldChg chg="modSp add">
        <pc:chgData name="Suman Kar" userId="6b2343a9-879f-4610-9254-92cf4f68385e" providerId="ADAL" clId="{90D3B731-0F2F-4E95-A21B-DF62515C410A}" dt="2020-12-06T19:49:04.886" v="5417" actId="403"/>
        <pc:sldMkLst>
          <pc:docMk/>
          <pc:sldMk cId="2115193296" sldId="381"/>
        </pc:sldMkLst>
        <pc:spChg chg="mod">
          <ac:chgData name="Suman Kar" userId="6b2343a9-879f-4610-9254-92cf4f68385e" providerId="ADAL" clId="{90D3B731-0F2F-4E95-A21B-DF62515C410A}" dt="2020-12-06T19:49:04.886" v="5417" actId="403"/>
          <ac:spMkLst>
            <pc:docMk/>
            <pc:sldMk cId="2115193296" sldId="381"/>
            <ac:spMk id="2" creationId="{3A070ACF-CCCC-4C83-8DED-22A5FE60116D}"/>
          </ac:spMkLst>
        </pc:spChg>
        <pc:spChg chg="mod">
          <ac:chgData name="Suman Kar" userId="6b2343a9-879f-4610-9254-92cf4f68385e" providerId="ADAL" clId="{90D3B731-0F2F-4E95-A21B-DF62515C410A}" dt="2020-12-06T19:26:21.743" v="4506" actId="20577"/>
          <ac:spMkLst>
            <pc:docMk/>
            <pc:sldMk cId="2115193296" sldId="381"/>
            <ac:spMk id="3" creationId="{DD8C390F-3B8C-4625-AE5E-D2601F489DF7}"/>
          </ac:spMkLst>
        </pc:spChg>
      </pc:sldChg>
      <pc:sldChg chg="addSp modSp add">
        <pc:chgData name="Suman Kar" userId="6b2343a9-879f-4610-9254-92cf4f68385e" providerId="ADAL" clId="{90D3B731-0F2F-4E95-A21B-DF62515C410A}" dt="2020-12-06T19:34:15.318" v="4803"/>
        <pc:sldMkLst>
          <pc:docMk/>
          <pc:sldMk cId="897696921" sldId="382"/>
        </pc:sldMkLst>
        <pc:spChg chg="mod">
          <ac:chgData name="Suman Kar" userId="6b2343a9-879f-4610-9254-92cf4f68385e" providerId="ADAL" clId="{90D3B731-0F2F-4E95-A21B-DF62515C410A}" dt="2020-12-06T19:34:15.318" v="4803"/>
          <ac:spMkLst>
            <pc:docMk/>
            <pc:sldMk cId="897696921" sldId="382"/>
            <ac:spMk id="2" creationId="{6B0329E1-1638-4B24-B7DC-B3707EABDAE6}"/>
          </ac:spMkLst>
        </pc:spChg>
        <pc:spChg chg="mod">
          <ac:chgData name="Suman Kar" userId="6b2343a9-879f-4610-9254-92cf4f68385e" providerId="ADAL" clId="{90D3B731-0F2F-4E95-A21B-DF62515C410A}" dt="2020-12-06T19:33:37.518" v="4798" actId="113"/>
          <ac:spMkLst>
            <pc:docMk/>
            <pc:sldMk cId="897696921" sldId="382"/>
            <ac:spMk id="3" creationId="{7AF9D903-8B27-42CE-B86E-E377F59E1B03}"/>
          </ac:spMkLst>
        </pc:spChg>
        <pc:picChg chg="add mod">
          <ac:chgData name="Suman Kar" userId="6b2343a9-879f-4610-9254-92cf4f68385e" providerId="ADAL" clId="{90D3B731-0F2F-4E95-A21B-DF62515C410A}" dt="2020-12-06T19:33:59.767" v="4801" actId="1440"/>
          <ac:picMkLst>
            <pc:docMk/>
            <pc:sldMk cId="897696921" sldId="382"/>
            <ac:picMk id="5" creationId="{D81B8A3D-87EA-40BA-BDA5-0BEED8211E57}"/>
          </ac:picMkLst>
        </pc:picChg>
      </pc:sldChg>
      <pc:sldChg chg="modSp add">
        <pc:chgData name="Suman Kar" userId="6b2343a9-879f-4610-9254-92cf4f68385e" providerId="ADAL" clId="{90D3B731-0F2F-4E95-A21B-DF62515C410A}" dt="2020-12-06T19:43:29.937" v="5243" actId="113"/>
        <pc:sldMkLst>
          <pc:docMk/>
          <pc:sldMk cId="2859973535" sldId="383"/>
        </pc:sldMkLst>
        <pc:spChg chg="mod">
          <ac:chgData name="Suman Kar" userId="6b2343a9-879f-4610-9254-92cf4f68385e" providerId="ADAL" clId="{90D3B731-0F2F-4E95-A21B-DF62515C410A}" dt="2020-12-06T19:43:29.937" v="5243" actId="113"/>
          <ac:spMkLst>
            <pc:docMk/>
            <pc:sldMk cId="2859973535" sldId="383"/>
            <ac:spMk id="2" creationId="{6821C95A-F356-4C76-8EB6-E606BE8B3099}"/>
          </ac:spMkLst>
        </pc:spChg>
        <pc:spChg chg="mod">
          <ac:chgData name="Suman Kar" userId="6b2343a9-879f-4610-9254-92cf4f68385e" providerId="ADAL" clId="{90D3B731-0F2F-4E95-A21B-DF62515C410A}" dt="2020-12-06T19:38:44.103" v="5083" actId="313"/>
          <ac:spMkLst>
            <pc:docMk/>
            <pc:sldMk cId="2859973535" sldId="383"/>
            <ac:spMk id="3" creationId="{677ED658-3509-4906-83B5-1936941A13D9}"/>
          </ac:spMkLst>
        </pc:spChg>
      </pc:sldChg>
      <pc:sldChg chg="addSp modSp add">
        <pc:chgData name="Suman Kar" userId="6b2343a9-879f-4610-9254-92cf4f68385e" providerId="ADAL" clId="{90D3B731-0F2F-4E95-A21B-DF62515C410A}" dt="2020-12-06T19:43:36.017" v="5245"/>
        <pc:sldMkLst>
          <pc:docMk/>
          <pc:sldMk cId="426609675" sldId="384"/>
        </pc:sldMkLst>
        <pc:spChg chg="mod">
          <ac:chgData name="Suman Kar" userId="6b2343a9-879f-4610-9254-92cf4f68385e" providerId="ADAL" clId="{90D3B731-0F2F-4E95-A21B-DF62515C410A}" dt="2020-12-06T19:43:36.017" v="5245"/>
          <ac:spMkLst>
            <pc:docMk/>
            <pc:sldMk cId="426609675" sldId="384"/>
            <ac:spMk id="2" creationId="{9A257CCD-AA39-4E79-8A6F-A5ED8A594899}"/>
          </ac:spMkLst>
        </pc:spChg>
        <pc:spChg chg="mod">
          <ac:chgData name="Suman Kar" userId="6b2343a9-879f-4610-9254-92cf4f68385e" providerId="ADAL" clId="{90D3B731-0F2F-4E95-A21B-DF62515C410A}" dt="2020-12-06T19:42:25.073" v="5222" actId="113"/>
          <ac:spMkLst>
            <pc:docMk/>
            <pc:sldMk cId="426609675" sldId="384"/>
            <ac:spMk id="3" creationId="{4BC5DCF8-3650-48C4-870D-4A144E4A181A}"/>
          </ac:spMkLst>
        </pc:spChg>
        <pc:picChg chg="add mod">
          <ac:chgData name="Suman Kar" userId="6b2343a9-879f-4610-9254-92cf4f68385e" providerId="ADAL" clId="{90D3B731-0F2F-4E95-A21B-DF62515C410A}" dt="2020-12-06T19:42:54.418" v="5226" actId="1440"/>
          <ac:picMkLst>
            <pc:docMk/>
            <pc:sldMk cId="426609675" sldId="384"/>
            <ac:picMk id="5" creationId="{2A5B1A49-24E1-4408-9A43-F9A72319777E}"/>
          </ac:picMkLst>
        </pc:picChg>
      </pc:sldChg>
      <pc:sldChg chg="modSp add">
        <pc:chgData name="Suman Kar" userId="6b2343a9-879f-4610-9254-92cf4f68385e" providerId="ADAL" clId="{90D3B731-0F2F-4E95-A21B-DF62515C410A}" dt="2020-12-06T19:48:31.561" v="5415" actId="313"/>
        <pc:sldMkLst>
          <pc:docMk/>
          <pc:sldMk cId="1513742097" sldId="385"/>
        </pc:sldMkLst>
        <pc:spChg chg="mod">
          <ac:chgData name="Suman Kar" userId="6b2343a9-879f-4610-9254-92cf4f68385e" providerId="ADAL" clId="{90D3B731-0F2F-4E95-A21B-DF62515C410A}" dt="2020-12-06T19:45:06.130" v="5397"/>
          <ac:spMkLst>
            <pc:docMk/>
            <pc:sldMk cId="1513742097" sldId="385"/>
            <ac:spMk id="2" creationId="{20C43850-D8E6-4DCF-9A66-8EFFF0323703}"/>
          </ac:spMkLst>
        </pc:spChg>
        <pc:spChg chg="mod">
          <ac:chgData name="Suman Kar" userId="6b2343a9-879f-4610-9254-92cf4f68385e" providerId="ADAL" clId="{90D3B731-0F2F-4E95-A21B-DF62515C410A}" dt="2020-12-06T19:48:31.561" v="5415" actId="313"/>
          <ac:spMkLst>
            <pc:docMk/>
            <pc:sldMk cId="1513742097" sldId="385"/>
            <ac:spMk id="3" creationId="{CC4BFDE0-3B1E-4DB4-BB58-CF0F557E2E67}"/>
          </ac:spMkLst>
        </pc:spChg>
      </pc:sldChg>
      <pc:sldChg chg="addSp delSp modSp add">
        <pc:chgData name="Suman Kar" userId="6b2343a9-879f-4610-9254-92cf4f68385e" providerId="ADAL" clId="{90D3B731-0F2F-4E95-A21B-DF62515C410A}" dt="2020-12-07T03:59:48.895" v="5935" actId="20577"/>
        <pc:sldMkLst>
          <pc:docMk/>
          <pc:sldMk cId="3394994711" sldId="386"/>
        </pc:sldMkLst>
        <pc:spChg chg="mod">
          <ac:chgData name="Suman Kar" userId="6b2343a9-879f-4610-9254-92cf4f68385e" providerId="ADAL" clId="{90D3B731-0F2F-4E95-A21B-DF62515C410A}" dt="2020-12-07T03:59:48.895" v="5935" actId="20577"/>
          <ac:spMkLst>
            <pc:docMk/>
            <pc:sldMk cId="3394994711" sldId="386"/>
            <ac:spMk id="2" creationId="{D71B8543-1154-404A-BDFB-77D9344AA8A3}"/>
          </ac:spMkLst>
        </pc:spChg>
        <pc:spChg chg="del">
          <ac:chgData name="Suman Kar" userId="6b2343a9-879f-4610-9254-92cf4f68385e" providerId="ADAL" clId="{90D3B731-0F2F-4E95-A21B-DF62515C410A}" dt="2020-12-07T03:59:27.366" v="5923"/>
          <ac:spMkLst>
            <pc:docMk/>
            <pc:sldMk cId="3394994711" sldId="386"/>
            <ac:spMk id="3" creationId="{46E8C922-6CCC-4A30-912E-E6BA04FED1FE}"/>
          </ac:spMkLst>
        </pc:spChg>
        <pc:picChg chg="add mod">
          <ac:chgData name="Suman Kar" userId="6b2343a9-879f-4610-9254-92cf4f68385e" providerId="ADAL" clId="{90D3B731-0F2F-4E95-A21B-DF62515C410A}" dt="2020-12-07T03:59:30.904" v="5924" actId="1076"/>
          <ac:picMkLst>
            <pc:docMk/>
            <pc:sldMk cId="3394994711" sldId="386"/>
            <ac:picMk id="5" creationId="{3AB39830-512A-413D-BA8C-3AAC017DD43E}"/>
          </ac:picMkLst>
        </pc:picChg>
      </pc:sldChg>
      <pc:sldChg chg="addSp modSp add">
        <pc:chgData name="Suman Kar" userId="6b2343a9-879f-4610-9254-92cf4f68385e" providerId="ADAL" clId="{90D3B731-0F2F-4E95-A21B-DF62515C410A}" dt="2020-12-07T13:24:40.281" v="6015"/>
        <pc:sldMkLst>
          <pc:docMk/>
          <pc:sldMk cId="338879064" sldId="387"/>
        </pc:sldMkLst>
        <pc:spChg chg="mod">
          <ac:chgData name="Suman Kar" userId="6b2343a9-879f-4610-9254-92cf4f68385e" providerId="ADAL" clId="{90D3B731-0F2F-4E95-A21B-DF62515C410A}" dt="2020-12-07T13:21:26.142" v="5950"/>
          <ac:spMkLst>
            <pc:docMk/>
            <pc:sldMk cId="338879064" sldId="387"/>
            <ac:spMk id="2" creationId="{3290B3CE-1609-46DB-B861-9EB9725D9351}"/>
          </ac:spMkLst>
        </pc:spChg>
        <pc:spChg chg="mod">
          <ac:chgData name="Suman Kar" userId="6b2343a9-879f-4610-9254-92cf4f68385e" providerId="ADAL" clId="{90D3B731-0F2F-4E95-A21B-DF62515C410A}" dt="2020-12-07T13:21:55.818" v="5957"/>
          <ac:spMkLst>
            <pc:docMk/>
            <pc:sldMk cId="338879064" sldId="387"/>
            <ac:spMk id="3" creationId="{672C881A-DF1B-4F8F-826A-0892AA580B70}"/>
          </ac:spMkLst>
        </pc:spChg>
        <pc:spChg chg="add mod">
          <ac:chgData name="Suman Kar" userId="6b2343a9-879f-4610-9254-92cf4f68385e" providerId="ADAL" clId="{90D3B731-0F2F-4E95-A21B-DF62515C410A}" dt="2020-12-07T13:24:40.281" v="6015"/>
          <ac:spMkLst>
            <pc:docMk/>
            <pc:sldMk cId="338879064" sldId="387"/>
            <ac:spMk id="5" creationId="{509BA1BF-04D2-4BBA-B1CD-479983725ACC}"/>
          </ac:spMkLst>
        </pc:spChg>
      </pc:sldChg>
      <pc:sldChg chg="modSp add ord">
        <pc:chgData name="Suman Kar" userId="6b2343a9-879f-4610-9254-92cf4f68385e" providerId="ADAL" clId="{90D3B731-0F2F-4E95-A21B-DF62515C410A}" dt="2020-12-07T14:26:31.160" v="6088" actId="20577"/>
        <pc:sldMkLst>
          <pc:docMk/>
          <pc:sldMk cId="1843542887" sldId="388"/>
        </pc:sldMkLst>
        <pc:spChg chg="mod">
          <ac:chgData name="Suman Kar" userId="6b2343a9-879f-4610-9254-92cf4f68385e" providerId="ADAL" clId="{90D3B731-0F2F-4E95-A21B-DF62515C410A}" dt="2020-12-07T14:21:26.505" v="6028" actId="20577"/>
          <ac:spMkLst>
            <pc:docMk/>
            <pc:sldMk cId="1843542887" sldId="388"/>
            <ac:spMk id="2" creationId="{2341124F-C2AD-4544-A9EF-8388E33D6570}"/>
          </ac:spMkLst>
        </pc:spChg>
        <pc:spChg chg="mod">
          <ac:chgData name="Suman Kar" userId="6b2343a9-879f-4610-9254-92cf4f68385e" providerId="ADAL" clId="{90D3B731-0F2F-4E95-A21B-DF62515C410A}" dt="2020-12-07T14:26:31.160" v="6088" actId="20577"/>
          <ac:spMkLst>
            <pc:docMk/>
            <pc:sldMk cId="1843542887" sldId="388"/>
            <ac:spMk id="3" creationId="{0C0EC181-7085-40A9-AB2B-B73D61BEBA51}"/>
          </ac:spMkLst>
        </pc:spChg>
      </pc:sldChg>
    </pc:docChg>
  </pc:docChgLst>
  <pc:docChgLst>
    <pc:chgData name="Robin Garcia" userId="S::rgarcia@adobe.com::d79a0080-e192-4d2c-9046-a9db4164f5d2" providerId="AD" clId="Web-{FF87B460-A640-35AD-6BEC-7B071BE38781}"/>
    <pc:docChg chg="modSld">
      <pc:chgData name="Robin Garcia" userId="S::rgarcia@adobe.com::d79a0080-e192-4d2c-9046-a9db4164f5d2" providerId="AD" clId="Web-{FF87B460-A640-35AD-6BEC-7B071BE38781}" dt="2020-02-05T18:28:08.636" v="330"/>
      <pc:docMkLst>
        <pc:docMk/>
      </pc:docMkLst>
      <pc:sldChg chg="modSp">
        <pc:chgData name="Robin Garcia" userId="S::rgarcia@adobe.com::d79a0080-e192-4d2c-9046-a9db4164f5d2" providerId="AD" clId="Web-{FF87B460-A640-35AD-6BEC-7B071BE38781}" dt="2020-02-05T18:05:39.598" v="2" actId="20577"/>
        <pc:sldMkLst>
          <pc:docMk/>
          <pc:sldMk cId="2350178489" sldId="303"/>
        </pc:sldMkLst>
        <pc:spChg chg="mod">
          <ac:chgData name="Robin Garcia" userId="S::rgarcia@adobe.com::d79a0080-e192-4d2c-9046-a9db4164f5d2" providerId="AD" clId="Web-{FF87B460-A640-35AD-6BEC-7B071BE38781}" dt="2020-02-05T18:05:39.598" v="2" actId="20577"/>
          <ac:spMkLst>
            <pc:docMk/>
            <pc:sldMk cId="2350178489" sldId="303"/>
            <ac:spMk id="6" creationId="{00000000-0000-0000-0000-000000000000}"/>
          </ac:spMkLst>
        </pc:spChg>
      </pc:sldChg>
      <pc:sldChg chg="addSp delSp modSp modNotes">
        <pc:chgData name="Robin Garcia" userId="S::rgarcia@adobe.com::d79a0080-e192-4d2c-9046-a9db4164f5d2" providerId="AD" clId="Web-{FF87B460-A640-35AD-6BEC-7B071BE38781}" dt="2020-02-05T18:28:08.636" v="330"/>
        <pc:sldMkLst>
          <pc:docMk/>
          <pc:sldMk cId="342026742" sldId="325"/>
        </pc:sldMkLst>
        <pc:graphicFrameChg chg="mod modGraphic">
          <ac:chgData name="Robin Garcia" userId="S::rgarcia@adobe.com::d79a0080-e192-4d2c-9046-a9db4164f5d2" providerId="AD" clId="Web-{FF87B460-A640-35AD-6BEC-7B071BE38781}" dt="2020-02-05T18:26:42.120" v="273" actId="14100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add del mod modGraphic">
          <ac:chgData name="Robin Garcia" userId="S::rgarcia@adobe.com::d79a0080-e192-4d2c-9046-a9db4164f5d2" providerId="AD" clId="Web-{FF87B460-A640-35AD-6BEC-7B071BE38781}" dt="2020-02-05T18:28:08.636" v="330"/>
          <ac:graphicFrameMkLst>
            <pc:docMk/>
            <pc:sldMk cId="342026742" sldId="325"/>
            <ac:graphicFrameMk id="104" creationId="{AA0B6740-7CA1-46B8-81F2-D5DB1A857C15}"/>
          </ac:graphicFrameMkLst>
        </pc:graphicFrameChg>
      </pc:sldChg>
    </pc:docChg>
  </pc:docChgLst>
  <pc:docChgLst>
    <pc:chgData name="Robin Garcia" userId="d79a0080-e192-4d2c-9046-a9db4164f5d2" providerId="ADAL" clId="{1B1C78C4-EBBE-4968-8355-061B62FCB6BC}"/>
    <pc:docChg chg="undo custSel addSld delSld modSld sldOrd">
      <pc:chgData name="Robin Garcia" userId="d79a0080-e192-4d2c-9046-a9db4164f5d2" providerId="ADAL" clId="{1B1C78C4-EBBE-4968-8355-061B62FCB6BC}" dt="2020-02-06T21:22:05.375" v="2897" actId="1035"/>
      <pc:docMkLst>
        <pc:docMk/>
      </pc:docMkLst>
      <pc:sldChg chg="modSp">
        <pc:chgData name="Robin Garcia" userId="d79a0080-e192-4d2c-9046-a9db4164f5d2" providerId="ADAL" clId="{1B1C78C4-EBBE-4968-8355-061B62FCB6BC}" dt="2020-02-05T20:26:57.092" v="1144" actId="20577"/>
        <pc:sldMkLst>
          <pc:docMk/>
          <pc:sldMk cId="2138503917" sldId="302"/>
        </pc:sldMkLst>
        <pc:spChg chg="mod">
          <ac:chgData name="Robin Garcia" userId="d79a0080-e192-4d2c-9046-a9db4164f5d2" providerId="ADAL" clId="{1B1C78C4-EBBE-4968-8355-061B62FCB6BC}" dt="2020-02-05T20:26:57.092" v="1144" actId="20577"/>
          <ac:spMkLst>
            <pc:docMk/>
            <pc:sldMk cId="2138503917" sldId="302"/>
            <ac:spMk id="2" creationId="{00000000-0000-0000-0000-000000000000}"/>
          </ac:spMkLst>
        </pc:spChg>
      </pc:sldChg>
      <pc:sldChg chg="modSp">
        <pc:chgData name="Robin Garcia" userId="d79a0080-e192-4d2c-9046-a9db4164f5d2" providerId="ADAL" clId="{1B1C78C4-EBBE-4968-8355-061B62FCB6BC}" dt="2020-02-06T21:22:05.375" v="2897" actId="1035"/>
        <pc:sldMkLst>
          <pc:docMk/>
          <pc:sldMk cId="984753567" sldId="307"/>
        </pc:sldMkLst>
        <pc:graphicFrameChg chg="mod modGraphic">
          <ac:chgData name="Robin Garcia" userId="d79a0080-e192-4d2c-9046-a9db4164f5d2" providerId="ADAL" clId="{1B1C78C4-EBBE-4968-8355-061B62FCB6BC}" dt="2020-02-06T21:22:05.375" v="2897" actId="1035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addSp delSp modSp">
        <pc:chgData name="Robin Garcia" userId="d79a0080-e192-4d2c-9046-a9db4164f5d2" providerId="ADAL" clId="{1B1C78C4-EBBE-4968-8355-061B62FCB6BC}" dt="2020-02-06T21:19:19.707" v="2866" actId="1076"/>
        <pc:sldMkLst>
          <pc:docMk/>
          <pc:sldMk cId="3917759592" sldId="312"/>
        </pc:sldMkLst>
        <pc:spChg chg="mod">
          <ac:chgData name="Robin Garcia" userId="d79a0080-e192-4d2c-9046-a9db4164f5d2" providerId="ADAL" clId="{1B1C78C4-EBBE-4968-8355-061B62FCB6BC}" dt="2020-02-06T21:17:19.475" v="2760" actId="20577"/>
          <ac:spMkLst>
            <pc:docMk/>
            <pc:sldMk cId="3917759592" sldId="312"/>
            <ac:spMk id="5" creationId="{00000000-0000-0000-0000-000000000000}"/>
          </ac:spMkLst>
        </pc:spChg>
        <pc:spChg chg="add del">
          <ac:chgData name="Robin Garcia" userId="d79a0080-e192-4d2c-9046-a9db4164f5d2" providerId="ADAL" clId="{1B1C78C4-EBBE-4968-8355-061B62FCB6BC}" dt="2020-02-06T21:15:37.354" v="2748" actId="478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d79a0080-e192-4d2c-9046-a9db4164f5d2" providerId="ADAL" clId="{1B1C78C4-EBBE-4968-8355-061B62FCB6BC}" dt="2020-02-06T21:19:19.707" v="2866" actId="1076"/>
          <ac:spMkLst>
            <pc:docMk/>
            <pc:sldMk cId="3917759592" sldId="312"/>
            <ac:spMk id="8" creationId="{2E5F1816-4DA7-4AB9-A14E-0AB311560E4C}"/>
          </ac:spMkLst>
        </pc:spChg>
        <pc:spChg chg="add del mod">
          <ac:chgData name="Robin Garcia" userId="d79a0080-e192-4d2c-9046-a9db4164f5d2" providerId="ADAL" clId="{1B1C78C4-EBBE-4968-8355-061B62FCB6BC}" dt="2020-02-06T21:17:16.795" v="2758" actId="478"/>
          <ac:spMkLst>
            <pc:docMk/>
            <pc:sldMk cId="3917759592" sldId="312"/>
            <ac:spMk id="9" creationId="{B7874BEA-6331-4C4B-8450-652638EEBBFB}"/>
          </ac:spMkLst>
        </pc:spChg>
        <pc:spChg chg="add del">
          <ac:chgData name="Robin Garcia" userId="d79a0080-e192-4d2c-9046-a9db4164f5d2" providerId="ADAL" clId="{1B1C78C4-EBBE-4968-8355-061B62FCB6BC}" dt="2020-02-06T21:15:40.906" v="2750" actId="478"/>
          <ac:spMkLst>
            <pc:docMk/>
            <pc:sldMk cId="3917759592" sldId="312"/>
            <ac:spMk id="10" creationId="{D3A5E3ED-17CE-4E51-8790-BF5B1371EAE0}"/>
          </ac:spMkLst>
        </pc:spChg>
        <pc:picChg chg="add del mod">
          <ac:chgData name="Robin Garcia" userId="d79a0080-e192-4d2c-9046-a9db4164f5d2" providerId="ADAL" clId="{1B1C78C4-EBBE-4968-8355-061B62FCB6BC}" dt="2020-02-06T21:15:32.379" v="2743"/>
          <ac:picMkLst>
            <pc:docMk/>
            <pc:sldMk cId="3917759592" sldId="312"/>
            <ac:picMk id="2" creationId="{97657D8E-004B-49EE-BB8E-FC96346D487B}"/>
          </ac:picMkLst>
        </pc:picChg>
        <pc:picChg chg="add mod">
          <ac:chgData name="Robin Garcia" userId="d79a0080-e192-4d2c-9046-a9db4164f5d2" providerId="ADAL" clId="{1B1C78C4-EBBE-4968-8355-061B62FCB6BC}" dt="2020-02-06T21:18:39.050" v="2794" actId="1076"/>
          <ac:picMkLst>
            <pc:docMk/>
            <pc:sldMk cId="3917759592" sldId="312"/>
            <ac:picMk id="3" creationId="{22FBAE32-923B-44A1-814C-A50881BC0E10}"/>
          </ac:picMkLst>
        </pc:picChg>
      </pc:sldChg>
      <pc:sldChg chg="del">
        <pc:chgData name="Robin Garcia" userId="d79a0080-e192-4d2c-9046-a9db4164f5d2" providerId="ADAL" clId="{1B1C78C4-EBBE-4968-8355-061B62FCB6BC}" dt="2020-02-05T20:27:15.098" v="1145" actId="2696"/>
        <pc:sldMkLst>
          <pc:docMk/>
          <pc:sldMk cId="2932385590" sldId="316"/>
        </pc:sldMkLst>
      </pc:sldChg>
      <pc:sldChg chg="add del ord">
        <pc:chgData name="Robin Garcia" userId="d79a0080-e192-4d2c-9046-a9db4164f5d2" providerId="ADAL" clId="{1B1C78C4-EBBE-4968-8355-061B62FCB6BC}" dt="2020-02-05T20:29:56.575" v="1171" actId="2696"/>
        <pc:sldMkLst>
          <pc:docMk/>
          <pc:sldMk cId="3939541813" sldId="317"/>
        </pc:sldMkLst>
      </pc:sldChg>
      <pc:sldChg chg="modSp ord">
        <pc:chgData name="Robin Garcia" userId="d79a0080-e192-4d2c-9046-a9db4164f5d2" providerId="ADAL" clId="{1B1C78C4-EBBE-4968-8355-061B62FCB6BC}" dt="2020-02-05T21:03:50.545" v="1861" actId="20577"/>
        <pc:sldMkLst>
          <pc:docMk/>
          <pc:sldMk cId="1770128642" sldId="318"/>
        </pc:sldMkLst>
        <pc:spChg chg="mod">
          <ac:chgData name="Robin Garcia" userId="d79a0080-e192-4d2c-9046-a9db4164f5d2" providerId="ADAL" clId="{1B1C78C4-EBBE-4968-8355-061B62FCB6BC}" dt="2020-02-05T20:43:11.122" v="1405" actId="20577"/>
          <ac:spMkLst>
            <pc:docMk/>
            <pc:sldMk cId="1770128642" sldId="318"/>
            <ac:spMk id="5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5T21:03:50.545" v="1861" actId="20577"/>
          <ac:spMkLst>
            <pc:docMk/>
            <pc:sldMk cId="1770128642" sldId="318"/>
            <ac:spMk id="7" creationId="{E9B46C03-5F91-4C48-89B4-D1AA304674E3}"/>
          </ac:spMkLst>
        </pc:spChg>
        <pc:spChg chg="mod">
          <ac:chgData name="Robin Garcia" userId="d79a0080-e192-4d2c-9046-a9db4164f5d2" providerId="ADAL" clId="{1B1C78C4-EBBE-4968-8355-061B62FCB6BC}" dt="2020-02-05T20:56:08.246" v="1702" actId="20577"/>
          <ac:spMkLst>
            <pc:docMk/>
            <pc:sldMk cId="1770128642" sldId="318"/>
            <ac:spMk id="8" creationId="{C641E080-FA2B-4167-9D93-52C24F932F28}"/>
          </ac:spMkLst>
        </pc:spChg>
      </pc:sldChg>
      <pc:sldChg chg="modSp ord">
        <pc:chgData name="Robin Garcia" userId="d79a0080-e192-4d2c-9046-a9db4164f5d2" providerId="ADAL" clId="{1B1C78C4-EBBE-4968-8355-061B62FCB6BC}" dt="2020-02-06T20:53:56.951" v="2390" actId="20577"/>
        <pc:sldMkLst>
          <pc:docMk/>
          <pc:sldMk cId="1599045891" sldId="319"/>
        </pc:sldMkLst>
        <pc:spChg chg="mod">
          <ac:chgData name="Robin Garcia" userId="d79a0080-e192-4d2c-9046-a9db4164f5d2" providerId="ADAL" clId="{1B1C78C4-EBBE-4968-8355-061B62FCB6BC}" dt="2020-02-06T20:53:56.951" v="2390" actId="20577"/>
          <ac:spMkLst>
            <pc:docMk/>
            <pc:sldMk cId="1599045891" sldId="319"/>
            <ac:spMk id="6" creationId="{F29A98FB-095B-4192-BC7F-BE64F5E54768}"/>
          </ac:spMkLst>
        </pc:spChg>
        <pc:spChg chg="mod">
          <ac:chgData name="Robin Garcia" userId="d79a0080-e192-4d2c-9046-a9db4164f5d2" providerId="ADAL" clId="{1B1C78C4-EBBE-4968-8355-061B62FCB6BC}" dt="2020-02-06T20:53:40.800" v="2387" actId="20577"/>
          <ac:spMkLst>
            <pc:docMk/>
            <pc:sldMk cId="1599045891" sldId="319"/>
            <ac:spMk id="7" creationId="{E9B46C03-5F91-4C48-89B4-D1AA304674E3}"/>
          </ac:spMkLst>
        </pc:spChg>
        <pc:spChg chg="mod">
          <ac:chgData name="Robin Garcia" userId="d79a0080-e192-4d2c-9046-a9db4164f5d2" providerId="ADAL" clId="{1B1C78C4-EBBE-4968-8355-061B62FCB6BC}" dt="2020-02-05T21:10:42.947" v="2202" actId="6549"/>
          <ac:spMkLst>
            <pc:docMk/>
            <pc:sldMk cId="1599045891" sldId="319"/>
            <ac:spMk id="8" creationId="{C641E080-FA2B-4167-9D93-52C24F932F28}"/>
          </ac:spMkLst>
        </pc:spChg>
      </pc:sldChg>
      <pc:sldChg chg="modSp">
        <pc:chgData name="Robin Garcia" userId="d79a0080-e192-4d2c-9046-a9db4164f5d2" providerId="ADAL" clId="{1B1C78C4-EBBE-4968-8355-061B62FCB6BC}" dt="2020-02-06T21:00:38.754" v="2718" actId="1037"/>
        <pc:sldMkLst>
          <pc:docMk/>
          <pc:sldMk cId="201656979" sldId="323"/>
        </pc:sldMkLst>
        <pc:spChg chg="mod">
          <ac:chgData name="Robin Garcia" userId="d79a0080-e192-4d2c-9046-a9db4164f5d2" providerId="ADAL" clId="{1B1C78C4-EBBE-4968-8355-061B62FCB6BC}" dt="2020-02-05T20:25:28.539" v="1109" actId="20577"/>
          <ac:spMkLst>
            <pc:docMk/>
            <pc:sldMk cId="201656979" sldId="323"/>
            <ac:spMk id="5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6T20:57:16.417" v="2492" actId="20577"/>
          <ac:spMkLst>
            <pc:docMk/>
            <pc:sldMk cId="201656979" sldId="323"/>
            <ac:spMk id="6" creationId="{00000000-0000-0000-0000-000000000000}"/>
          </ac:spMkLst>
        </pc:spChg>
        <pc:spChg chg="mod">
          <ac:chgData name="Robin Garcia" userId="d79a0080-e192-4d2c-9046-a9db4164f5d2" providerId="ADAL" clId="{1B1C78C4-EBBE-4968-8355-061B62FCB6BC}" dt="2020-02-06T21:00:31.388" v="2709" actId="948"/>
          <ac:spMkLst>
            <pc:docMk/>
            <pc:sldMk cId="201656979" sldId="323"/>
            <ac:spMk id="11" creationId="{0D3320DB-02E2-4921-A60B-8BB0AB92219A}"/>
          </ac:spMkLst>
        </pc:spChg>
        <pc:spChg chg="mod">
          <ac:chgData name="Robin Garcia" userId="d79a0080-e192-4d2c-9046-a9db4164f5d2" providerId="ADAL" clId="{1B1C78C4-EBBE-4968-8355-061B62FCB6BC}" dt="2020-02-06T21:00:38.754" v="2718" actId="1037"/>
          <ac:spMkLst>
            <pc:docMk/>
            <pc:sldMk cId="201656979" sldId="323"/>
            <ac:spMk id="13" creationId="{0835FF12-5945-4059-92FC-1221158093D7}"/>
          </ac:spMkLst>
        </pc:spChg>
      </pc:sldChg>
      <pc:sldChg chg="addSp delSp modSp modNotes modNotesTx">
        <pc:chgData name="Robin Garcia" userId="d79a0080-e192-4d2c-9046-a9db4164f5d2" providerId="ADAL" clId="{1B1C78C4-EBBE-4968-8355-061B62FCB6BC}" dt="2020-02-05T21:13:11.364" v="2384" actId="20577"/>
        <pc:sldMkLst>
          <pc:docMk/>
          <pc:sldMk cId="342026742" sldId="325"/>
        </pc:sldMkLst>
        <pc:spChg chg="add mod">
          <ac:chgData name="Robin Garcia" userId="d79a0080-e192-4d2c-9046-a9db4164f5d2" providerId="ADAL" clId="{1B1C78C4-EBBE-4968-8355-061B62FCB6BC}" dt="2020-02-05T20:20:22.915" v="1046" actId="14100"/>
          <ac:spMkLst>
            <pc:docMk/>
            <pc:sldMk cId="342026742" sldId="325"/>
            <ac:spMk id="2" creationId="{3DEDE837-2E8F-4C9D-9296-2935FBFA7F2E}"/>
          </ac:spMkLst>
        </pc:spChg>
        <pc:spChg chg="mod">
          <ac:chgData name="Robin Garcia" userId="d79a0080-e192-4d2c-9046-a9db4164f5d2" providerId="ADAL" clId="{1B1C78C4-EBBE-4968-8355-061B62FCB6BC}" dt="2020-02-05T18:38:16.530" v="160" actId="1038"/>
          <ac:spMkLst>
            <pc:docMk/>
            <pc:sldMk cId="342026742" sldId="325"/>
            <ac:spMk id="26" creationId="{828C04AF-4417-479C-BC6F-E896FE41DD3D}"/>
          </ac:spMkLst>
        </pc:spChg>
        <pc:grpChg chg="mod">
          <ac:chgData name="Robin Garcia" userId="d79a0080-e192-4d2c-9046-a9db4164f5d2" providerId="ADAL" clId="{1B1C78C4-EBBE-4968-8355-061B62FCB6BC}" dt="2020-02-05T18:38:16.530" v="160" actId="1038"/>
          <ac:grpSpMkLst>
            <pc:docMk/>
            <pc:sldMk cId="342026742" sldId="325"/>
            <ac:grpSpMk id="16" creationId="{A7EC3BED-2425-4314-B5B0-0319BC77EDF3}"/>
          </ac:grpSpMkLst>
        </pc:grpChg>
        <pc:grpChg chg="mod">
          <ac:chgData name="Robin Garcia" userId="d79a0080-e192-4d2c-9046-a9db4164f5d2" providerId="ADAL" clId="{1B1C78C4-EBBE-4968-8355-061B62FCB6BC}" dt="2020-02-05T18:38:16.530" v="160" actId="1038"/>
          <ac:grpSpMkLst>
            <pc:docMk/>
            <pc:sldMk cId="342026742" sldId="325"/>
            <ac:grpSpMk id="19" creationId="{7C96E28E-B0F3-4C76-918D-ECA4B39D853A}"/>
          </ac:grpSpMkLst>
        </pc:grpChg>
        <pc:grpChg chg="del mod">
          <ac:chgData name="Robin Garcia" userId="d79a0080-e192-4d2c-9046-a9db4164f5d2" providerId="ADAL" clId="{1B1C78C4-EBBE-4968-8355-061B62FCB6BC}" dt="2020-02-05T20:19:44.657" v="1041" actId="478"/>
          <ac:grpSpMkLst>
            <pc:docMk/>
            <pc:sldMk cId="342026742" sldId="325"/>
            <ac:grpSpMk id="22" creationId="{1DACAF31-B130-45F3-AA57-E5F0AA8C1875}"/>
          </ac:grpSpMkLst>
        </pc:grp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mod">
          <ac:chgData name="Robin Garcia" userId="d79a0080-e192-4d2c-9046-a9db4164f5d2" providerId="ADAL" clId="{1B1C78C4-EBBE-4968-8355-061B62FCB6BC}" dt="2020-02-05T20:12:31.586" v="436" actId="20577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mod">
          <ac:chgData name="Robin Garcia" userId="d79a0080-e192-4d2c-9046-a9db4164f5d2" providerId="ADAL" clId="{1B1C78C4-EBBE-4968-8355-061B62FCB6BC}" dt="2020-02-05T18:38:16.530" v="160" actId="1038"/>
          <ac:graphicFrameMkLst>
            <pc:docMk/>
            <pc:sldMk cId="342026742" sldId="325"/>
            <ac:graphicFrameMk id="15" creationId="{07C4B44D-282D-43CB-9CAF-33B9BCB1784A}"/>
          </ac:graphicFrameMkLst>
        </pc:graphicFrameChg>
        <pc:graphicFrameChg chg="add 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25" creationId="{1DD8D5FF-A6BF-4A90-8431-E4E10A2B289F}"/>
          </ac:graphicFrameMkLst>
        </pc:graphicFrameChg>
        <pc:graphicFrameChg chg="add 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27" creationId="{CAD013A7-F633-4168-B026-AA33E1ABFEA2}"/>
          </ac:graphicFrameMkLst>
        </pc:graphicFrameChg>
        <pc:graphicFrameChg chg="mod">
          <ac:chgData name="Robin Garcia" userId="d79a0080-e192-4d2c-9046-a9db4164f5d2" providerId="ADAL" clId="{1B1C78C4-EBBE-4968-8355-061B62FCB6BC}" dt="2020-02-05T18:39:27.547" v="234" actId="1036"/>
          <ac:graphicFrameMkLst>
            <pc:docMk/>
            <pc:sldMk cId="342026742" sldId="325"/>
            <ac:graphicFrameMk id="40" creationId="{0F1885DA-57F3-4302-B5B2-3E353ADB041F}"/>
          </ac:graphicFrameMkLst>
        </pc:graphicFrameChg>
      </pc:sldChg>
      <pc:sldChg chg="addSp delSp modSp add">
        <pc:chgData name="Robin Garcia" userId="d79a0080-e192-4d2c-9046-a9db4164f5d2" providerId="ADAL" clId="{1B1C78C4-EBBE-4968-8355-061B62FCB6BC}" dt="2020-02-06T20:54:30.920" v="2403" actId="1036"/>
        <pc:sldMkLst>
          <pc:docMk/>
          <pc:sldMk cId="4276936141" sldId="327"/>
        </pc:sldMkLst>
        <pc:spChg chg="del">
          <ac:chgData name="Robin Garcia" userId="d79a0080-e192-4d2c-9046-a9db4164f5d2" providerId="ADAL" clId="{1B1C78C4-EBBE-4968-8355-061B62FCB6BC}" dt="2020-02-05T20:22:32.298" v="1098" actId="478"/>
          <ac:spMkLst>
            <pc:docMk/>
            <pc:sldMk cId="4276936141" sldId="327"/>
            <ac:spMk id="2" creationId="{66D72538-07B5-494E-8F93-95D271DBFCF9}"/>
          </ac:spMkLst>
        </pc:spChg>
        <pc:spChg chg="del">
          <ac:chgData name="Robin Garcia" userId="d79a0080-e192-4d2c-9046-a9db4164f5d2" providerId="ADAL" clId="{1B1C78C4-EBBE-4968-8355-061B62FCB6BC}" dt="2020-02-05T20:22:33.066" v="1099" actId="478"/>
          <ac:spMkLst>
            <pc:docMk/>
            <pc:sldMk cId="4276936141" sldId="327"/>
            <ac:spMk id="3" creationId="{F58AC189-3BCF-43D8-B408-736D51B2D06F}"/>
          </ac:spMkLst>
        </pc:spChg>
        <pc:picChg chg="add mod">
          <ac:chgData name="Robin Garcia" userId="d79a0080-e192-4d2c-9046-a9db4164f5d2" providerId="ADAL" clId="{1B1C78C4-EBBE-4968-8355-061B62FCB6BC}" dt="2020-02-06T20:54:30.920" v="2403" actId="1036"/>
          <ac:picMkLst>
            <pc:docMk/>
            <pc:sldMk cId="4276936141" sldId="327"/>
            <ac:picMk id="1026" creationId="{2E80CB2A-C4A0-4CAC-9FF8-737C338F016C}"/>
          </ac:picMkLst>
        </pc:picChg>
      </pc:sldChg>
      <pc:sldChg chg="add">
        <pc:chgData name="Robin Garcia" userId="d79a0080-e192-4d2c-9046-a9db4164f5d2" providerId="ADAL" clId="{1B1C78C4-EBBE-4968-8355-061B62FCB6BC}" dt="2020-02-05T20:26:45.066" v="1110"/>
        <pc:sldMkLst>
          <pc:docMk/>
          <pc:sldMk cId="4257029882" sldId="328"/>
        </pc:sldMkLst>
      </pc:sldChg>
      <pc:sldChg chg="add del ord">
        <pc:chgData name="Robin Garcia" userId="d79a0080-e192-4d2c-9046-a9db4164f5d2" providerId="ADAL" clId="{1B1C78C4-EBBE-4968-8355-061B62FCB6BC}" dt="2020-02-05T20:29:59.124" v="1173" actId="2696"/>
        <pc:sldMkLst>
          <pc:docMk/>
          <pc:sldMk cId="813135470" sldId="329"/>
        </pc:sldMkLst>
      </pc:sldChg>
      <pc:sldChg chg="addSp modSp add">
        <pc:chgData name="Robin Garcia" userId="d79a0080-e192-4d2c-9046-a9db4164f5d2" providerId="ADAL" clId="{1B1C78C4-EBBE-4968-8355-061B62FCB6BC}" dt="2020-02-05T20:40:44.528" v="1370" actId="207"/>
        <pc:sldMkLst>
          <pc:docMk/>
          <pc:sldMk cId="2573296151" sldId="329"/>
        </pc:sldMkLst>
        <pc:spChg chg="mod">
          <ac:chgData name="Robin Garcia" userId="d79a0080-e192-4d2c-9046-a9db4164f5d2" providerId="ADAL" clId="{1B1C78C4-EBBE-4968-8355-061B62FCB6BC}" dt="2020-02-05T20:30:13.733" v="1179" actId="20577"/>
          <ac:spMkLst>
            <pc:docMk/>
            <pc:sldMk cId="2573296151" sldId="329"/>
            <ac:spMk id="2" creationId="{E032E159-AEC7-4929-ABFC-F16B175215A6}"/>
          </ac:spMkLst>
        </pc:spChg>
        <pc:spChg chg="mod">
          <ac:chgData name="Robin Garcia" userId="d79a0080-e192-4d2c-9046-a9db4164f5d2" providerId="ADAL" clId="{1B1C78C4-EBBE-4968-8355-061B62FCB6BC}" dt="2020-02-05T20:40:44.528" v="1370" actId="207"/>
          <ac:spMkLst>
            <pc:docMk/>
            <pc:sldMk cId="2573296151" sldId="329"/>
            <ac:spMk id="3" creationId="{FAF39E5D-F677-435F-8166-720730E35C0E}"/>
          </ac:spMkLst>
        </pc:spChg>
        <pc:spChg chg="add mod">
          <ac:chgData name="Robin Garcia" userId="d79a0080-e192-4d2c-9046-a9db4164f5d2" providerId="ADAL" clId="{1B1C78C4-EBBE-4968-8355-061B62FCB6BC}" dt="2020-02-05T20:39:56.289" v="1369" actId="14100"/>
          <ac:spMkLst>
            <pc:docMk/>
            <pc:sldMk cId="2573296151" sldId="329"/>
            <ac:spMk id="5" creationId="{90B12C66-B0A0-4E82-A995-0A4166DC887C}"/>
          </ac:spMkLst>
        </pc:spChg>
      </pc:sldChg>
      <pc:sldChg chg="addSp delSp modSp add">
        <pc:chgData name="Robin Garcia" userId="d79a0080-e192-4d2c-9046-a9db4164f5d2" providerId="ADAL" clId="{1B1C78C4-EBBE-4968-8355-061B62FCB6BC}" dt="2020-02-06T21:19:29.164" v="2868" actId="1076"/>
        <pc:sldMkLst>
          <pc:docMk/>
          <pc:sldMk cId="219596308" sldId="330"/>
        </pc:sldMkLst>
        <pc:spChg chg="mod">
          <ac:chgData name="Robin Garcia" userId="d79a0080-e192-4d2c-9046-a9db4164f5d2" providerId="ADAL" clId="{1B1C78C4-EBBE-4968-8355-061B62FCB6BC}" dt="2020-02-06T21:17:30.394" v="2765" actId="20577"/>
          <ac:spMkLst>
            <pc:docMk/>
            <pc:sldMk cId="219596308" sldId="330"/>
            <ac:spMk id="5" creationId="{00000000-0000-0000-0000-000000000000}"/>
          </ac:spMkLst>
        </pc:spChg>
        <pc:spChg chg="del">
          <ac:chgData name="Robin Garcia" userId="d79a0080-e192-4d2c-9046-a9db4164f5d2" providerId="ADAL" clId="{1B1C78C4-EBBE-4968-8355-061B62FCB6BC}" dt="2020-02-06T21:17:22.537" v="2761" actId="478"/>
          <ac:spMkLst>
            <pc:docMk/>
            <pc:sldMk cId="219596308" sldId="330"/>
            <ac:spMk id="8" creationId="{2E5F1816-4DA7-4AB9-A14E-0AB311560E4C}"/>
          </ac:spMkLst>
        </pc:spChg>
        <pc:spChg chg="mod">
          <ac:chgData name="Robin Garcia" userId="d79a0080-e192-4d2c-9046-a9db4164f5d2" providerId="ADAL" clId="{1B1C78C4-EBBE-4968-8355-061B62FCB6BC}" dt="2020-02-06T21:19:29.164" v="2868" actId="1076"/>
          <ac:spMkLst>
            <pc:docMk/>
            <pc:sldMk cId="219596308" sldId="330"/>
            <ac:spMk id="9" creationId="{B7874BEA-6331-4C4B-8450-652638EEBBFB}"/>
          </ac:spMkLst>
        </pc:spChg>
        <pc:picChg chg="add mod">
          <ac:chgData name="Robin Garcia" userId="d79a0080-e192-4d2c-9046-a9db4164f5d2" providerId="ADAL" clId="{1B1C78C4-EBBE-4968-8355-061B62FCB6BC}" dt="2020-02-06T21:18:03.346" v="2768" actId="1076"/>
          <ac:picMkLst>
            <pc:docMk/>
            <pc:sldMk cId="219596308" sldId="330"/>
            <ac:picMk id="2" creationId="{9FC6FCFB-AD5B-489A-BB6A-8D5DD8989DC2}"/>
          </ac:picMkLst>
        </pc:picChg>
        <pc:picChg chg="del">
          <ac:chgData name="Robin Garcia" userId="d79a0080-e192-4d2c-9046-a9db4164f5d2" providerId="ADAL" clId="{1B1C78C4-EBBE-4968-8355-061B62FCB6BC}" dt="2020-02-06T21:17:23.282" v="2762" actId="478"/>
          <ac:picMkLst>
            <pc:docMk/>
            <pc:sldMk cId="219596308" sldId="330"/>
            <ac:picMk id="3" creationId="{22FBAE32-923B-44A1-814C-A50881BC0E10}"/>
          </ac:picMkLst>
        </pc:picChg>
      </pc:sldChg>
    </pc:docChg>
  </pc:docChgLst>
  <pc:docChgLst>
    <pc:chgData name="Robin Garcia" userId="S::rgarcia@adobe.com::d79a0080-e192-4d2c-9046-a9db4164f5d2" providerId="AD" clId="Web-{10D73B63-E5F5-42F1-BD7A-944549BDE8D7}"/>
    <pc:docChg chg="addSld modSld">
      <pc:chgData name="Robin Garcia" userId="S::rgarcia@adobe.com::d79a0080-e192-4d2c-9046-a9db4164f5d2" providerId="AD" clId="Web-{10D73B63-E5F5-42F1-BD7A-944549BDE8D7}" dt="2019-09-12T13:21:13.763" v="117" actId="14100"/>
      <pc:docMkLst>
        <pc:docMk/>
      </pc:docMkLst>
      <pc:sldChg chg="add replId">
        <pc:chgData name="Robin Garcia" userId="S::rgarcia@adobe.com::d79a0080-e192-4d2c-9046-a9db4164f5d2" providerId="AD" clId="Web-{10D73B63-E5F5-42F1-BD7A-944549BDE8D7}" dt="2019-09-12T13:17:50.857" v="0"/>
        <pc:sldMkLst>
          <pc:docMk/>
          <pc:sldMk cId="1187896470" sldId="324"/>
        </pc:sldMkLst>
      </pc:sldChg>
    </pc:docChg>
  </pc:docChgLst>
  <pc:docChgLst>
    <pc:chgData name="Kimberely Thomas" userId="41c12b2c-3609-487d-8eab-8283c982a172" providerId="ADAL" clId="{2D08EAC2-FCE0-CC4C-AAD7-232E55DE6554}"/>
    <pc:docChg chg="undo custSel modSld">
      <pc:chgData name="Kimberely Thomas" userId="41c12b2c-3609-487d-8eab-8283c982a172" providerId="ADAL" clId="{2D08EAC2-FCE0-CC4C-AAD7-232E55DE6554}" dt="2019-10-01T20:21:10.180" v="40" actId="478"/>
      <pc:docMkLst>
        <pc:docMk/>
      </pc:docMkLst>
      <pc:sldChg chg="addSp delSp modSp">
        <pc:chgData name="Kimberely Thomas" userId="41c12b2c-3609-487d-8eab-8283c982a172" providerId="ADAL" clId="{2D08EAC2-FCE0-CC4C-AAD7-232E55DE6554}" dt="2019-10-01T20:21:10.180" v="40" actId="478"/>
        <pc:sldMkLst>
          <pc:docMk/>
          <pc:sldMk cId="342026742" sldId="325"/>
        </pc:sldMkLst>
        <pc:spChg chg="add del mod">
          <ac:chgData name="Kimberely Thomas" userId="41c12b2c-3609-487d-8eab-8283c982a172" providerId="ADAL" clId="{2D08EAC2-FCE0-CC4C-AAD7-232E55DE6554}" dt="2019-10-01T20:21:10.180" v="40" actId="478"/>
          <ac:spMkLst>
            <pc:docMk/>
            <pc:sldMk cId="342026742" sldId="325"/>
            <ac:spMk id="26" creationId="{828C04AF-4417-479C-BC6F-E896FE41DD3D}"/>
          </ac:spMkLst>
        </pc:spChg>
        <pc:grpChg chg="add del">
          <ac:chgData name="Kimberely Thomas" userId="41c12b2c-3609-487d-8eab-8283c982a172" providerId="ADAL" clId="{2D08EAC2-FCE0-CC4C-AAD7-232E55DE6554}" dt="2019-10-01T20:21:07.769" v="39" actId="478"/>
          <ac:grpSpMkLst>
            <pc:docMk/>
            <pc:sldMk cId="342026742" sldId="325"/>
            <ac:grpSpMk id="19" creationId="{7C96E28E-B0F3-4C76-918D-ECA4B39D853A}"/>
          </ac:grpSpMkLst>
        </pc:grpChg>
        <pc:grpChg chg="add del">
          <ac:chgData name="Kimberely Thomas" userId="41c12b2c-3609-487d-8eab-8283c982a172" providerId="ADAL" clId="{2D08EAC2-FCE0-CC4C-AAD7-232E55DE6554}" dt="2019-10-01T20:21:06.327" v="36" actId="478"/>
          <ac:grpSpMkLst>
            <pc:docMk/>
            <pc:sldMk cId="342026742" sldId="325"/>
            <ac:grpSpMk id="22" creationId="{1DACAF31-B130-45F3-AA57-E5F0AA8C1875}"/>
          </ac:grpSpMkLst>
        </pc:grpChg>
        <pc:graphicFrameChg chg="mod">
          <ac:chgData name="Kimberely Thomas" userId="41c12b2c-3609-487d-8eab-8283c982a172" providerId="ADAL" clId="{2D08EAC2-FCE0-CC4C-AAD7-232E55DE6554}" dt="2019-10-01T20:07:59.046" v="13" actId="27636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add del">
          <ac:chgData name="Kimberely Thomas" userId="41c12b2c-3609-487d-8eab-8283c982a172" providerId="ADAL" clId="{2D08EAC2-FCE0-CC4C-AAD7-232E55DE6554}" dt="2019-10-01T20:21:07.499" v="38" actId="478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add del mod">
          <ac:chgData name="Kimberely Thomas" userId="41c12b2c-3609-487d-8eab-8283c982a172" providerId="ADAL" clId="{2D08EAC2-FCE0-CC4C-AAD7-232E55DE6554}" dt="2019-10-01T20:21:06.697" v="37" actId="478"/>
          <ac:graphicFrameMkLst>
            <pc:docMk/>
            <pc:sldMk cId="342026742" sldId="325"/>
            <ac:graphicFrameMk id="15" creationId="{07C4B44D-282D-43CB-9CAF-33B9BCB1784A}"/>
          </ac:graphicFrameMkLst>
        </pc:graphicFrameChg>
      </pc:sldChg>
    </pc:docChg>
  </pc:docChgLst>
  <pc:docChgLst>
    <pc:chgData name="Chris Hare" userId="S::chare@adobe.com::621c67ce-9076-41dd-b143-3ae27fd7b14b" providerId="AD" clId="Web-{8186509B-DE76-3AA2-7767-3ACE36EB6767}"/>
    <pc:docChg chg="modSld">
      <pc:chgData name="Chris Hare" userId="S::chare@adobe.com::621c67ce-9076-41dd-b143-3ae27fd7b14b" providerId="AD" clId="Web-{8186509B-DE76-3AA2-7767-3ACE36EB6767}" dt="2020-06-01T20:13:06.719" v="0" actId="20577"/>
      <pc:docMkLst>
        <pc:docMk/>
      </pc:docMkLst>
      <pc:sldChg chg="modSp">
        <pc:chgData name="Chris Hare" userId="S::chare@adobe.com::621c67ce-9076-41dd-b143-3ae27fd7b14b" providerId="AD" clId="Web-{8186509B-DE76-3AA2-7767-3ACE36EB6767}" dt="2020-06-01T20:13:06.719" v="0" actId="20577"/>
        <pc:sldMkLst>
          <pc:docMk/>
          <pc:sldMk cId="1770128642" sldId="318"/>
        </pc:sldMkLst>
        <pc:spChg chg="mod">
          <ac:chgData name="Chris Hare" userId="S::chare@adobe.com::621c67ce-9076-41dd-b143-3ae27fd7b14b" providerId="AD" clId="Web-{8186509B-DE76-3AA2-7767-3ACE36EB6767}" dt="2020-06-01T20:13:06.719" v="0" actId="20577"/>
          <ac:spMkLst>
            <pc:docMk/>
            <pc:sldMk cId="1770128642" sldId="318"/>
            <ac:spMk id="8" creationId="{C641E080-FA2B-4167-9D93-52C24F932F28}"/>
          </ac:spMkLst>
        </pc:spChg>
      </pc:sldChg>
    </pc:docChg>
  </pc:docChgLst>
  <pc:docChgLst>
    <pc:chgData name="Robin Garcia" userId="S::rgarcia@adobe.com::d79a0080-e192-4d2c-9046-a9db4164f5d2" providerId="AD" clId="Web-{6C750E57-206E-309F-2856-0180DADD95A2}"/>
    <pc:docChg chg="modSld">
      <pc:chgData name="Robin Garcia" userId="S::rgarcia@adobe.com::d79a0080-e192-4d2c-9046-a9db4164f5d2" providerId="AD" clId="Web-{6C750E57-206E-309F-2856-0180DADD95A2}" dt="2019-10-22T18:36:45.165" v="38" actId="20577"/>
      <pc:docMkLst>
        <pc:docMk/>
      </pc:docMkLst>
      <pc:sldChg chg="modSp">
        <pc:chgData name="Robin Garcia" userId="S::rgarcia@adobe.com::d79a0080-e192-4d2c-9046-a9db4164f5d2" providerId="AD" clId="Web-{6C750E57-206E-309F-2856-0180DADD95A2}" dt="2019-10-22T18:36:45.149" v="37" actId="20577"/>
        <pc:sldMkLst>
          <pc:docMk/>
          <pc:sldMk cId="1894491592" sldId="321"/>
        </pc:sldMkLst>
        <pc:spChg chg="mod">
          <ac:chgData name="Robin Garcia" userId="S::rgarcia@adobe.com::d79a0080-e192-4d2c-9046-a9db4164f5d2" providerId="AD" clId="Web-{6C750E57-206E-309F-2856-0180DADD95A2}" dt="2019-10-22T18:36:45.149" v="37" actId="20577"/>
          <ac:spMkLst>
            <pc:docMk/>
            <pc:sldMk cId="1894491592" sldId="321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5B92525E-6D31-4C4F-9CAA-4A23D967ACB2}"/>
    <pc:docChg chg="delSld modSld">
      <pc:chgData name="Robin Garcia" userId="S::rgarcia@adobe.com::d79a0080-e192-4d2c-9046-a9db4164f5d2" providerId="AD" clId="Web-{5B92525E-6D31-4C4F-9CAA-4A23D967ACB2}" dt="2019-09-10T19:48:29.148" v="96" actId="20577"/>
      <pc:docMkLst>
        <pc:docMk/>
      </pc:docMkLst>
      <pc:sldChg chg="modSp">
        <pc:chgData name="Robin Garcia" userId="S::rgarcia@adobe.com::d79a0080-e192-4d2c-9046-a9db4164f5d2" providerId="AD" clId="Web-{5B92525E-6D31-4C4F-9CAA-4A23D967ACB2}" dt="2019-09-10T19:48:29.132" v="95" actId="20577"/>
        <pc:sldMkLst>
          <pc:docMk/>
          <pc:sldMk cId="201656979" sldId="323"/>
        </pc:sldMkLst>
        <pc:spChg chg="mod">
          <ac:chgData name="Robin Garcia" userId="S::rgarcia@adobe.com::d79a0080-e192-4d2c-9046-a9db4164f5d2" providerId="AD" clId="Web-{5B92525E-6D31-4C4F-9CAA-4A23D967ACB2}" dt="2019-09-10T19:48:29.132" v="95" actId="20577"/>
          <ac:spMkLst>
            <pc:docMk/>
            <pc:sldMk cId="201656979" sldId="323"/>
            <ac:spMk id="11" creationId="{0D3320DB-02E2-4921-A60B-8BB0AB92219A}"/>
          </ac:spMkLst>
        </pc:spChg>
      </pc:sldChg>
    </pc:docChg>
  </pc:docChgLst>
  <pc:docChgLst>
    <pc:chgData name="Robin Garcia" userId="S::rgarcia@adobe.com::d79a0080-e192-4d2c-9046-a9db4164f5d2" providerId="AD" clId="Web-{927B64E4-4C25-6044-E06F-841617ED58A4}"/>
    <pc:docChg chg="modSld">
      <pc:chgData name="Robin Garcia" userId="S::rgarcia@adobe.com::d79a0080-e192-4d2c-9046-a9db4164f5d2" providerId="AD" clId="Web-{927B64E4-4C25-6044-E06F-841617ED58A4}" dt="2019-09-23T15:14:40.790" v="167" actId="20577"/>
      <pc:docMkLst>
        <pc:docMk/>
      </pc:docMkLst>
      <pc:sldChg chg="modSp">
        <pc:chgData name="Robin Garcia" userId="S::rgarcia@adobe.com::d79a0080-e192-4d2c-9046-a9db4164f5d2" providerId="AD" clId="Web-{927B64E4-4C25-6044-E06F-841617ED58A4}" dt="2019-09-23T14:58:56.896" v="75"/>
        <pc:sldMkLst>
          <pc:docMk/>
          <pc:sldMk cId="984753567" sldId="307"/>
        </pc:sldMkLst>
        <pc:spChg chg="mod">
          <ac:chgData name="Robin Garcia" userId="S::rgarcia@adobe.com::d79a0080-e192-4d2c-9046-a9db4164f5d2" providerId="AD" clId="Web-{927B64E4-4C25-6044-E06F-841617ED58A4}" dt="2019-09-23T14:57:46.538" v="69" actId="20577"/>
          <ac:spMkLst>
            <pc:docMk/>
            <pc:sldMk cId="984753567" sldId="307"/>
            <ac:spMk id="6" creationId="{00000000-0000-0000-0000-000000000000}"/>
          </ac:spMkLst>
        </pc:spChg>
        <pc:graphicFrameChg chg="modGraphic">
          <ac:chgData name="Robin Garcia" userId="S::rgarcia@adobe.com::d79a0080-e192-4d2c-9046-a9db4164f5d2" providerId="AD" clId="Web-{927B64E4-4C25-6044-E06F-841617ED58A4}" dt="2019-09-23T14:58:56.896" v="75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modSp">
        <pc:chgData name="Robin Garcia" userId="S::rgarcia@adobe.com::d79a0080-e192-4d2c-9046-a9db4164f5d2" providerId="AD" clId="Web-{927B64E4-4C25-6044-E06F-841617ED58A4}" dt="2019-09-23T14:49:56.606" v="56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927B64E4-4C25-6044-E06F-841617ED58A4}" dt="2019-09-23T14:49:25.091" v="43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927B64E4-4C25-6044-E06F-841617ED58A4}" dt="2019-09-23T14:49:38.607" v="47" actId="14100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927B64E4-4C25-6044-E06F-841617ED58A4}" dt="2019-09-23T14:49:52.106" v="53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927B64E4-4C25-6044-E06F-841617ED58A4}" dt="2019-09-23T14:49:56.606" v="56" actId="20577"/>
          <ac:spMkLst>
            <pc:docMk/>
            <pc:sldMk cId="3917759592" sldId="312"/>
            <ac:spMk id="10" creationId="{D3A5E3ED-17CE-4E51-8790-BF5B1371EAE0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5:04:03.345" v="109" actId="20577"/>
        <pc:sldMkLst>
          <pc:docMk/>
          <pc:sldMk cId="1894491592" sldId="321"/>
        </pc:sldMkLst>
        <pc:spChg chg="mod">
          <ac:chgData name="Robin Garcia" userId="S::rgarcia@adobe.com::d79a0080-e192-4d2c-9046-a9db4164f5d2" providerId="AD" clId="Web-{927B64E4-4C25-6044-E06F-841617ED58A4}" dt="2019-09-23T15:04:03.345" v="109" actId="20577"/>
          <ac:spMkLst>
            <pc:docMk/>
            <pc:sldMk cId="1894491592" sldId="321"/>
            <ac:spMk id="6" creationId="{00000000-0000-0000-0000-000000000000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4:44:09.924" v="1" actId="14100"/>
        <pc:sldMkLst>
          <pc:docMk/>
          <pc:sldMk cId="201656979" sldId="323"/>
        </pc:sldMkLst>
        <pc:spChg chg="mod">
          <ac:chgData name="Robin Garcia" userId="S::rgarcia@adobe.com::d79a0080-e192-4d2c-9046-a9db4164f5d2" providerId="AD" clId="Web-{927B64E4-4C25-6044-E06F-841617ED58A4}" dt="2019-09-23T14:44:09.924" v="1" actId="14100"/>
          <ac:spMkLst>
            <pc:docMk/>
            <pc:sldMk cId="201656979" sldId="323"/>
            <ac:spMk id="13" creationId="{0835FF12-5945-4059-92FC-1221158093D7}"/>
          </ac:spMkLst>
        </pc:spChg>
      </pc:sldChg>
      <pc:sldChg chg="modSp">
        <pc:chgData name="Robin Garcia" userId="S::rgarcia@adobe.com::d79a0080-e192-4d2c-9046-a9db4164f5d2" providerId="AD" clId="Web-{927B64E4-4C25-6044-E06F-841617ED58A4}" dt="2019-09-23T15:14:40.790" v="166" actId="20577"/>
        <pc:sldMkLst>
          <pc:docMk/>
          <pc:sldMk cId="1187896470" sldId="324"/>
        </pc:sldMkLst>
        <pc:spChg chg="mod">
          <ac:chgData name="Robin Garcia" userId="S::rgarcia@adobe.com::d79a0080-e192-4d2c-9046-a9db4164f5d2" providerId="AD" clId="Web-{927B64E4-4C25-6044-E06F-841617ED58A4}" dt="2019-09-23T15:14:40.790" v="166" actId="20577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D338CACC-CCBE-D149-1438-BC2AC65C9950}"/>
    <pc:docChg chg="addSld modSld">
      <pc:chgData name="Kimberely Thomas" userId="S::kithomas@adobe.com::aca64512-0bd3-4993-ad72-66a63c7e08fb" providerId="AD" clId="Web-{D338CACC-CCBE-D149-1438-BC2AC65C9950}" dt="2019-09-10T19:37:19.545" v="77" actId="14100"/>
      <pc:docMkLst>
        <pc:docMk/>
      </pc:docMkLst>
    </pc:docChg>
  </pc:docChgLst>
  <pc:docChgLst>
    <pc:chgData name="Suman Kar" userId="6b2343a9-879f-4610-9254-92cf4f68385e" providerId="ADAL" clId="{F6962F3E-7152-49E3-A75E-A59F73B59CF4}"/>
    <pc:docChg chg="undo custSel addSld delSld modSld sldOrd">
      <pc:chgData name="Suman Kar" userId="6b2343a9-879f-4610-9254-92cf4f68385e" providerId="ADAL" clId="{F6962F3E-7152-49E3-A75E-A59F73B59CF4}" dt="2020-07-13T12:27:09.408" v="835" actId="12"/>
      <pc:docMkLst>
        <pc:docMk/>
      </pc:docMkLst>
      <pc:sldChg chg="modSp">
        <pc:chgData name="Suman Kar" userId="6b2343a9-879f-4610-9254-92cf4f68385e" providerId="ADAL" clId="{F6962F3E-7152-49E3-A75E-A59F73B59CF4}" dt="2020-07-13T12:24:07.724" v="815" actId="20577"/>
        <pc:sldMkLst>
          <pc:docMk/>
          <pc:sldMk cId="288997787" sldId="301"/>
        </pc:sldMkLst>
        <pc:spChg chg="mod">
          <ac:chgData name="Suman Kar" userId="6b2343a9-879f-4610-9254-92cf4f68385e" providerId="ADAL" clId="{F6962F3E-7152-49E3-A75E-A59F73B59CF4}" dt="2020-07-13T12:24:07.724" v="815" actId="20577"/>
          <ac:spMkLst>
            <pc:docMk/>
            <pc:sldMk cId="288997787" sldId="301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F6962F3E-7152-49E3-A75E-A59F73B59CF4}" dt="2020-07-02T16:38:00.822" v="159" actId="2696"/>
        <pc:sldMkLst>
          <pc:docMk/>
          <pc:sldMk cId="2350178489" sldId="303"/>
        </pc:sldMkLst>
      </pc:sldChg>
      <pc:sldChg chg="del">
        <pc:chgData name="Suman Kar" userId="6b2343a9-879f-4610-9254-92cf4f68385e" providerId="ADAL" clId="{F6962F3E-7152-49E3-A75E-A59F73B59CF4}" dt="2020-07-02T16:38:00.829" v="160" actId="2696"/>
        <pc:sldMkLst>
          <pc:docMk/>
          <pc:sldMk cId="3780488991" sldId="331"/>
        </pc:sldMkLst>
      </pc:sldChg>
      <pc:sldChg chg="del">
        <pc:chgData name="Suman Kar" userId="6b2343a9-879f-4610-9254-92cf4f68385e" providerId="ADAL" clId="{F6962F3E-7152-49E3-A75E-A59F73B59CF4}" dt="2020-07-02T16:38:00.836" v="161" actId="2696"/>
        <pc:sldMkLst>
          <pc:docMk/>
          <pc:sldMk cId="806099376" sldId="332"/>
        </pc:sldMkLst>
      </pc:sldChg>
      <pc:sldChg chg="del">
        <pc:chgData name="Suman Kar" userId="6b2343a9-879f-4610-9254-92cf4f68385e" providerId="ADAL" clId="{F6962F3E-7152-49E3-A75E-A59F73B59CF4}" dt="2020-07-02T16:38:00.851" v="163" actId="2696"/>
        <pc:sldMkLst>
          <pc:docMk/>
          <pc:sldMk cId="2121941674" sldId="333"/>
        </pc:sldMkLst>
      </pc:sldChg>
      <pc:sldChg chg="del">
        <pc:chgData name="Suman Kar" userId="6b2343a9-879f-4610-9254-92cf4f68385e" providerId="ADAL" clId="{F6962F3E-7152-49E3-A75E-A59F73B59CF4}" dt="2020-07-02T16:38:00.861" v="164" actId="2696"/>
        <pc:sldMkLst>
          <pc:docMk/>
          <pc:sldMk cId="3097945398" sldId="334"/>
        </pc:sldMkLst>
      </pc:sldChg>
      <pc:sldChg chg="del">
        <pc:chgData name="Suman Kar" userId="6b2343a9-879f-4610-9254-92cf4f68385e" providerId="ADAL" clId="{F6962F3E-7152-49E3-A75E-A59F73B59CF4}" dt="2020-07-02T16:38:00.871" v="165" actId="2696"/>
        <pc:sldMkLst>
          <pc:docMk/>
          <pc:sldMk cId="650496051" sldId="335"/>
        </pc:sldMkLst>
      </pc:sldChg>
      <pc:sldChg chg="del">
        <pc:chgData name="Suman Kar" userId="6b2343a9-879f-4610-9254-92cf4f68385e" providerId="ADAL" clId="{F6962F3E-7152-49E3-A75E-A59F73B59CF4}" dt="2020-07-02T16:38:00.879" v="166" actId="2696"/>
        <pc:sldMkLst>
          <pc:docMk/>
          <pc:sldMk cId="1923521848" sldId="336"/>
        </pc:sldMkLst>
      </pc:sldChg>
      <pc:sldChg chg="del">
        <pc:chgData name="Suman Kar" userId="6b2343a9-879f-4610-9254-92cf4f68385e" providerId="ADAL" clId="{F6962F3E-7152-49E3-A75E-A59F73B59CF4}" dt="2020-07-02T16:38:00.890" v="167" actId="2696"/>
        <pc:sldMkLst>
          <pc:docMk/>
          <pc:sldMk cId="4091171163" sldId="337"/>
        </pc:sldMkLst>
      </pc:sldChg>
      <pc:sldChg chg="del">
        <pc:chgData name="Suman Kar" userId="6b2343a9-879f-4610-9254-92cf4f68385e" providerId="ADAL" clId="{F6962F3E-7152-49E3-A75E-A59F73B59CF4}" dt="2020-07-02T16:38:00.902" v="168" actId="2696"/>
        <pc:sldMkLst>
          <pc:docMk/>
          <pc:sldMk cId="3273196910" sldId="338"/>
        </pc:sldMkLst>
      </pc:sldChg>
      <pc:sldChg chg="del">
        <pc:chgData name="Suman Kar" userId="6b2343a9-879f-4610-9254-92cf4f68385e" providerId="ADAL" clId="{F6962F3E-7152-49E3-A75E-A59F73B59CF4}" dt="2020-07-02T16:38:00.933" v="171" actId="2696"/>
        <pc:sldMkLst>
          <pc:docMk/>
          <pc:sldMk cId="379534852" sldId="339"/>
        </pc:sldMkLst>
      </pc:sldChg>
      <pc:sldChg chg="del">
        <pc:chgData name="Suman Kar" userId="6b2343a9-879f-4610-9254-92cf4f68385e" providerId="ADAL" clId="{F6962F3E-7152-49E3-A75E-A59F73B59CF4}" dt="2020-07-02T16:38:00.940" v="172" actId="2696"/>
        <pc:sldMkLst>
          <pc:docMk/>
          <pc:sldMk cId="347162521" sldId="340"/>
        </pc:sldMkLst>
      </pc:sldChg>
      <pc:sldChg chg="del">
        <pc:chgData name="Suman Kar" userId="6b2343a9-879f-4610-9254-92cf4f68385e" providerId="ADAL" clId="{F6962F3E-7152-49E3-A75E-A59F73B59CF4}" dt="2020-07-02T16:38:00.963" v="173" actId="2696"/>
        <pc:sldMkLst>
          <pc:docMk/>
          <pc:sldMk cId="3795172668" sldId="341"/>
        </pc:sldMkLst>
      </pc:sldChg>
      <pc:sldChg chg="del">
        <pc:chgData name="Suman Kar" userId="6b2343a9-879f-4610-9254-92cf4f68385e" providerId="ADAL" clId="{F6962F3E-7152-49E3-A75E-A59F73B59CF4}" dt="2020-07-02T16:38:00.978" v="174" actId="2696"/>
        <pc:sldMkLst>
          <pc:docMk/>
          <pc:sldMk cId="1178400345" sldId="342"/>
        </pc:sldMkLst>
      </pc:sldChg>
      <pc:sldChg chg="del">
        <pc:chgData name="Suman Kar" userId="6b2343a9-879f-4610-9254-92cf4f68385e" providerId="ADAL" clId="{F6962F3E-7152-49E3-A75E-A59F73B59CF4}" dt="2020-07-02T16:38:00.985" v="175" actId="2696"/>
        <pc:sldMkLst>
          <pc:docMk/>
          <pc:sldMk cId="903581381" sldId="343"/>
        </pc:sldMkLst>
      </pc:sldChg>
      <pc:sldChg chg="del">
        <pc:chgData name="Suman Kar" userId="6b2343a9-879f-4610-9254-92cf4f68385e" providerId="ADAL" clId="{F6962F3E-7152-49E3-A75E-A59F73B59CF4}" dt="2020-07-02T16:38:00.991" v="176" actId="2696"/>
        <pc:sldMkLst>
          <pc:docMk/>
          <pc:sldMk cId="2614124398" sldId="344"/>
        </pc:sldMkLst>
      </pc:sldChg>
      <pc:sldChg chg="modSp">
        <pc:chgData name="Suman Kar" userId="6b2343a9-879f-4610-9254-92cf4f68385e" providerId="ADAL" clId="{F6962F3E-7152-49E3-A75E-A59F73B59CF4}" dt="2020-07-02T16:30:36.905" v="0"/>
        <pc:sldMkLst>
          <pc:docMk/>
          <pc:sldMk cId="32171310" sldId="345"/>
        </pc:sldMkLst>
        <pc:spChg chg="mod">
          <ac:chgData name="Suman Kar" userId="6b2343a9-879f-4610-9254-92cf4f68385e" providerId="ADAL" clId="{F6962F3E-7152-49E3-A75E-A59F73B59CF4}" dt="2020-07-02T16:30:36.905" v="0"/>
          <ac:spMkLst>
            <pc:docMk/>
            <pc:sldMk cId="32171310" sldId="345"/>
            <ac:spMk id="5" creationId="{00000000-0000-0000-0000-000000000000}"/>
          </ac:spMkLst>
        </pc:spChg>
      </pc:sldChg>
      <pc:sldChg chg="del">
        <pc:chgData name="Suman Kar" userId="6b2343a9-879f-4610-9254-92cf4f68385e" providerId="ADAL" clId="{F6962F3E-7152-49E3-A75E-A59F73B59CF4}" dt="2020-07-02T16:38:01.003" v="177" actId="2696"/>
        <pc:sldMkLst>
          <pc:docMk/>
          <pc:sldMk cId="4026672433" sldId="346"/>
        </pc:sldMkLst>
      </pc:sldChg>
      <pc:sldChg chg="del">
        <pc:chgData name="Suman Kar" userId="6b2343a9-879f-4610-9254-92cf4f68385e" providerId="ADAL" clId="{F6962F3E-7152-49E3-A75E-A59F73B59CF4}" dt="2020-07-02T16:38:00.843" v="162" actId="2696"/>
        <pc:sldMkLst>
          <pc:docMk/>
          <pc:sldMk cId="1322814103" sldId="347"/>
        </pc:sldMkLst>
      </pc:sldChg>
      <pc:sldChg chg="del">
        <pc:chgData name="Suman Kar" userId="6b2343a9-879f-4610-9254-92cf4f68385e" providerId="ADAL" clId="{F6962F3E-7152-49E3-A75E-A59F73B59CF4}" dt="2020-07-02T16:38:00.916" v="170" actId="2696"/>
        <pc:sldMkLst>
          <pc:docMk/>
          <pc:sldMk cId="1374959470" sldId="348"/>
        </pc:sldMkLst>
      </pc:sldChg>
      <pc:sldChg chg="del">
        <pc:chgData name="Suman Kar" userId="6b2343a9-879f-4610-9254-92cf4f68385e" providerId="ADAL" clId="{F6962F3E-7152-49E3-A75E-A59F73B59CF4}" dt="2020-07-02T16:38:00.910" v="169" actId="2696"/>
        <pc:sldMkLst>
          <pc:docMk/>
          <pc:sldMk cId="875248309" sldId="349"/>
        </pc:sldMkLst>
      </pc:sldChg>
      <pc:sldChg chg="del">
        <pc:chgData name="Suman Kar" userId="6b2343a9-879f-4610-9254-92cf4f68385e" providerId="ADAL" clId="{F6962F3E-7152-49E3-A75E-A59F73B59CF4}" dt="2020-07-02T16:38:01.018" v="179" actId="2696"/>
        <pc:sldMkLst>
          <pc:docMk/>
          <pc:sldMk cId="2067339100" sldId="350"/>
        </pc:sldMkLst>
      </pc:sldChg>
      <pc:sldChg chg="del">
        <pc:chgData name="Suman Kar" userId="6b2343a9-879f-4610-9254-92cf4f68385e" providerId="ADAL" clId="{F6962F3E-7152-49E3-A75E-A59F73B59CF4}" dt="2020-07-02T16:38:01.025" v="180" actId="2696"/>
        <pc:sldMkLst>
          <pc:docMk/>
          <pc:sldMk cId="3935424942" sldId="351"/>
        </pc:sldMkLst>
      </pc:sldChg>
      <pc:sldChg chg="del">
        <pc:chgData name="Suman Kar" userId="6b2343a9-879f-4610-9254-92cf4f68385e" providerId="ADAL" clId="{F6962F3E-7152-49E3-A75E-A59F73B59CF4}" dt="2020-07-02T16:38:01.032" v="181" actId="2696"/>
        <pc:sldMkLst>
          <pc:docMk/>
          <pc:sldMk cId="4175278798" sldId="352"/>
        </pc:sldMkLst>
      </pc:sldChg>
      <pc:sldChg chg="del">
        <pc:chgData name="Suman Kar" userId="6b2343a9-879f-4610-9254-92cf4f68385e" providerId="ADAL" clId="{F6962F3E-7152-49E3-A75E-A59F73B59CF4}" dt="2020-07-02T16:38:01.041" v="182" actId="2696"/>
        <pc:sldMkLst>
          <pc:docMk/>
          <pc:sldMk cId="527126815" sldId="353"/>
        </pc:sldMkLst>
      </pc:sldChg>
      <pc:sldChg chg="del">
        <pc:chgData name="Suman Kar" userId="6b2343a9-879f-4610-9254-92cf4f68385e" providerId="ADAL" clId="{F6962F3E-7152-49E3-A75E-A59F73B59CF4}" dt="2020-07-02T16:38:01.049" v="183" actId="2696"/>
        <pc:sldMkLst>
          <pc:docMk/>
          <pc:sldMk cId="1524223498" sldId="355"/>
        </pc:sldMkLst>
      </pc:sldChg>
      <pc:sldChg chg="addSp delSp modSp add del ord">
        <pc:chgData name="Suman Kar" userId="6b2343a9-879f-4610-9254-92cf4f68385e" providerId="ADAL" clId="{F6962F3E-7152-49E3-A75E-A59F73B59CF4}" dt="2020-07-13T09:41:59.757" v="810" actId="2696"/>
        <pc:sldMkLst>
          <pc:docMk/>
          <pc:sldMk cId="3663879207" sldId="355"/>
        </pc:sldMkLst>
        <pc:spChg chg="mod">
          <ac:chgData name="Suman Kar" userId="6b2343a9-879f-4610-9254-92cf4f68385e" providerId="ADAL" clId="{F6962F3E-7152-49E3-A75E-A59F73B59CF4}" dt="2020-07-04T15:33:19.584" v="240" actId="20577"/>
          <ac:spMkLst>
            <pc:docMk/>
            <pc:sldMk cId="3663879207" sldId="355"/>
            <ac:spMk id="2" creationId="{A132D26C-24E1-4B77-93D1-1B3F394DBBC8}"/>
          </ac:spMkLst>
        </pc:spChg>
        <pc:spChg chg="del">
          <ac:chgData name="Suman Kar" userId="6b2343a9-879f-4610-9254-92cf4f68385e" providerId="ADAL" clId="{F6962F3E-7152-49E3-A75E-A59F73B59CF4}" dt="2020-07-04T15:33:10.774" v="238"/>
          <ac:spMkLst>
            <pc:docMk/>
            <pc:sldMk cId="3663879207" sldId="355"/>
            <ac:spMk id="3" creationId="{D6BA8FCA-7367-4A4F-82E1-92467548C764}"/>
          </ac:spMkLst>
        </pc:spChg>
        <pc:picChg chg="add mod">
          <ac:chgData name="Suman Kar" userId="6b2343a9-879f-4610-9254-92cf4f68385e" providerId="ADAL" clId="{F6962F3E-7152-49E3-A75E-A59F73B59CF4}" dt="2020-07-04T15:33:10.774" v="238"/>
          <ac:picMkLst>
            <pc:docMk/>
            <pc:sldMk cId="3663879207" sldId="355"/>
            <ac:picMk id="5" creationId="{CE6644FF-8624-4D25-9C63-D072386BC2FC}"/>
          </ac:picMkLst>
        </pc:picChg>
      </pc:sldChg>
      <pc:sldChg chg="modSp add del">
        <pc:chgData name="Suman Kar" userId="6b2343a9-879f-4610-9254-92cf4f68385e" providerId="ADAL" clId="{F6962F3E-7152-49E3-A75E-A59F73B59CF4}" dt="2020-07-13T09:31:31.137" v="565" actId="2696"/>
        <pc:sldMkLst>
          <pc:docMk/>
          <pc:sldMk cId="1485003890" sldId="356"/>
        </pc:sldMkLst>
        <pc:spChg chg="mod">
          <ac:chgData name="Suman Kar" userId="6b2343a9-879f-4610-9254-92cf4f68385e" providerId="ADAL" clId="{F6962F3E-7152-49E3-A75E-A59F73B59CF4}" dt="2020-07-04T16:20:10.278" v="276" actId="20577"/>
          <ac:spMkLst>
            <pc:docMk/>
            <pc:sldMk cId="1485003890" sldId="356"/>
            <ac:spMk id="2" creationId="{CA8B5D93-531F-4BBA-831F-A9D313F36075}"/>
          </ac:spMkLst>
        </pc:spChg>
        <pc:spChg chg="mod">
          <ac:chgData name="Suman Kar" userId="6b2343a9-879f-4610-9254-92cf4f68385e" providerId="ADAL" clId="{F6962F3E-7152-49E3-A75E-A59F73B59CF4}" dt="2020-07-13T09:30:11.881" v="555"/>
          <ac:spMkLst>
            <pc:docMk/>
            <pc:sldMk cId="1485003890" sldId="356"/>
            <ac:spMk id="3" creationId="{5E8BB7E2-571E-4318-9894-63C515AA4AC5}"/>
          </ac:spMkLst>
        </pc:spChg>
      </pc:sldChg>
      <pc:sldChg chg="del">
        <pc:chgData name="Suman Kar" userId="6b2343a9-879f-4610-9254-92cf4f68385e" providerId="ADAL" clId="{F6962F3E-7152-49E3-A75E-A59F73B59CF4}" dt="2020-07-02T16:38:01.057" v="184" actId="2696"/>
        <pc:sldMkLst>
          <pc:docMk/>
          <pc:sldMk cId="2853140789" sldId="356"/>
        </pc:sldMkLst>
      </pc:sldChg>
      <pc:sldChg chg="del">
        <pc:chgData name="Suman Kar" userId="6b2343a9-879f-4610-9254-92cf4f68385e" providerId="ADAL" clId="{F6962F3E-7152-49E3-A75E-A59F73B59CF4}" dt="2020-07-02T16:38:01.065" v="185" actId="2696"/>
        <pc:sldMkLst>
          <pc:docMk/>
          <pc:sldMk cId="806847724" sldId="357"/>
        </pc:sldMkLst>
      </pc:sldChg>
      <pc:sldChg chg="modSp add">
        <pc:chgData name="Suman Kar" userId="6b2343a9-879f-4610-9254-92cf4f68385e" providerId="ADAL" clId="{F6962F3E-7152-49E3-A75E-A59F73B59CF4}" dt="2020-07-13T12:24:25.449" v="817" actId="20577"/>
        <pc:sldMkLst>
          <pc:docMk/>
          <pc:sldMk cId="1483594526" sldId="357"/>
        </pc:sldMkLst>
        <pc:spChg chg="mod">
          <ac:chgData name="Suman Kar" userId="6b2343a9-879f-4610-9254-92cf4f68385e" providerId="ADAL" clId="{F6962F3E-7152-49E3-A75E-A59F73B59CF4}" dt="2020-07-04T16:18:02.866" v="260" actId="20577"/>
          <ac:spMkLst>
            <pc:docMk/>
            <pc:sldMk cId="1483594526" sldId="357"/>
            <ac:spMk id="2" creationId="{BD5123C8-4B96-4142-B4D2-DF7F2FB491C8}"/>
          </ac:spMkLst>
        </pc:spChg>
        <pc:spChg chg="mod">
          <ac:chgData name="Suman Kar" userId="6b2343a9-879f-4610-9254-92cf4f68385e" providerId="ADAL" clId="{F6962F3E-7152-49E3-A75E-A59F73B59CF4}" dt="2020-07-13T12:24:25.449" v="817" actId="20577"/>
          <ac:spMkLst>
            <pc:docMk/>
            <pc:sldMk cId="1483594526" sldId="357"/>
            <ac:spMk id="3" creationId="{83EB76FD-35DE-4E75-B420-B534ABBFD0B5}"/>
          </ac:spMkLst>
        </pc:spChg>
      </pc:sldChg>
      <pc:sldChg chg="addSp delSp modSp add">
        <pc:chgData name="Suman Kar" userId="6b2343a9-879f-4610-9254-92cf4f68385e" providerId="ADAL" clId="{F6962F3E-7152-49E3-A75E-A59F73B59CF4}" dt="2020-07-13T12:25:50.698" v="823" actId="403"/>
        <pc:sldMkLst>
          <pc:docMk/>
          <pc:sldMk cId="122478605" sldId="358"/>
        </pc:sldMkLst>
        <pc:spChg chg="mod">
          <ac:chgData name="Suman Kar" userId="6b2343a9-879f-4610-9254-92cf4f68385e" providerId="ADAL" clId="{F6962F3E-7152-49E3-A75E-A59F73B59CF4}" dt="2020-07-04T16:18:40.292" v="267"/>
          <ac:spMkLst>
            <pc:docMk/>
            <pc:sldMk cId="122478605" sldId="358"/>
            <ac:spMk id="2" creationId="{909C326A-7C0E-4680-AA55-B066B74ED25D}"/>
          </ac:spMkLst>
        </pc:spChg>
        <pc:spChg chg="add del mod">
          <ac:chgData name="Suman Kar" userId="6b2343a9-879f-4610-9254-92cf4f68385e" providerId="ADAL" clId="{F6962F3E-7152-49E3-A75E-A59F73B59CF4}" dt="2020-07-13T12:25:50.698" v="823" actId="403"/>
          <ac:spMkLst>
            <pc:docMk/>
            <pc:sldMk cId="122478605" sldId="358"/>
            <ac:spMk id="3" creationId="{4E998FEB-DB75-4C07-94E0-5CFA13FD8F0A}"/>
          </ac:spMkLst>
        </pc:spChg>
        <pc:spChg chg="add del">
          <ac:chgData name="Suman Kar" userId="6b2343a9-879f-4610-9254-92cf4f68385e" providerId="ADAL" clId="{F6962F3E-7152-49E3-A75E-A59F73B59CF4}" dt="2020-07-04T15:36:22.440" v="250"/>
          <ac:spMkLst>
            <pc:docMk/>
            <pc:sldMk cId="122478605" sldId="358"/>
            <ac:spMk id="5" creationId="{D11D537B-CB58-4D8B-8558-194953371D5A}"/>
          </ac:spMkLst>
        </pc:spChg>
        <pc:spChg chg="add del">
          <ac:chgData name="Suman Kar" userId="6b2343a9-879f-4610-9254-92cf4f68385e" providerId="ADAL" clId="{F6962F3E-7152-49E3-A75E-A59F73B59CF4}" dt="2020-07-04T16:18:09.031" v="262"/>
          <ac:spMkLst>
            <pc:docMk/>
            <pc:sldMk cId="122478605" sldId="358"/>
            <ac:spMk id="6" creationId="{4D7C1167-369D-4105-980E-27086BE5F75D}"/>
          </ac:spMkLst>
        </pc:spChg>
        <pc:spChg chg="add del">
          <ac:chgData name="Suman Kar" userId="6b2343a9-879f-4610-9254-92cf4f68385e" providerId="ADAL" clId="{F6962F3E-7152-49E3-A75E-A59F73B59CF4}" dt="2020-07-04T16:18:25.349" v="264"/>
          <ac:spMkLst>
            <pc:docMk/>
            <pc:sldMk cId="122478605" sldId="358"/>
            <ac:spMk id="7" creationId="{8ED5FBB9-E7AE-4A16-BA40-88B99741D37A}"/>
          </ac:spMkLst>
        </pc:spChg>
      </pc:sldChg>
      <pc:sldChg chg="del">
        <pc:chgData name="Suman Kar" userId="6b2343a9-879f-4610-9254-92cf4f68385e" providerId="ADAL" clId="{F6962F3E-7152-49E3-A75E-A59F73B59CF4}" dt="2020-07-02T16:38:01.010" v="178" actId="2696"/>
        <pc:sldMkLst>
          <pc:docMk/>
          <pc:sldMk cId="716686073" sldId="358"/>
        </pc:sldMkLst>
      </pc:sldChg>
      <pc:sldChg chg="addSp modSp add">
        <pc:chgData name="Suman Kar" userId="6b2343a9-879f-4610-9254-92cf4f68385e" providerId="ADAL" clId="{F6962F3E-7152-49E3-A75E-A59F73B59CF4}" dt="2020-07-13T09:41:44.574" v="809" actId="1076"/>
        <pc:sldMkLst>
          <pc:docMk/>
          <pc:sldMk cId="1593686495" sldId="359"/>
        </pc:sldMkLst>
        <pc:spChg chg="mod">
          <ac:chgData name="Suman Kar" userId="6b2343a9-879f-4610-9254-92cf4f68385e" providerId="ADAL" clId="{F6962F3E-7152-49E3-A75E-A59F73B59CF4}" dt="2020-07-13T09:39:30.915" v="801" actId="20577"/>
          <ac:spMkLst>
            <pc:docMk/>
            <pc:sldMk cId="1593686495" sldId="359"/>
            <ac:spMk id="2" creationId="{2E4FECA4-3042-498E-915F-C6C7E1888AEB}"/>
          </ac:spMkLst>
        </pc:spChg>
        <pc:spChg chg="mod">
          <ac:chgData name="Suman Kar" userId="6b2343a9-879f-4610-9254-92cf4f68385e" providerId="ADAL" clId="{F6962F3E-7152-49E3-A75E-A59F73B59CF4}" dt="2020-07-13T09:41:42.156" v="808" actId="14100"/>
          <ac:spMkLst>
            <pc:docMk/>
            <pc:sldMk cId="1593686495" sldId="359"/>
            <ac:spMk id="3" creationId="{231DDA78-23EC-4793-A16D-0C697FD3103E}"/>
          </ac:spMkLst>
        </pc:spChg>
        <pc:picChg chg="add mod">
          <ac:chgData name="Suman Kar" userId="6b2343a9-879f-4610-9254-92cf4f68385e" providerId="ADAL" clId="{F6962F3E-7152-49E3-A75E-A59F73B59CF4}" dt="2020-07-13T09:41:44.574" v="809" actId="1076"/>
          <ac:picMkLst>
            <pc:docMk/>
            <pc:sldMk cId="1593686495" sldId="359"/>
            <ac:picMk id="5" creationId="{6D504A05-4B5E-4040-A5A7-CCD2849D74DC}"/>
          </ac:picMkLst>
        </pc:picChg>
      </pc:sldChg>
      <pc:sldChg chg="modSp add">
        <pc:chgData name="Suman Kar" userId="6b2343a9-879f-4610-9254-92cf4f68385e" providerId="ADAL" clId="{F6962F3E-7152-49E3-A75E-A59F73B59CF4}" dt="2020-07-04T16:35:20.897" v="287" actId="5793"/>
        <pc:sldMkLst>
          <pc:docMk/>
          <pc:sldMk cId="3342962824" sldId="360"/>
        </pc:sldMkLst>
        <pc:spChg chg="mod">
          <ac:chgData name="Suman Kar" userId="6b2343a9-879f-4610-9254-92cf4f68385e" providerId="ADAL" clId="{F6962F3E-7152-49E3-A75E-A59F73B59CF4}" dt="2020-07-04T16:35:03.366" v="283" actId="20577"/>
          <ac:spMkLst>
            <pc:docMk/>
            <pc:sldMk cId="3342962824" sldId="360"/>
            <ac:spMk id="2" creationId="{00B6961F-BF9D-4BA3-A450-7503DD47CF33}"/>
          </ac:spMkLst>
        </pc:spChg>
        <pc:spChg chg="mod">
          <ac:chgData name="Suman Kar" userId="6b2343a9-879f-4610-9254-92cf4f68385e" providerId="ADAL" clId="{F6962F3E-7152-49E3-A75E-A59F73B59CF4}" dt="2020-07-04T16:35:20.897" v="287" actId="5793"/>
          <ac:spMkLst>
            <pc:docMk/>
            <pc:sldMk cId="3342962824" sldId="360"/>
            <ac:spMk id="3" creationId="{32382A1E-10FB-4402-B273-824CB56F8972}"/>
          </ac:spMkLst>
        </pc:spChg>
      </pc:sldChg>
      <pc:sldChg chg="modSp add">
        <pc:chgData name="Suman Kar" userId="6b2343a9-879f-4610-9254-92cf4f68385e" providerId="ADAL" clId="{F6962F3E-7152-49E3-A75E-A59F73B59CF4}" dt="2020-07-04T16:39:32.078" v="306" actId="113"/>
        <pc:sldMkLst>
          <pc:docMk/>
          <pc:sldMk cId="625007908" sldId="361"/>
        </pc:sldMkLst>
        <pc:spChg chg="mod">
          <ac:chgData name="Suman Kar" userId="6b2343a9-879f-4610-9254-92cf4f68385e" providerId="ADAL" clId="{F6962F3E-7152-49E3-A75E-A59F73B59CF4}" dt="2020-07-04T16:39:32.078" v="306" actId="113"/>
          <ac:spMkLst>
            <pc:docMk/>
            <pc:sldMk cId="625007908" sldId="361"/>
            <ac:spMk id="2" creationId="{6D3EADB8-F37C-423E-9C67-862AB18A050F}"/>
          </ac:spMkLst>
        </pc:spChg>
        <pc:spChg chg="mod">
          <ac:chgData name="Suman Kar" userId="6b2343a9-879f-4610-9254-92cf4f68385e" providerId="ADAL" clId="{F6962F3E-7152-49E3-A75E-A59F73B59CF4}" dt="2020-07-04T16:39:01.741" v="292" actId="12"/>
          <ac:spMkLst>
            <pc:docMk/>
            <pc:sldMk cId="625007908" sldId="361"/>
            <ac:spMk id="3" creationId="{DA041832-12D8-4E9B-B4E4-563F1B97997E}"/>
          </ac:spMkLst>
        </pc:spChg>
      </pc:sldChg>
      <pc:sldChg chg="addSp delSp modSp add">
        <pc:chgData name="Suman Kar" userId="6b2343a9-879f-4610-9254-92cf4f68385e" providerId="ADAL" clId="{F6962F3E-7152-49E3-A75E-A59F73B59CF4}" dt="2020-07-04T16:40:43.901" v="322"/>
        <pc:sldMkLst>
          <pc:docMk/>
          <pc:sldMk cId="3762561467" sldId="362"/>
        </pc:sldMkLst>
        <pc:spChg chg="mod">
          <ac:chgData name="Suman Kar" userId="6b2343a9-879f-4610-9254-92cf4f68385e" providerId="ADAL" clId="{F6962F3E-7152-49E3-A75E-A59F73B59CF4}" dt="2020-07-04T16:39:47.564" v="309" actId="113"/>
          <ac:spMkLst>
            <pc:docMk/>
            <pc:sldMk cId="3762561467" sldId="362"/>
            <ac:spMk id="2" creationId="{E067A569-0EB9-43B1-AEE7-AAED08751CDD}"/>
          </ac:spMkLst>
        </pc:spChg>
        <pc:spChg chg="mod">
          <ac:chgData name="Suman Kar" userId="6b2343a9-879f-4610-9254-92cf4f68385e" providerId="ADAL" clId="{F6962F3E-7152-49E3-A75E-A59F73B59CF4}" dt="2020-07-04T16:40:15.073" v="318" actId="15"/>
          <ac:spMkLst>
            <pc:docMk/>
            <pc:sldMk cId="3762561467" sldId="362"/>
            <ac:spMk id="3" creationId="{2EBF95F7-9AFF-45D5-9143-A4B158371929}"/>
          </ac:spMkLst>
        </pc:spChg>
        <pc:spChg chg="add del">
          <ac:chgData name="Suman Kar" userId="6b2343a9-879f-4610-9254-92cf4f68385e" providerId="ADAL" clId="{F6962F3E-7152-49E3-A75E-A59F73B59CF4}" dt="2020-07-04T16:40:02.559" v="314"/>
          <ac:spMkLst>
            <pc:docMk/>
            <pc:sldMk cId="3762561467" sldId="362"/>
            <ac:spMk id="5" creationId="{22B8108E-FF52-4CE9-A931-3B34F94DDCB4}"/>
          </ac:spMkLst>
        </pc:spChg>
        <pc:spChg chg="add del">
          <ac:chgData name="Suman Kar" userId="6b2343a9-879f-4610-9254-92cf4f68385e" providerId="ADAL" clId="{F6962F3E-7152-49E3-A75E-A59F73B59CF4}" dt="2020-07-04T16:40:02.092" v="313"/>
          <ac:spMkLst>
            <pc:docMk/>
            <pc:sldMk cId="3762561467" sldId="362"/>
            <ac:spMk id="6" creationId="{7AA390BD-33EC-4282-808E-713C9669D1B0}"/>
          </ac:spMkLst>
        </pc:spChg>
        <pc:spChg chg="add del">
          <ac:chgData name="Suman Kar" userId="6b2343a9-879f-4610-9254-92cf4f68385e" providerId="ADAL" clId="{F6962F3E-7152-49E3-A75E-A59F73B59CF4}" dt="2020-07-04T16:40:08.048" v="316"/>
          <ac:spMkLst>
            <pc:docMk/>
            <pc:sldMk cId="3762561467" sldId="362"/>
            <ac:spMk id="7" creationId="{F9171916-A76F-4BA7-8E5A-2A75DEEE2DDF}"/>
          </ac:spMkLst>
        </pc:spChg>
        <pc:graphicFrameChg chg="add del">
          <ac:chgData name="Suman Kar" userId="6b2343a9-879f-4610-9254-92cf4f68385e" providerId="ADAL" clId="{F6962F3E-7152-49E3-A75E-A59F73B59CF4}" dt="2020-07-04T16:40:43.901" v="322"/>
          <ac:graphicFrameMkLst>
            <pc:docMk/>
            <pc:sldMk cId="3762561467" sldId="362"/>
            <ac:graphicFrameMk id="8" creationId="{97F4C78A-9E30-43AF-864C-965CD6298E6F}"/>
          </ac:graphicFrameMkLst>
        </pc:graphicFrameChg>
      </pc:sldChg>
      <pc:sldChg chg="add del">
        <pc:chgData name="Suman Kar" userId="6b2343a9-879f-4610-9254-92cf4f68385e" providerId="ADAL" clId="{F6962F3E-7152-49E3-A75E-A59F73B59CF4}" dt="2020-07-04T16:40:42.859" v="321"/>
        <pc:sldMkLst>
          <pc:docMk/>
          <pc:sldMk cId="425394515" sldId="363"/>
        </pc:sldMkLst>
      </pc:sldChg>
      <pc:sldChg chg="addSp delSp modSp add">
        <pc:chgData name="Suman Kar" userId="6b2343a9-879f-4610-9254-92cf4f68385e" providerId="ADAL" clId="{F6962F3E-7152-49E3-A75E-A59F73B59CF4}" dt="2020-07-04T16:44:31.856" v="371" actId="207"/>
        <pc:sldMkLst>
          <pc:docMk/>
          <pc:sldMk cId="2898358135" sldId="363"/>
        </pc:sldMkLst>
        <pc:spChg chg="mod">
          <ac:chgData name="Suman Kar" userId="6b2343a9-879f-4610-9254-92cf4f68385e" providerId="ADAL" clId="{F6962F3E-7152-49E3-A75E-A59F73B59CF4}" dt="2020-07-04T16:41:03.906" v="329"/>
          <ac:spMkLst>
            <pc:docMk/>
            <pc:sldMk cId="2898358135" sldId="363"/>
            <ac:spMk id="2" creationId="{2720890D-83D7-472A-A24D-B12DA4DEF848}"/>
          </ac:spMkLst>
        </pc:spChg>
        <pc:spChg chg="del">
          <ac:chgData name="Suman Kar" userId="6b2343a9-879f-4610-9254-92cf4f68385e" providerId="ADAL" clId="{F6962F3E-7152-49E3-A75E-A59F73B59CF4}" dt="2020-07-04T16:40:46.841" v="324"/>
          <ac:spMkLst>
            <pc:docMk/>
            <pc:sldMk cId="2898358135" sldId="363"/>
            <ac:spMk id="3" creationId="{18A4F224-0239-431F-9C62-A6DE11FCBC1F}"/>
          </ac:spMkLst>
        </pc:spChg>
        <pc:graphicFrameChg chg="add mod modGraphic">
          <ac:chgData name="Suman Kar" userId="6b2343a9-879f-4610-9254-92cf4f68385e" providerId="ADAL" clId="{F6962F3E-7152-49E3-A75E-A59F73B59CF4}" dt="2020-07-04T16:44:31.856" v="371" actId="207"/>
          <ac:graphicFrameMkLst>
            <pc:docMk/>
            <pc:sldMk cId="2898358135" sldId="363"/>
            <ac:graphicFrameMk id="5" creationId="{8162614E-26EA-420A-AA6B-2B57B3410D5F}"/>
          </ac:graphicFrameMkLst>
        </pc:graphicFrameChg>
      </pc:sldChg>
      <pc:sldChg chg="addSp modSp add">
        <pc:chgData name="Suman Kar" userId="6b2343a9-879f-4610-9254-92cf4f68385e" providerId="ADAL" clId="{F6962F3E-7152-49E3-A75E-A59F73B59CF4}" dt="2020-07-04T16:44:41.754" v="372" actId="207"/>
        <pc:sldMkLst>
          <pc:docMk/>
          <pc:sldMk cId="2494227610" sldId="364"/>
        </pc:sldMkLst>
        <pc:spChg chg="mod">
          <ac:chgData name="Suman Kar" userId="6b2343a9-879f-4610-9254-92cf4f68385e" providerId="ADAL" clId="{F6962F3E-7152-49E3-A75E-A59F73B59CF4}" dt="2020-07-04T16:41:32.302" v="332" actId="113"/>
          <ac:spMkLst>
            <pc:docMk/>
            <pc:sldMk cId="2494227610" sldId="364"/>
            <ac:spMk id="2" creationId="{0743B0B4-EE49-42D8-A2F3-96C584240EAA}"/>
          </ac:spMkLst>
        </pc:spChg>
        <pc:spChg chg="mod">
          <ac:chgData name="Suman Kar" userId="6b2343a9-879f-4610-9254-92cf4f68385e" providerId="ADAL" clId="{F6962F3E-7152-49E3-A75E-A59F73B59CF4}" dt="2020-07-04T16:41:45.705" v="338" actId="20577"/>
          <ac:spMkLst>
            <pc:docMk/>
            <pc:sldMk cId="2494227610" sldId="364"/>
            <ac:spMk id="3" creationId="{5BCC3E57-8A70-4272-972E-1CEAE35BCA5F}"/>
          </ac:spMkLst>
        </pc:spChg>
        <pc:graphicFrameChg chg="add mod modGraphic">
          <ac:chgData name="Suman Kar" userId="6b2343a9-879f-4610-9254-92cf4f68385e" providerId="ADAL" clId="{F6962F3E-7152-49E3-A75E-A59F73B59CF4}" dt="2020-07-04T16:44:41.754" v="372" actId="207"/>
          <ac:graphicFrameMkLst>
            <pc:docMk/>
            <pc:sldMk cId="2494227610" sldId="364"/>
            <ac:graphicFrameMk id="5" creationId="{49428145-1F81-4145-AD29-F8FB1473A5B5}"/>
          </ac:graphicFrameMkLst>
        </pc:graphicFrameChg>
      </pc:sldChg>
      <pc:sldChg chg="addSp delSp modSp add">
        <pc:chgData name="Suman Kar" userId="6b2343a9-879f-4610-9254-92cf4f68385e" providerId="ADAL" clId="{F6962F3E-7152-49E3-A75E-A59F73B59CF4}" dt="2020-07-04T16:45:03.131" v="374" actId="207"/>
        <pc:sldMkLst>
          <pc:docMk/>
          <pc:sldMk cId="563014264" sldId="365"/>
        </pc:sldMkLst>
        <pc:spChg chg="mod">
          <ac:chgData name="Suman Kar" userId="6b2343a9-879f-4610-9254-92cf4f68385e" providerId="ADAL" clId="{F6962F3E-7152-49E3-A75E-A59F73B59CF4}" dt="2020-07-04T16:42:40.025" v="355"/>
          <ac:spMkLst>
            <pc:docMk/>
            <pc:sldMk cId="563014264" sldId="365"/>
            <ac:spMk id="2" creationId="{3D343184-DA26-4D74-99A8-1106AB893523}"/>
          </ac:spMkLst>
        </pc:spChg>
        <pc:spChg chg="add del">
          <ac:chgData name="Suman Kar" userId="6b2343a9-879f-4610-9254-92cf4f68385e" providerId="ADAL" clId="{F6962F3E-7152-49E3-A75E-A59F73B59CF4}" dt="2020-07-04T16:42:27.847" v="348" actId="478"/>
          <ac:spMkLst>
            <pc:docMk/>
            <pc:sldMk cId="563014264" sldId="365"/>
            <ac:spMk id="3" creationId="{541FDDE4-B9B4-4965-B5E9-A7FECDFA227C}"/>
          </ac:spMkLst>
        </pc:spChg>
        <pc:spChg chg="add del">
          <ac:chgData name="Suman Kar" userId="6b2343a9-879f-4610-9254-92cf4f68385e" providerId="ADAL" clId="{F6962F3E-7152-49E3-A75E-A59F73B59CF4}" dt="2020-07-04T16:42:25.290" v="347"/>
          <ac:spMkLst>
            <pc:docMk/>
            <pc:sldMk cId="563014264" sldId="365"/>
            <ac:spMk id="6" creationId="{03D3410F-B1BC-4076-A2DB-1DACCA3560FB}"/>
          </ac:spMkLst>
        </pc:spChg>
        <pc:spChg chg="add del mod">
          <ac:chgData name="Suman Kar" userId="6b2343a9-879f-4610-9254-92cf4f68385e" providerId="ADAL" clId="{F6962F3E-7152-49E3-A75E-A59F73B59CF4}" dt="2020-07-04T16:42:35.352" v="354"/>
          <ac:spMkLst>
            <pc:docMk/>
            <pc:sldMk cId="563014264" sldId="365"/>
            <ac:spMk id="8" creationId="{02DEBC25-95B7-4118-B9A0-6EDD961DBD56}"/>
          </ac:spMkLst>
        </pc:spChg>
        <pc:spChg chg="add mod">
          <ac:chgData name="Suman Kar" userId="6b2343a9-879f-4610-9254-92cf4f68385e" providerId="ADAL" clId="{F6962F3E-7152-49E3-A75E-A59F73B59CF4}" dt="2020-07-04T16:43:29.003" v="364" actId="1076"/>
          <ac:spMkLst>
            <pc:docMk/>
            <pc:sldMk cId="563014264" sldId="365"/>
            <ac:spMk id="9" creationId="{D64EACD8-9340-4D21-8785-A1DEFF14CF9D}"/>
          </ac:spMkLst>
        </pc:spChg>
        <pc:graphicFrameChg chg="add del mod">
          <ac:chgData name="Suman Kar" userId="6b2343a9-879f-4610-9254-92cf4f68385e" providerId="ADAL" clId="{F6962F3E-7152-49E3-A75E-A59F73B59CF4}" dt="2020-07-04T16:42:25.290" v="347"/>
          <ac:graphicFrameMkLst>
            <pc:docMk/>
            <pc:sldMk cId="563014264" sldId="365"/>
            <ac:graphicFrameMk id="5" creationId="{85B200AA-43E4-47E1-B119-DF7426B93377}"/>
          </ac:graphicFrameMkLst>
        </pc:graphicFrameChg>
        <pc:graphicFrameChg chg="add del mod">
          <ac:chgData name="Suman Kar" userId="6b2343a9-879f-4610-9254-92cf4f68385e" providerId="ADAL" clId="{F6962F3E-7152-49E3-A75E-A59F73B59CF4}" dt="2020-07-04T16:42:35.352" v="354"/>
          <ac:graphicFrameMkLst>
            <pc:docMk/>
            <pc:sldMk cId="563014264" sldId="365"/>
            <ac:graphicFrameMk id="7" creationId="{A15DF1FB-F4CC-4B9A-9B83-D88C94EDD6B6}"/>
          </ac:graphicFrameMkLst>
        </pc:graphicFrameChg>
        <pc:graphicFrameChg chg="add mod modGraphic">
          <ac:chgData name="Suman Kar" userId="6b2343a9-879f-4610-9254-92cf4f68385e" providerId="ADAL" clId="{F6962F3E-7152-49E3-A75E-A59F73B59CF4}" dt="2020-07-04T16:45:03.131" v="374" actId="207"/>
          <ac:graphicFrameMkLst>
            <pc:docMk/>
            <pc:sldMk cId="563014264" sldId="365"/>
            <ac:graphicFrameMk id="10" creationId="{79093189-067F-4540-A423-337237E5599B}"/>
          </ac:graphicFrameMkLst>
        </pc:graphicFrameChg>
      </pc:sldChg>
      <pc:sldChg chg="modSp add ord">
        <pc:chgData name="Suman Kar" userId="6b2343a9-879f-4610-9254-92cf4f68385e" providerId="ADAL" clId="{F6962F3E-7152-49E3-A75E-A59F73B59CF4}" dt="2020-07-13T09:27:15.745" v="554"/>
        <pc:sldMkLst>
          <pc:docMk/>
          <pc:sldMk cId="502947490" sldId="366"/>
        </pc:sldMkLst>
        <pc:spChg chg="mod">
          <ac:chgData name="Suman Kar" userId="6b2343a9-879f-4610-9254-92cf4f68385e" providerId="ADAL" clId="{F6962F3E-7152-49E3-A75E-A59F73B59CF4}" dt="2020-07-04T16:47:42.227" v="454" actId="20577"/>
          <ac:spMkLst>
            <pc:docMk/>
            <pc:sldMk cId="502947490" sldId="366"/>
            <ac:spMk id="2" creationId="{E1CA3F98-620B-4077-BBE1-EADCF0B00A3A}"/>
          </ac:spMkLst>
        </pc:spChg>
        <pc:spChg chg="mod">
          <ac:chgData name="Suman Kar" userId="6b2343a9-879f-4610-9254-92cf4f68385e" providerId="ADAL" clId="{F6962F3E-7152-49E3-A75E-A59F73B59CF4}" dt="2020-07-04T16:48:14.662" v="513" actId="20577"/>
          <ac:spMkLst>
            <pc:docMk/>
            <pc:sldMk cId="502947490" sldId="366"/>
            <ac:spMk id="3" creationId="{A89B1243-F83A-4C7D-B2D5-1169635E674C}"/>
          </ac:spMkLst>
        </pc:spChg>
      </pc:sldChg>
      <pc:sldChg chg="modSp add ord">
        <pc:chgData name="Suman Kar" userId="6b2343a9-879f-4610-9254-92cf4f68385e" providerId="ADAL" clId="{F6962F3E-7152-49E3-A75E-A59F73B59CF4}" dt="2020-07-05T07:32:42.187" v="539" actId="20577"/>
        <pc:sldMkLst>
          <pc:docMk/>
          <pc:sldMk cId="2901271044" sldId="367"/>
        </pc:sldMkLst>
        <pc:spChg chg="mod">
          <ac:chgData name="Suman Kar" userId="6b2343a9-879f-4610-9254-92cf4f68385e" providerId="ADAL" clId="{F6962F3E-7152-49E3-A75E-A59F73B59CF4}" dt="2020-07-04T16:48:37.057" v="516" actId="20577"/>
          <ac:spMkLst>
            <pc:docMk/>
            <pc:sldMk cId="2901271044" sldId="367"/>
            <ac:spMk id="2" creationId="{A2B5909E-B123-4E76-B098-5E29A983308E}"/>
          </ac:spMkLst>
        </pc:spChg>
        <pc:spChg chg="mod">
          <ac:chgData name="Suman Kar" userId="6b2343a9-879f-4610-9254-92cf4f68385e" providerId="ADAL" clId="{F6962F3E-7152-49E3-A75E-A59F73B59CF4}" dt="2020-07-05T07:32:42.187" v="539" actId="20577"/>
          <ac:spMkLst>
            <pc:docMk/>
            <pc:sldMk cId="2901271044" sldId="367"/>
            <ac:spMk id="3" creationId="{884C05FC-DFFB-431A-B756-E77DB9E5EBC8}"/>
          </ac:spMkLst>
        </pc:spChg>
      </pc:sldChg>
      <pc:sldChg chg="add del">
        <pc:chgData name="Suman Kar" userId="6b2343a9-879f-4610-9254-92cf4f68385e" providerId="ADAL" clId="{F6962F3E-7152-49E3-A75E-A59F73B59CF4}" dt="2020-07-04T19:38:28.354" v="518" actId="2696"/>
        <pc:sldMkLst>
          <pc:docMk/>
          <pc:sldMk cId="2410235560" sldId="368"/>
        </pc:sldMkLst>
      </pc:sldChg>
      <pc:sldChg chg="add del">
        <pc:chgData name="Suman Kar" userId="6b2343a9-879f-4610-9254-92cf4f68385e" providerId="ADAL" clId="{F6962F3E-7152-49E3-A75E-A59F73B59CF4}" dt="2020-07-13T09:42:30.880" v="811" actId="2696"/>
        <pc:sldMkLst>
          <pc:docMk/>
          <pc:sldMk cId="3651654316" sldId="368"/>
        </pc:sldMkLst>
      </pc:sldChg>
      <pc:sldChg chg="modSp add">
        <pc:chgData name="Suman Kar" userId="6b2343a9-879f-4610-9254-92cf4f68385e" providerId="ADAL" clId="{F6962F3E-7152-49E3-A75E-A59F73B59CF4}" dt="2020-07-13T12:27:09.408" v="835" actId="12"/>
        <pc:sldMkLst>
          <pc:docMk/>
          <pc:sldMk cId="1206129010" sldId="369"/>
        </pc:sldMkLst>
        <pc:spChg chg="mod">
          <ac:chgData name="Suman Kar" userId="6b2343a9-879f-4610-9254-92cf4f68385e" providerId="ADAL" clId="{F6962F3E-7152-49E3-A75E-A59F73B59CF4}" dt="2020-07-13T09:39:34.193" v="802" actId="20577"/>
          <ac:spMkLst>
            <pc:docMk/>
            <pc:sldMk cId="1206129010" sldId="369"/>
            <ac:spMk id="2" creationId="{9A59A0B9-4077-49F3-B1FD-4E49F88D586A}"/>
          </ac:spMkLst>
        </pc:spChg>
        <pc:spChg chg="mod">
          <ac:chgData name="Suman Kar" userId="6b2343a9-879f-4610-9254-92cf4f68385e" providerId="ADAL" clId="{F6962F3E-7152-49E3-A75E-A59F73B59CF4}" dt="2020-07-13T12:27:09.408" v="835" actId="12"/>
          <ac:spMkLst>
            <pc:docMk/>
            <pc:sldMk cId="1206129010" sldId="369"/>
            <ac:spMk id="3" creationId="{988006DD-7709-415E-975E-89198E164E8F}"/>
          </ac:spMkLst>
        </pc:spChg>
      </pc:sldChg>
    </pc:docChg>
  </pc:docChgLst>
  <pc:docChgLst>
    <pc:chgData name="Robin Garcia" userId="S::rgarcia@adobe.com::d79a0080-e192-4d2c-9046-a9db4164f5d2" providerId="AD" clId="Web-{C5A65F56-4029-BE8C-C212-C2ECF3264771}"/>
    <pc:docChg chg="modSld">
      <pc:chgData name="Robin Garcia" userId="S::rgarcia@adobe.com::d79a0080-e192-4d2c-9046-a9db4164f5d2" providerId="AD" clId="Web-{C5A65F56-4029-BE8C-C212-C2ECF3264771}" dt="2019-09-30T17:15:08.375" v="19" actId="1076"/>
      <pc:docMkLst>
        <pc:docMk/>
      </pc:docMkLst>
      <pc:sldChg chg="modSp">
        <pc:chgData name="Robin Garcia" userId="S::rgarcia@adobe.com::d79a0080-e192-4d2c-9046-a9db4164f5d2" providerId="AD" clId="Web-{C5A65F56-4029-BE8C-C212-C2ECF3264771}" dt="2019-09-30T17:15:08.375" v="19" actId="1076"/>
        <pc:sldMkLst>
          <pc:docMk/>
          <pc:sldMk cId="177897798" sldId="273"/>
        </pc:sldMkLst>
        <pc:spChg chg="mod">
          <ac:chgData name="Robin Garcia" userId="S::rgarcia@adobe.com::d79a0080-e192-4d2c-9046-a9db4164f5d2" providerId="AD" clId="Web-{C5A65F56-4029-BE8C-C212-C2ECF3264771}" dt="2019-09-30T17:14:43.797" v="16" actId="20577"/>
          <ac:spMkLst>
            <pc:docMk/>
            <pc:sldMk cId="177897798" sldId="273"/>
            <ac:spMk id="5" creationId="{00000000-0000-0000-0000-000000000000}"/>
          </ac:spMkLst>
        </pc:spChg>
        <pc:spChg chg="mod">
          <ac:chgData name="Robin Garcia" userId="S::rgarcia@adobe.com::d79a0080-e192-4d2c-9046-a9db4164f5d2" providerId="AD" clId="Web-{C5A65F56-4029-BE8C-C212-C2ECF3264771}" dt="2019-09-30T17:15:08.375" v="19" actId="1076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189F674B-3543-DF3A-5DAA-81C75B23308F}"/>
    <pc:docChg chg="addSld">
      <pc:chgData name="Kimberely Thomas" userId="S::kithomas@adobe.com::aca64512-0bd3-4993-ad72-66a63c7e08fb" providerId="AD" clId="Web-{189F674B-3543-DF3A-5DAA-81C75B23308F}" dt="2019-10-01T20:03:18.395" v="0"/>
      <pc:docMkLst>
        <pc:docMk/>
      </pc:docMkLst>
      <pc:sldChg chg="add replId">
        <pc:chgData name="Kimberely Thomas" userId="S::kithomas@adobe.com::aca64512-0bd3-4993-ad72-66a63c7e08fb" providerId="AD" clId="Web-{189F674B-3543-DF3A-5DAA-81C75B23308F}" dt="2019-10-01T20:03:18.395" v="0"/>
        <pc:sldMkLst>
          <pc:docMk/>
          <pc:sldMk cId="342026742" sldId="325"/>
        </pc:sldMkLst>
      </pc:sldChg>
    </pc:docChg>
  </pc:docChgLst>
  <pc:docChgLst>
    <pc:chgData name="Robin Garcia" userId="S::rgarcia@adobe.com::d79a0080-e192-4d2c-9046-a9db4164f5d2" providerId="AD" clId="Web-{88E80D7C-48AD-3194-ACCA-1D21E2C8114C}"/>
    <pc:docChg chg="modSld">
      <pc:chgData name="Robin Garcia" userId="S::rgarcia@adobe.com::d79a0080-e192-4d2c-9046-a9db4164f5d2" providerId="AD" clId="Web-{88E80D7C-48AD-3194-ACCA-1D21E2C8114C}" dt="2019-09-17T13:23:35.653" v="95" actId="20577"/>
      <pc:docMkLst>
        <pc:docMk/>
      </pc:docMkLst>
      <pc:sldChg chg="modSp">
        <pc:chgData name="Robin Garcia" userId="S::rgarcia@adobe.com::d79a0080-e192-4d2c-9046-a9db4164f5d2" providerId="AD" clId="Web-{88E80D7C-48AD-3194-ACCA-1D21E2C8114C}" dt="2019-09-17T13:23:35.653" v="95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88E80D7C-48AD-3194-ACCA-1D21E2C8114C}" dt="2019-09-17T13:22:50.184" v="79" actId="14100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88E80D7C-48AD-3194-ACCA-1D21E2C8114C}" dt="2019-09-17T13:23:15.997" v="88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88E80D7C-48AD-3194-ACCA-1D21E2C8114C}" dt="2019-09-17T13:23:28.622" v="91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88E80D7C-48AD-3194-ACCA-1D21E2C8114C}" dt="2019-09-17T13:23:35.653" v="95" actId="20577"/>
          <ac:spMkLst>
            <pc:docMk/>
            <pc:sldMk cId="3917759592" sldId="312"/>
            <ac:spMk id="10" creationId="{D3A5E3ED-17CE-4E51-8790-BF5B1371EAE0}"/>
          </ac:spMkLst>
        </pc:spChg>
      </pc:sldChg>
    </pc:docChg>
  </pc:docChgLst>
  <pc:docChgLst>
    <pc:chgData name="Robin Garcia" userId="S::rgarcia@adobe.com::d79a0080-e192-4d2c-9046-a9db4164f5d2" providerId="AD" clId="Web-{3948407E-AA04-BAB7-95AC-C8E2FF3A0B77}"/>
    <pc:docChg chg="addSld modSld">
      <pc:chgData name="Robin Garcia" userId="S::rgarcia@adobe.com::d79a0080-e192-4d2c-9046-a9db4164f5d2" providerId="AD" clId="Web-{3948407E-AA04-BAB7-95AC-C8E2FF3A0B77}" dt="2019-11-13T17:44:12.988" v="165" actId="14100"/>
      <pc:docMkLst>
        <pc:docMk/>
      </pc:docMkLst>
      <pc:sldChg chg="addSp modSp">
        <pc:chgData name="Robin Garcia" userId="S::rgarcia@adobe.com::d79a0080-e192-4d2c-9046-a9db4164f5d2" providerId="AD" clId="Web-{3948407E-AA04-BAB7-95AC-C8E2FF3A0B77}" dt="2019-11-13T17:44:12.988" v="165" actId="14100"/>
        <pc:sldMkLst>
          <pc:docMk/>
          <pc:sldMk cId="1187896470" sldId="324"/>
        </pc:sldMkLst>
        <pc:spChg chg="add mod">
          <ac:chgData name="Robin Garcia" userId="S::rgarcia@adobe.com::d79a0080-e192-4d2c-9046-a9db4164f5d2" providerId="AD" clId="Web-{3948407E-AA04-BAB7-95AC-C8E2FF3A0B77}" dt="2019-11-13T17:44:12.988" v="165" actId="14100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Robin Garcia" userId="S::rgarcia@adobe.com::d79a0080-e192-4d2c-9046-a9db4164f5d2" providerId="AD" clId="Web-{3948407E-AA04-BAB7-95AC-C8E2FF3A0B77}" dt="2019-11-13T17:40:58.425" v="10" actId="20577"/>
          <ac:spMkLst>
            <pc:docMk/>
            <pc:sldMk cId="1187896470" sldId="324"/>
            <ac:spMk id="5" creationId="{00000000-0000-0000-0000-000000000000}"/>
          </ac:spMkLst>
        </pc:spChg>
        <pc:spChg chg="mod">
          <ac:chgData name="Robin Garcia" userId="S::rgarcia@adobe.com::d79a0080-e192-4d2c-9046-a9db4164f5d2" providerId="AD" clId="Web-{3948407E-AA04-BAB7-95AC-C8E2FF3A0B77}" dt="2019-11-13T17:44:08.207" v="164" actId="14100"/>
          <ac:spMkLst>
            <pc:docMk/>
            <pc:sldMk cId="1187896470" sldId="324"/>
            <ac:spMk id="6" creationId="{00000000-0000-0000-0000-000000000000}"/>
          </ac:spMkLst>
        </pc:spChg>
      </pc:sldChg>
      <pc:sldChg chg="add replId">
        <pc:chgData name="Robin Garcia" userId="S::rgarcia@adobe.com::d79a0080-e192-4d2c-9046-a9db4164f5d2" providerId="AD" clId="Web-{3948407E-AA04-BAB7-95AC-C8E2FF3A0B77}" dt="2019-11-13T17:40:46.144" v="0"/>
        <pc:sldMkLst>
          <pc:docMk/>
          <pc:sldMk cId="3251511545" sldId="326"/>
        </pc:sldMkLst>
      </pc:sldChg>
    </pc:docChg>
  </pc:docChgLst>
  <pc:docChgLst>
    <pc:chgData name="Robin Garcia" userId="S::rgarcia@adobe.com::d79a0080-e192-4d2c-9046-a9db4164f5d2" providerId="AD" clId="Web-{8E66B7C4-7CD8-0B84-6D03-C8C7D7821126}"/>
    <pc:docChg chg="modSld">
      <pc:chgData name="Robin Garcia" userId="S::rgarcia@adobe.com::d79a0080-e192-4d2c-9046-a9db4164f5d2" providerId="AD" clId="Web-{8E66B7C4-7CD8-0B84-6D03-C8C7D7821126}" dt="2019-09-30T17:15:53.067" v="4" actId="20577"/>
      <pc:docMkLst>
        <pc:docMk/>
      </pc:docMkLst>
      <pc:sldChg chg="modSp">
        <pc:chgData name="Robin Garcia" userId="S::rgarcia@adobe.com::d79a0080-e192-4d2c-9046-a9db4164f5d2" providerId="AD" clId="Web-{8E66B7C4-7CD8-0B84-6D03-C8C7D7821126}" dt="2019-09-30T17:15:53.067" v="3" actId="20577"/>
        <pc:sldMkLst>
          <pc:docMk/>
          <pc:sldMk cId="177897798" sldId="273"/>
        </pc:sldMkLst>
        <pc:spChg chg="mod">
          <ac:chgData name="Robin Garcia" userId="S::rgarcia@adobe.com::d79a0080-e192-4d2c-9046-a9db4164f5d2" providerId="AD" clId="Web-{8E66B7C4-7CD8-0B84-6D03-C8C7D7821126}" dt="2019-09-30T17:15:53.067" v="3" actId="20577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E050313F-FB98-D7AD-57D9-D3942696AE9F}"/>
    <pc:docChg chg="modSld">
      <pc:chgData name="Kimberely Thomas" userId="S::kithomas@adobe.com::aca64512-0bd3-4993-ad72-66a63c7e08fb" providerId="AD" clId="Web-{E050313F-FB98-D7AD-57D9-D3942696AE9F}" dt="2020-04-08T18:28:15.512" v="15" actId="20577"/>
      <pc:docMkLst>
        <pc:docMk/>
      </pc:docMkLst>
      <pc:sldChg chg="modSp">
        <pc:chgData name="Kimberely Thomas" userId="S::kithomas@adobe.com::aca64512-0bd3-4993-ad72-66a63c7e08fb" providerId="AD" clId="Web-{E050313F-FB98-D7AD-57D9-D3942696AE9F}" dt="2020-04-08T18:28:15.512" v="14" actId="20577"/>
        <pc:sldMkLst>
          <pc:docMk/>
          <pc:sldMk cId="177897798" sldId="273"/>
        </pc:sldMkLst>
        <pc:spChg chg="mod">
          <ac:chgData name="Kimberely Thomas" userId="S::kithomas@adobe.com::aca64512-0bd3-4993-ad72-66a63c7e08fb" providerId="AD" clId="Web-{E050313F-FB98-D7AD-57D9-D3942696AE9F}" dt="2020-04-08T18:28:15.512" v="14" actId="20577"/>
          <ac:spMkLst>
            <pc:docMk/>
            <pc:sldMk cId="177897798" sldId="273"/>
            <ac:spMk id="6" creationId="{00000000-0000-0000-0000-000000000000}"/>
          </ac:spMkLst>
        </pc:spChg>
      </pc:sldChg>
    </pc:docChg>
  </pc:docChgLst>
  <pc:docChgLst>
    <pc:chgData name="Kimberely Thomas" userId="S::kithomas@adobe.com::aca64512-0bd3-4993-ad72-66a63c7e08fb" providerId="AD" clId="Web-{08F9C8D7-5709-9C7A-9208-358AFE46BAAE}"/>
    <pc:docChg chg="modSld">
      <pc:chgData name="Kimberely Thomas" userId="S::kithomas@adobe.com::aca64512-0bd3-4993-ad72-66a63c7e08fb" providerId="AD" clId="Web-{08F9C8D7-5709-9C7A-9208-358AFE46BAAE}" dt="2020-04-23T15:43:03.535" v="0" actId="14100"/>
      <pc:docMkLst>
        <pc:docMk/>
      </pc:docMkLst>
      <pc:sldChg chg="modSp">
        <pc:chgData name="Kimberely Thomas" userId="S::kithomas@adobe.com::aca64512-0bd3-4993-ad72-66a63c7e08fb" providerId="AD" clId="Web-{08F9C8D7-5709-9C7A-9208-358AFE46BAAE}" dt="2020-04-23T15:43:03.535" v="0" actId="14100"/>
        <pc:sldMkLst>
          <pc:docMk/>
          <pc:sldMk cId="3917759592" sldId="312"/>
        </pc:sldMkLst>
        <pc:spChg chg="mod">
          <ac:chgData name="Kimberely Thomas" userId="S::kithomas@adobe.com::aca64512-0bd3-4993-ad72-66a63c7e08fb" providerId="AD" clId="Web-{08F9C8D7-5709-9C7A-9208-358AFE46BAAE}" dt="2020-04-23T15:43:03.535" v="0" actId="14100"/>
          <ac:spMkLst>
            <pc:docMk/>
            <pc:sldMk cId="3917759592" sldId="312"/>
            <ac:spMk id="8" creationId="{2E5F1816-4DA7-4AB9-A14E-0AB311560E4C}"/>
          </ac:spMkLst>
        </pc:spChg>
      </pc:sldChg>
    </pc:docChg>
  </pc:docChgLst>
  <pc:docChgLst>
    <pc:chgData name="Kimberely Thomas" userId="S::kithomas@adobe.com::aca64512-0bd3-4993-ad72-66a63c7e08fb" providerId="AD" clId="Web-{10BE462A-8B6F-D91B-32F7-2E32D5C56C2A}"/>
    <pc:docChg chg="modSld">
      <pc:chgData name="Kimberely Thomas" userId="S::kithomas@adobe.com::aca64512-0bd3-4993-ad72-66a63c7e08fb" providerId="AD" clId="Web-{10BE462A-8B6F-D91B-32F7-2E32D5C56C2A}" dt="2020-03-17T16:29:58.146" v="217" actId="20577"/>
      <pc:docMkLst>
        <pc:docMk/>
      </pc:docMkLst>
      <pc:sldChg chg="modSp">
        <pc:chgData name="Kimberely Thomas" userId="S::kithomas@adobe.com::aca64512-0bd3-4993-ad72-66a63c7e08fb" providerId="AD" clId="Web-{10BE462A-8B6F-D91B-32F7-2E32D5C56C2A}" dt="2020-03-17T16:29:58.146" v="216" actId="20577"/>
        <pc:sldMkLst>
          <pc:docMk/>
          <pc:sldMk cId="177897798" sldId="273"/>
        </pc:sldMkLst>
        <pc:spChg chg="mod">
          <ac:chgData name="Kimberely Thomas" userId="S::kithomas@adobe.com::aca64512-0bd3-4993-ad72-66a63c7e08fb" providerId="AD" clId="Web-{10BE462A-8B6F-D91B-32F7-2E32D5C56C2A}" dt="2020-03-17T16:29:58.146" v="216" actId="20577"/>
          <ac:spMkLst>
            <pc:docMk/>
            <pc:sldMk cId="177897798" sldId="273"/>
            <ac:spMk id="5" creationId="{00000000-0000-0000-0000-000000000000}"/>
          </ac:spMkLst>
        </pc:spChg>
      </pc:sldChg>
      <pc:sldChg chg="modSp">
        <pc:chgData name="Kimberely Thomas" userId="S::kithomas@adobe.com::aca64512-0bd3-4993-ad72-66a63c7e08fb" providerId="AD" clId="Web-{10BE462A-8B6F-D91B-32F7-2E32D5C56C2A}" dt="2020-03-17T16:26:18.106" v="198"/>
        <pc:sldMkLst>
          <pc:docMk/>
          <pc:sldMk cId="984753567" sldId="307"/>
        </pc:sldMkLst>
        <pc:graphicFrameChg chg="modGraphic">
          <ac:chgData name="Kimberely Thomas" userId="S::kithomas@adobe.com::aca64512-0bd3-4993-ad72-66a63c7e08fb" providerId="AD" clId="Web-{10BE462A-8B6F-D91B-32F7-2E32D5C56C2A}" dt="2020-03-17T16:26:18.106" v="198"/>
          <ac:graphicFrameMkLst>
            <pc:docMk/>
            <pc:sldMk cId="984753567" sldId="307"/>
            <ac:graphicFrameMk id="2" creationId="{89ECB32D-0329-4727-AFA6-26127EE9A7D3}"/>
          </ac:graphicFrameMkLst>
        </pc:graphicFrameChg>
      </pc:sldChg>
      <pc:sldChg chg="modSp">
        <pc:chgData name="Kimberely Thomas" userId="S::kithomas@adobe.com::aca64512-0bd3-4993-ad72-66a63c7e08fb" providerId="AD" clId="Web-{10BE462A-8B6F-D91B-32F7-2E32D5C56C2A}" dt="2020-03-17T16:27:25.187" v="201" actId="20577"/>
        <pc:sldMkLst>
          <pc:docMk/>
          <pc:sldMk cId="1894491592" sldId="321"/>
        </pc:sldMkLst>
        <pc:spChg chg="mod">
          <ac:chgData name="Kimberely Thomas" userId="S::kithomas@adobe.com::aca64512-0bd3-4993-ad72-66a63c7e08fb" providerId="AD" clId="Web-{10BE462A-8B6F-D91B-32F7-2E32D5C56C2A}" dt="2020-03-17T16:27:25.187" v="201" actId="20577"/>
          <ac:spMkLst>
            <pc:docMk/>
            <pc:sldMk cId="1894491592" sldId="321"/>
            <ac:spMk id="6" creationId="{00000000-0000-0000-0000-000000000000}"/>
          </ac:spMkLst>
        </pc:spChg>
      </pc:sldChg>
      <pc:sldChg chg="modSp">
        <pc:chgData name="Kimberely Thomas" userId="S::kithomas@adobe.com::aca64512-0bd3-4993-ad72-66a63c7e08fb" providerId="AD" clId="Web-{10BE462A-8B6F-D91B-32F7-2E32D5C56C2A}" dt="2020-03-17T16:29:47.223" v="212" actId="20577"/>
        <pc:sldMkLst>
          <pc:docMk/>
          <pc:sldMk cId="1187896470" sldId="324"/>
        </pc:sldMkLst>
        <pc:spChg chg="mod">
          <ac:chgData name="Kimberely Thomas" userId="S::kithomas@adobe.com::aca64512-0bd3-4993-ad72-66a63c7e08fb" providerId="AD" clId="Web-{10BE462A-8B6F-D91B-32F7-2E32D5C56C2A}" dt="2020-03-17T16:29:47.223" v="212" actId="20577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Kimberely Thomas" userId="S::kithomas@adobe.com::aca64512-0bd3-4993-ad72-66a63c7e08fb" providerId="AD" clId="Web-{10BE462A-8B6F-D91B-32F7-2E32D5C56C2A}" dt="2020-03-17T16:23:55.320" v="75" actId="20577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77EE2721-9E3D-064C-3419-84085D7CAEE4}"/>
    <pc:docChg chg="delSld modSld">
      <pc:chgData name="Robin Garcia" userId="S::rgarcia@adobe.com::d79a0080-e192-4d2c-9046-a9db4164f5d2" providerId="AD" clId="Web-{77EE2721-9E3D-064C-3419-84085D7CAEE4}" dt="2019-09-12T13:30:19.384" v="88" actId="20577"/>
      <pc:docMkLst>
        <pc:docMk/>
      </pc:docMkLst>
      <pc:sldChg chg="addSp delSp modSp">
        <pc:chgData name="Robin Garcia" userId="S::rgarcia@adobe.com::d79a0080-e192-4d2c-9046-a9db4164f5d2" providerId="AD" clId="Web-{77EE2721-9E3D-064C-3419-84085D7CAEE4}" dt="2019-09-12T13:30:18.259" v="86" actId="20577"/>
        <pc:sldMkLst>
          <pc:docMk/>
          <pc:sldMk cId="927326718" sldId="306"/>
        </pc:sldMkLst>
        <pc:spChg chg="add del">
          <ac:chgData name="Robin Garcia" userId="S::rgarcia@adobe.com::d79a0080-e192-4d2c-9046-a9db4164f5d2" providerId="AD" clId="Web-{77EE2721-9E3D-064C-3419-84085D7CAEE4}" dt="2019-09-12T13:29:24.665" v="63"/>
          <ac:spMkLst>
            <pc:docMk/>
            <pc:sldMk cId="927326718" sldId="306"/>
            <ac:spMk id="2" creationId="{CEB29077-F7E7-4D3F-9626-5A2A42F13967}"/>
          </ac:spMkLst>
        </pc:spChg>
        <pc:spChg chg="add del">
          <ac:chgData name="Robin Garcia" userId="S::rgarcia@adobe.com::d79a0080-e192-4d2c-9046-a9db4164f5d2" providerId="AD" clId="Web-{77EE2721-9E3D-064C-3419-84085D7CAEE4}" dt="2019-09-12T13:29:22.244" v="62"/>
          <ac:spMkLst>
            <pc:docMk/>
            <pc:sldMk cId="927326718" sldId="306"/>
            <ac:spMk id="3" creationId="{8A9BF1F7-8384-4255-A29B-E20E98AB40C8}"/>
          </ac:spMkLst>
        </pc:spChg>
        <pc:spChg chg="add mod">
          <ac:chgData name="Robin Garcia" userId="S::rgarcia@adobe.com::d79a0080-e192-4d2c-9046-a9db4164f5d2" providerId="AD" clId="Web-{77EE2721-9E3D-064C-3419-84085D7CAEE4}" dt="2019-09-12T13:30:18.259" v="86" actId="20577"/>
          <ac:spMkLst>
            <pc:docMk/>
            <pc:sldMk cId="927326718" sldId="306"/>
            <ac:spMk id="6" creationId="{BEFBC46B-86BB-4031-BF52-D84BB4E09F04}"/>
          </ac:spMkLst>
        </pc:spChg>
        <pc:picChg chg="mod">
          <ac:chgData name="Robin Garcia" userId="S::rgarcia@adobe.com::d79a0080-e192-4d2c-9046-a9db4164f5d2" providerId="AD" clId="Web-{77EE2721-9E3D-064C-3419-84085D7CAEE4}" dt="2019-09-12T13:29:46.040" v="67" actId="1076"/>
          <ac:picMkLst>
            <pc:docMk/>
            <pc:sldMk cId="927326718" sldId="306"/>
            <ac:picMk id="8" creationId="{C3BC8547-967C-4308-8999-242E7819E5C5}"/>
          </ac:picMkLst>
        </pc:picChg>
      </pc:sldChg>
    </pc:docChg>
  </pc:docChgLst>
  <pc:docChgLst>
    <pc:chgData name="Suman Kar" userId="6b2343a9-879f-4610-9254-92cf4f68385e" providerId="ADAL" clId="{B64AE4F6-0203-4BB5-BD43-C187F6971929}"/>
    <pc:docChg chg="undo custSel addSld modSld">
      <pc:chgData name="Suman Kar" userId="6b2343a9-879f-4610-9254-92cf4f68385e" providerId="ADAL" clId="{B64AE4F6-0203-4BB5-BD43-C187F6971929}" dt="2020-07-02T16:27:17.449" v="289" actId="20577"/>
      <pc:docMkLst>
        <pc:docMk/>
      </pc:docMkLst>
      <pc:sldChg chg="modSp">
        <pc:chgData name="Suman Kar" userId="6b2343a9-879f-4610-9254-92cf4f68385e" providerId="ADAL" clId="{B64AE4F6-0203-4BB5-BD43-C187F6971929}" dt="2020-06-29T12:23:24.522" v="153" actId="14100"/>
        <pc:sldMkLst>
          <pc:docMk/>
          <pc:sldMk cId="288997787" sldId="301"/>
        </pc:sldMkLst>
        <pc:spChg chg="mod">
          <ac:chgData name="Suman Kar" userId="6b2343a9-879f-4610-9254-92cf4f68385e" providerId="ADAL" clId="{B64AE4F6-0203-4BB5-BD43-C187F6971929}" dt="2020-06-29T12:23:24.522" v="153" actId="14100"/>
          <ac:spMkLst>
            <pc:docMk/>
            <pc:sldMk cId="288997787" sldId="301"/>
            <ac:spMk id="6" creationId="{00000000-0000-0000-0000-000000000000}"/>
          </ac:spMkLst>
        </pc:spChg>
      </pc:sldChg>
      <pc:sldChg chg="modSp">
        <pc:chgData name="Suman Kar" userId="6b2343a9-879f-4610-9254-92cf4f68385e" providerId="ADAL" clId="{B64AE4F6-0203-4BB5-BD43-C187F6971929}" dt="2020-06-29T12:25:16.961" v="163" actId="20577"/>
        <pc:sldMkLst>
          <pc:docMk/>
          <pc:sldMk cId="347162521" sldId="340"/>
        </pc:sldMkLst>
        <pc:spChg chg="mod">
          <ac:chgData name="Suman Kar" userId="6b2343a9-879f-4610-9254-92cf4f68385e" providerId="ADAL" clId="{B64AE4F6-0203-4BB5-BD43-C187F6971929}" dt="2020-06-29T12:25:16.961" v="163" actId="20577"/>
          <ac:spMkLst>
            <pc:docMk/>
            <pc:sldMk cId="347162521" sldId="340"/>
            <ac:spMk id="2" creationId="{29197A05-4FAB-4574-A5CE-4B3BAD018CD2}"/>
          </ac:spMkLst>
        </pc:spChg>
      </pc:sldChg>
      <pc:sldChg chg="modSp">
        <pc:chgData name="Suman Kar" userId="6b2343a9-879f-4610-9254-92cf4f68385e" providerId="ADAL" clId="{B64AE4F6-0203-4BB5-BD43-C187F6971929}" dt="2020-06-29T12:25:28.021" v="175" actId="20577"/>
        <pc:sldMkLst>
          <pc:docMk/>
          <pc:sldMk cId="1178400345" sldId="342"/>
        </pc:sldMkLst>
        <pc:spChg chg="mod">
          <ac:chgData name="Suman Kar" userId="6b2343a9-879f-4610-9254-92cf4f68385e" providerId="ADAL" clId="{B64AE4F6-0203-4BB5-BD43-C187F6971929}" dt="2020-06-29T12:25:28.021" v="175" actId="20577"/>
          <ac:spMkLst>
            <pc:docMk/>
            <pc:sldMk cId="1178400345" sldId="342"/>
            <ac:spMk id="2" creationId="{C734975C-D568-41DF-9CC2-3127E709ADDB}"/>
          </ac:spMkLst>
        </pc:spChg>
      </pc:sldChg>
      <pc:sldChg chg="modSp">
        <pc:chgData name="Suman Kar" userId="6b2343a9-879f-4610-9254-92cf4f68385e" providerId="ADAL" clId="{B64AE4F6-0203-4BB5-BD43-C187F6971929}" dt="2020-06-29T12:26:00.431" v="188" actId="20577"/>
        <pc:sldMkLst>
          <pc:docMk/>
          <pc:sldMk cId="4026672433" sldId="346"/>
        </pc:sldMkLst>
        <pc:spChg chg="mod">
          <ac:chgData name="Suman Kar" userId="6b2343a9-879f-4610-9254-92cf4f68385e" providerId="ADAL" clId="{B64AE4F6-0203-4BB5-BD43-C187F6971929}" dt="2020-06-29T12:26:00.431" v="188" actId="20577"/>
          <ac:spMkLst>
            <pc:docMk/>
            <pc:sldMk cId="4026672433" sldId="346"/>
            <ac:spMk id="2" creationId="{7CE8189A-BB18-4D6A-80A3-6CFC79D8AFF3}"/>
          </ac:spMkLst>
        </pc:spChg>
      </pc:sldChg>
      <pc:sldChg chg="modSp">
        <pc:chgData name="Suman Kar" userId="6b2343a9-879f-4610-9254-92cf4f68385e" providerId="ADAL" clId="{B64AE4F6-0203-4BB5-BD43-C187F6971929}" dt="2020-06-29T12:23:49.718" v="155" actId="27636"/>
        <pc:sldMkLst>
          <pc:docMk/>
          <pc:sldMk cId="875248309" sldId="349"/>
        </pc:sldMkLst>
        <pc:spChg chg="mod">
          <ac:chgData name="Suman Kar" userId="6b2343a9-879f-4610-9254-92cf4f68385e" providerId="ADAL" clId="{B64AE4F6-0203-4BB5-BD43-C187F6971929}" dt="2020-06-29T12:23:49.718" v="155" actId="27636"/>
          <ac:spMkLst>
            <pc:docMk/>
            <pc:sldMk cId="875248309" sldId="349"/>
            <ac:spMk id="3" creationId="{1546892B-5614-448E-B68D-C9428C2CEB26}"/>
          </ac:spMkLst>
        </pc:spChg>
      </pc:sldChg>
      <pc:sldChg chg="modSp add">
        <pc:chgData name="Suman Kar" userId="6b2343a9-879f-4610-9254-92cf4f68385e" providerId="ADAL" clId="{B64AE4F6-0203-4BB5-BD43-C187F6971929}" dt="2020-06-29T12:22:07.187" v="116" actId="20577"/>
        <pc:sldMkLst>
          <pc:docMk/>
          <pc:sldMk cId="1524223498" sldId="355"/>
        </pc:sldMkLst>
        <pc:spChg chg="mod">
          <ac:chgData name="Suman Kar" userId="6b2343a9-879f-4610-9254-92cf4f68385e" providerId="ADAL" clId="{B64AE4F6-0203-4BB5-BD43-C187F6971929}" dt="2020-06-29T12:22:07.187" v="116" actId="20577"/>
          <ac:spMkLst>
            <pc:docMk/>
            <pc:sldMk cId="1524223498" sldId="355"/>
            <ac:spMk id="2" creationId="{CFE1266C-6509-4E1B-B24F-695F6DBC349B}"/>
          </ac:spMkLst>
        </pc:spChg>
        <pc:spChg chg="mod">
          <ac:chgData name="Suman Kar" userId="6b2343a9-879f-4610-9254-92cf4f68385e" providerId="ADAL" clId="{B64AE4F6-0203-4BB5-BD43-C187F6971929}" dt="2020-06-29T12:12:10.176" v="38" actId="27636"/>
          <ac:spMkLst>
            <pc:docMk/>
            <pc:sldMk cId="1524223498" sldId="355"/>
            <ac:spMk id="3" creationId="{49C8709A-3389-404D-9189-2E10B8A85193}"/>
          </ac:spMkLst>
        </pc:spChg>
      </pc:sldChg>
      <pc:sldChg chg="modSp add">
        <pc:chgData name="Suman Kar" userId="6b2343a9-879f-4610-9254-92cf4f68385e" providerId="ADAL" clId="{B64AE4F6-0203-4BB5-BD43-C187F6971929}" dt="2020-06-29T12:22:11.124" v="117"/>
        <pc:sldMkLst>
          <pc:docMk/>
          <pc:sldMk cId="2853140789" sldId="356"/>
        </pc:sldMkLst>
        <pc:spChg chg="mod">
          <ac:chgData name="Suman Kar" userId="6b2343a9-879f-4610-9254-92cf4f68385e" providerId="ADAL" clId="{B64AE4F6-0203-4BB5-BD43-C187F6971929}" dt="2020-06-29T12:22:11.124" v="117"/>
          <ac:spMkLst>
            <pc:docMk/>
            <pc:sldMk cId="2853140789" sldId="356"/>
            <ac:spMk id="2" creationId="{EBDAEE72-DE4A-4183-95CA-ED3D2E8537BA}"/>
          </ac:spMkLst>
        </pc:spChg>
        <pc:spChg chg="mod">
          <ac:chgData name="Suman Kar" userId="6b2343a9-879f-4610-9254-92cf4f68385e" providerId="ADAL" clId="{B64AE4F6-0203-4BB5-BD43-C187F6971929}" dt="2020-06-29T12:14:09.174" v="93" actId="27636"/>
          <ac:spMkLst>
            <pc:docMk/>
            <pc:sldMk cId="2853140789" sldId="356"/>
            <ac:spMk id="3" creationId="{4BF3DA8F-81D2-4F7D-9654-8A3EA1870789}"/>
          </ac:spMkLst>
        </pc:spChg>
      </pc:sldChg>
      <pc:sldChg chg="modSp add">
        <pc:chgData name="Suman Kar" userId="6b2343a9-879f-4610-9254-92cf4f68385e" providerId="ADAL" clId="{B64AE4F6-0203-4BB5-BD43-C187F6971929}" dt="2020-06-29T12:22:13.179" v="118"/>
        <pc:sldMkLst>
          <pc:docMk/>
          <pc:sldMk cId="806847724" sldId="357"/>
        </pc:sldMkLst>
        <pc:spChg chg="mod">
          <ac:chgData name="Suman Kar" userId="6b2343a9-879f-4610-9254-92cf4f68385e" providerId="ADAL" clId="{B64AE4F6-0203-4BB5-BD43-C187F6971929}" dt="2020-06-29T12:22:13.179" v="118"/>
          <ac:spMkLst>
            <pc:docMk/>
            <pc:sldMk cId="806847724" sldId="357"/>
            <ac:spMk id="2" creationId="{EAD66D36-AAC7-4F7A-95F3-AEA101A6BBF6}"/>
          </ac:spMkLst>
        </pc:spChg>
        <pc:spChg chg="mod">
          <ac:chgData name="Suman Kar" userId="6b2343a9-879f-4610-9254-92cf4f68385e" providerId="ADAL" clId="{B64AE4F6-0203-4BB5-BD43-C187F6971929}" dt="2020-06-29T12:17:06.977" v="115" actId="20577"/>
          <ac:spMkLst>
            <pc:docMk/>
            <pc:sldMk cId="806847724" sldId="357"/>
            <ac:spMk id="3" creationId="{60A40CFE-B67A-4888-8DD9-511C80483148}"/>
          </ac:spMkLst>
        </pc:spChg>
      </pc:sldChg>
      <pc:sldChg chg="addSp delSp modSp add">
        <pc:chgData name="Suman Kar" userId="6b2343a9-879f-4610-9254-92cf4f68385e" providerId="ADAL" clId="{B64AE4F6-0203-4BB5-BD43-C187F6971929}" dt="2020-07-02T16:27:17.449" v="289" actId="20577"/>
        <pc:sldMkLst>
          <pc:docMk/>
          <pc:sldMk cId="716686073" sldId="358"/>
        </pc:sldMkLst>
        <pc:spChg chg="mod">
          <ac:chgData name="Suman Kar" userId="6b2343a9-879f-4610-9254-92cf4f68385e" providerId="ADAL" clId="{B64AE4F6-0203-4BB5-BD43-C187F6971929}" dt="2020-06-29T12:28:50.032" v="257" actId="20577"/>
          <ac:spMkLst>
            <pc:docMk/>
            <pc:sldMk cId="716686073" sldId="358"/>
            <ac:spMk id="2" creationId="{3AAD6E30-A89C-4579-9793-D4CA6528ACC5}"/>
          </ac:spMkLst>
        </pc:spChg>
        <pc:spChg chg="add del">
          <ac:chgData name="Suman Kar" userId="6b2343a9-879f-4610-9254-92cf4f68385e" providerId="ADAL" clId="{B64AE4F6-0203-4BB5-BD43-C187F6971929}" dt="2020-06-29T12:29:37.908" v="269" actId="478"/>
          <ac:spMkLst>
            <pc:docMk/>
            <pc:sldMk cId="716686073" sldId="358"/>
            <ac:spMk id="3" creationId="{E153ACC2-A5FB-40A9-92E3-4584FD2024B0}"/>
          </ac:spMkLst>
        </pc:spChg>
        <pc:spChg chg="add del mod">
          <ac:chgData name="Suman Kar" userId="6b2343a9-879f-4610-9254-92cf4f68385e" providerId="ADAL" clId="{B64AE4F6-0203-4BB5-BD43-C187F6971929}" dt="2020-06-29T12:28:24.030" v="229"/>
          <ac:spMkLst>
            <pc:docMk/>
            <pc:sldMk cId="716686073" sldId="358"/>
            <ac:spMk id="6" creationId="{25E9058B-A482-4D60-8D86-6CA2D933E945}"/>
          </ac:spMkLst>
        </pc:spChg>
        <pc:spChg chg="add del mod">
          <ac:chgData name="Suman Kar" userId="6b2343a9-879f-4610-9254-92cf4f68385e" providerId="ADAL" clId="{B64AE4F6-0203-4BB5-BD43-C187F6971929}" dt="2020-06-29T12:28:29.718" v="233"/>
          <ac:spMkLst>
            <pc:docMk/>
            <pc:sldMk cId="716686073" sldId="358"/>
            <ac:spMk id="8" creationId="{FE0D4362-5A27-49DA-A8DE-5055C408B1B4}"/>
          </ac:spMkLst>
        </pc:spChg>
        <pc:spChg chg="add del">
          <ac:chgData name="Suman Kar" userId="6b2343a9-879f-4610-9254-92cf4f68385e" providerId="ADAL" clId="{B64AE4F6-0203-4BB5-BD43-C187F6971929}" dt="2020-06-29T12:28:35.363" v="236"/>
          <ac:spMkLst>
            <pc:docMk/>
            <pc:sldMk cId="716686073" sldId="358"/>
            <ac:spMk id="10" creationId="{BFC09DAA-8BE9-4592-85C0-98055D98C3D3}"/>
          </ac:spMkLst>
        </pc:spChg>
        <pc:spChg chg="add del">
          <ac:chgData name="Suman Kar" userId="6b2343a9-879f-4610-9254-92cf4f68385e" providerId="ADAL" clId="{B64AE4F6-0203-4BB5-BD43-C187F6971929}" dt="2020-06-29T12:28:39.470" v="239"/>
          <ac:spMkLst>
            <pc:docMk/>
            <pc:sldMk cId="716686073" sldId="358"/>
            <ac:spMk id="12" creationId="{395596AD-5F34-43F0-84D5-4309CDD027D5}"/>
          </ac:spMkLst>
        </pc:spChg>
        <pc:spChg chg="add del mod">
          <ac:chgData name="Suman Kar" userId="6b2343a9-879f-4610-9254-92cf4f68385e" providerId="ADAL" clId="{B64AE4F6-0203-4BB5-BD43-C187F6971929}" dt="2020-06-29T12:29:34.790" v="268"/>
          <ac:spMkLst>
            <pc:docMk/>
            <pc:sldMk cId="716686073" sldId="358"/>
            <ac:spMk id="14" creationId="{14A73962-DEB4-49C7-A9DE-040C50F62FEF}"/>
          </ac:spMkLst>
        </pc:spChg>
        <pc:spChg chg="add del">
          <ac:chgData name="Suman Kar" userId="6b2343a9-879f-4610-9254-92cf4f68385e" providerId="ADAL" clId="{B64AE4F6-0203-4BB5-BD43-C187F6971929}" dt="2020-06-29T12:29:29.824" v="264"/>
          <ac:spMkLst>
            <pc:docMk/>
            <pc:sldMk cId="716686073" sldId="358"/>
            <ac:spMk id="15" creationId="{53361B27-148B-4EC3-AEB8-B10364BCF819}"/>
          </ac:spMkLst>
        </pc:spChg>
        <pc:spChg chg="add mod">
          <ac:chgData name="Suman Kar" userId="6b2343a9-879f-4610-9254-92cf4f68385e" providerId="ADAL" clId="{B64AE4F6-0203-4BB5-BD43-C187F6971929}" dt="2020-07-02T16:27:17.449" v="289" actId="20577"/>
          <ac:spMkLst>
            <pc:docMk/>
            <pc:sldMk cId="716686073" sldId="358"/>
            <ac:spMk id="16" creationId="{495860D4-ED2C-45BA-A409-534D72E15513}"/>
          </ac:spMkLst>
        </pc:spChg>
        <pc:graphicFrameChg chg="add del mod">
          <ac:chgData name="Suman Kar" userId="6b2343a9-879f-4610-9254-92cf4f68385e" providerId="ADAL" clId="{B64AE4F6-0203-4BB5-BD43-C187F6971929}" dt="2020-06-29T12:28:24.030" v="229"/>
          <ac:graphicFrameMkLst>
            <pc:docMk/>
            <pc:sldMk cId="716686073" sldId="358"/>
            <ac:graphicFrameMk id="5" creationId="{035516AB-807C-4B6A-9FCA-94363A2D7535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8:29.718" v="233"/>
          <ac:graphicFrameMkLst>
            <pc:docMk/>
            <pc:sldMk cId="716686073" sldId="358"/>
            <ac:graphicFrameMk id="7" creationId="{CEA127CB-C175-49B5-ACA9-576ECA542DA8}"/>
          </ac:graphicFrameMkLst>
        </pc:graphicFrameChg>
        <pc:graphicFrameChg chg="add del">
          <ac:chgData name="Suman Kar" userId="6b2343a9-879f-4610-9254-92cf4f68385e" providerId="ADAL" clId="{B64AE4F6-0203-4BB5-BD43-C187F6971929}" dt="2020-06-29T12:28:35.363" v="236"/>
          <ac:graphicFrameMkLst>
            <pc:docMk/>
            <pc:sldMk cId="716686073" sldId="358"/>
            <ac:graphicFrameMk id="9" creationId="{0D69B583-9F32-4228-95AD-CAC9544148FF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8:39.470" v="239"/>
          <ac:graphicFrameMkLst>
            <pc:docMk/>
            <pc:sldMk cId="716686073" sldId="358"/>
            <ac:graphicFrameMk id="11" creationId="{5FAA66FD-540B-4479-BEAF-E08BEAF10B17}"/>
          </ac:graphicFrameMkLst>
        </pc:graphicFrameChg>
        <pc:graphicFrameChg chg="add del mod">
          <ac:chgData name="Suman Kar" userId="6b2343a9-879f-4610-9254-92cf4f68385e" providerId="ADAL" clId="{B64AE4F6-0203-4BB5-BD43-C187F6971929}" dt="2020-06-29T12:29:34.790" v="268"/>
          <ac:graphicFrameMkLst>
            <pc:docMk/>
            <pc:sldMk cId="716686073" sldId="358"/>
            <ac:graphicFrameMk id="13" creationId="{5AABE26A-3B7E-435D-889E-39F61D9352F4}"/>
          </ac:graphicFrameMkLst>
        </pc:graphicFrameChg>
      </pc:sldChg>
    </pc:docChg>
  </pc:docChgLst>
  <pc:docChgLst>
    <pc:chgData name="Suman Kar" userId="6b2343a9-879f-4610-9254-92cf4f68385e" providerId="ADAL" clId="{6BA64B53-7770-4AB6-BE0E-6BBF6F6AF712}"/>
    <pc:docChg chg="undo custSel addSld delSld modSld">
      <pc:chgData name="Suman Kar" userId="6b2343a9-879f-4610-9254-92cf4f68385e" providerId="ADAL" clId="{6BA64B53-7770-4AB6-BE0E-6BBF6F6AF712}" dt="2020-06-29T09:26:54.441" v="862" actId="20577"/>
      <pc:docMkLst>
        <pc:docMk/>
      </pc:docMkLst>
      <pc:sldChg chg="add del">
        <pc:chgData name="Suman Kar" userId="6b2343a9-879f-4610-9254-92cf4f68385e" providerId="ADAL" clId="{6BA64B53-7770-4AB6-BE0E-6BBF6F6AF712}" dt="2020-06-28T18:37:17.328" v="97"/>
        <pc:sldMkLst>
          <pc:docMk/>
          <pc:sldMk cId="177897798" sldId="273"/>
        </pc:sldMkLst>
      </pc:sldChg>
      <pc:sldChg chg="modSp">
        <pc:chgData name="Suman Kar" userId="6b2343a9-879f-4610-9254-92cf4f68385e" providerId="ADAL" clId="{6BA64B53-7770-4AB6-BE0E-6BBF6F6AF712}" dt="2020-06-28T19:10:50.062" v="235" actId="27636"/>
        <pc:sldMkLst>
          <pc:docMk/>
          <pc:sldMk cId="288997787" sldId="301"/>
        </pc:sldMkLst>
        <pc:spChg chg="mod">
          <ac:chgData name="Suman Kar" userId="6b2343a9-879f-4610-9254-92cf4f68385e" providerId="ADAL" clId="{6BA64B53-7770-4AB6-BE0E-6BBF6F6AF712}" dt="2020-06-28T18:26:01.249" v="3"/>
          <ac:spMkLst>
            <pc:docMk/>
            <pc:sldMk cId="288997787" sldId="301"/>
            <ac:spMk id="5" creationId="{00000000-0000-0000-0000-000000000000}"/>
          </ac:spMkLst>
        </pc:spChg>
        <pc:spChg chg="mod">
          <ac:chgData name="Suman Kar" userId="6b2343a9-879f-4610-9254-92cf4f68385e" providerId="ADAL" clId="{6BA64B53-7770-4AB6-BE0E-6BBF6F6AF712}" dt="2020-06-28T19:10:50.062" v="235" actId="27636"/>
          <ac:spMkLst>
            <pc:docMk/>
            <pc:sldMk cId="288997787" sldId="301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6BA64B53-7770-4AB6-BE0E-6BBF6F6AF712}" dt="2020-06-28T19:07:19.428" v="156" actId="2696"/>
        <pc:sldMkLst>
          <pc:docMk/>
          <pc:sldMk cId="2138503917" sldId="302"/>
        </pc:sldMkLst>
      </pc:sldChg>
      <pc:sldChg chg="addSp modSp">
        <pc:chgData name="Suman Kar" userId="6b2343a9-879f-4610-9254-92cf4f68385e" providerId="ADAL" clId="{6BA64B53-7770-4AB6-BE0E-6BBF6F6AF712}" dt="2020-06-28T18:26:21.962" v="7"/>
        <pc:sldMkLst>
          <pc:docMk/>
          <pc:sldMk cId="2350178489" sldId="303"/>
        </pc:sldMkLst>
        <pc:spChg chg="mod">
          <ac:chgData name="Suman Kar" userId="6b2343a9-879f-4610-9254-92cf4f68385e" providerId="ADAL" clId="{6BA64B53-7770-4AB6-BE0E-6BBF6F6AF712}" dt="2020-06-28T18:26:11.067" v="4"/>
          <ac:spMkLst>
            <pc:docMk/>
            <pc:sldMk cId="2350178489" sldId="303"/>
            <ac:spMk id="5" creationId="{00000000-0000-0000-0000-000000000000}"/>
          </ac:spMkLst>
        </pc:spChg>
        <pc:spChg chg="mod">
          <ac:chgData name="Suman Kar" userId="6b2343a9-879f-4610-9254-92cf4f68385e" providerId="ADAL" clId="{6BA64B53-7770-4AB6-BE0E-6BBF6F6AF712}" dt="2020-06-28T18:26:19.758" v="6" actId="14100"/>
          <ac:spMkLst>
            <pc:docMk/>
            <pc:sldMk cId="2350178489" sldId="303"/>
            <ac:spMk id="6" creationId="{00000000-0000-0000-0000-000000000000}"/>
          </ac:spMkLst>
        </pc:spChg>
        <pc:picChg chg="add">
          <ac:chgData name="Suman Kar" userId="6b2343a9-879f-4610-9254-92cf4f68385e" providerId="ADAL" clId="{6BA64B53-7770-4AB6-BE0E-6BBF6F6AF712}" dt="2020-06-28T18:26:21.962" v="7"/>
          <ac:picMkLst>
            <pc:docMk/>
            <pc:sldMk cId="2350178489" sldId="303"/>
            <ac:picMk id="7" creationId="{62CD19A0-FE02-4CB1-B122-AB485AB660A4}"/>
          </ac:picMkLst>
        </pc:picChg>
      </pc:sldChg>
      <pc:sldChg chg="del">
        <pc:chgData name="Suman Kar" userId="6b2343a9-879f-4610-9254-92cf4f68385e" providerId="ADAL" clId="{6BA64B53-7770-4AB6-BE0E-6BBF6F6AF712}" dt="2020-06-28T19:07:19.474" v="170" actId="2696"/>
        <pc:sldMkLst>
          <pc:docMk/>
          <pc:sldMk cId="927326718" sldId="306"/>
        </pc:sldMkLst>
      </pc:sldChg>
      <pc:sldChg chg="del">
        <pc:chgData name="Suman Kar" userId="6b2343a9-879f-4610-9254-92cf4f68385e" providerId="ADAL" clId="{6BA64B53-7770-4AB6-BE0E-6BBF6F6AF712}" dt="2020-06-28T19:07:19.467" v="168" actId="2696"/>
        <pc:sldMkLst>
          <pc:docMk/>
          <pc:sldMk cId="984753567" sldId="307"/>
        </pc:sldMkLst>
      </pc:sldChg>
      <pc:sldChg chg="del">
        <pc:chgData name="Suman Kar" userId="6b2343a9-879f-4610-9254-92cf4f68385e" providerId="ADAL" clId="{6BA64B53-7770-4AB6-BE0E-6BBF6F6AF712}" dt="2020-06-28T19:07:19.463" v="165" actId="2696"/>
        <pc:sldMkLst>
          <pc:docMk/>
          <pc:sldMk cId="3917759592" sldId="312"/>
        </pc:sldMkLst>
      </pc:sldChg>
      <pc:sldChg chg="del">
        <pc:chgData name="Suman Kar" userId="6b2343a9-879f-4610-9254-92cf4f68385e" providerId="ADAL" clId="{6BA64B53-7770-4AB6-BE0E-6BBF6F6AF712}" dt="2020-06-28T19:07:19.465" v="167" actId="2696"/>
        <pc:sldMkLst>
          <pc:docMk/>
          <pc:sldMk cId="1991138663" sldId="314"/>
        </pc:sldMkLst>
      </pc:sldChg>
      <pc:sldChg chg="del">
        <pc:chgData name="Suman Kar" userId="6b2343a9-879f-4610-9254-92cf4f68385e" providerId="ADAL" clId="{6BA64B53-7770-4AB6-BE0E-6BBF6F6AF712}" dt="2020-06-28T19:07:19.431" v="158" actId="2696"/>
        <pc:sldMkLst>
          <pc:docMk/>
          <pc:sldMk cId="3939541813" sldId="317"/>
        </pc:sldMkLst>
      </pc:sldChg>
      <pc:sldChg chg="del">
        <pc:chgData name="Suman Kar" userId="6b2343a9-879f-4610-9254-92cf4f68385e" providerId="ADAL" clId="{6BA64B53-7770-4AB6-BE0E-6BBF6F6AF712}" dt="2020-06-28T19:07:19.433" v="159" actId="2696"/>
        <pc:sldMkLst>
          <pc:docMk/>
          <pc:sldMk cId="1770128642" sldId="318"/>
        </pc:sldMkLst>
      </pc:sldChg>
      <pc:sldChg chg="del">
        <pc:chgData name="Suman Kar" userId="6b2343a9-879f-4610-9254-92cf4f68385e" providerId="ADAL" clId="{6BA64B53-7770-4AB6-BE0E-6BBF6F6AF712}" dt="2020-06-28T19:07:19.436" v="160" actId="2696"/>
        <pc:sldMkLst>
          <pc:docMk/>
          <pc:sldMk cId="1599045891" sldId="319"/>
        </pc:sldMkLst>
      </pc:sldChg>
      <pc:sldChg chg="del">
        <pc:chgData name="Suman Kar" userId="6b2343a9-879f-4610-9254-92cf4f68385e" providerId="ADAL" clId="{6BA64B53-7770-4AB6-BE0E-6BBF6F6AF712}" dt="2020-06-28T19:07:19.426" v="155" actId="2696"/>
        <pc:sldMkLst>
          <pc:docMk/>
          <pc:sldMk cId="1752023701" sldId="320"/>
        </pc:sldMkLst>
      </pc:sldChg>
      <pc:sldChg chg="del">
        <pc:chgData name="Suman Kar" userId="6b2343a9-879f-4610-9254-92cf4f68385e" providerId="ADAL" clId="{6BA64B53-7770-4AB6-BE0E-6BBF6F6AF712}" dt="2020-06-28T19:07:19.470" v="169" actId="2696"/>
        <pc:sldMkLst>
          <pc:docMk/>
          <pc:sldMk cId="1894491592" sldId="321"/>
        </pc:sldMkLst>
      </pc:sldChg>
      <pc:sldChg chg="del">
        <pc:chgData name="Suman Kar" userId="6b2343a9-879f-4610-9254-92cf4f68385e" providerId="ADAL" clId="{6BA64B53-7770-4AB6-BE0E-6BBF6F6AF712}" dt="2020-06-28T19:07:19.461" v="164" actId="2696"/>
        <pc:sldMkLst>
          <pc:docMk/>
          <pc:sldMk cId="201656979" sldId="323"/>
        </pc:sldMkLst>
      </pc:sldChg>
      <pc:sldChg chg="modSp del">
        <pc:chgData name="Suman Kar" userId="6b2343a9-879f-4610-9254-92cf4f68385e" providerId="ADAL" clId="{6BA64B53-7770-4AB6-BE0E-6BBF6F6AF712}" dt="2020-06-28T19:07:19.477" v="171" actId="2696"/>
        <pc:sldMkLst>
          <pc:docMk/>
          <pc:sldMk cId="1187896470" sldId="324"/>
        </pc:sldMkLst>
        <pc:spChg chg="mod">
          <ac:chgData name="Suman Kar" userId="6b2343a9-879f-4610-9254-92cf4f68385e" providerId="ADAL" clId="{6BA64B53-7770-4AB6-BE0E-6BBF6F6AF712}" dt="2020-06-28T18:25:56.010" v="1" actId="27636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Suman Kar" userId="6b2343a9-879f-4610-9254-92cf4f68385e" providerId="ADAL" clId="{6BA64B53-7770-4AB6-BE0E-6BBF6F6AF712}" dt="2020-06-28T18:25:56.017" v="2" actId="27636"/>
          <ac:spMkLst>
            <pc:docMk/>
            <pc:sldMk cId="1187896470" sldId="324"/>
            <ac:spMk id="6" creationId="{00000000-0000-0000-0000-000000000000}"/>
          </ac:spMkLst>
        </pc:spChg>
      </pc:sldChg>
      <pc:sldChg chg="del">
        <pc:chgData name="Suman Kar" userId="6b2343a9-879f-4610-9254-92cf4f68385e" providerId="ADAL" clId="{6BA64B53-7770-4AB6-BE0E-6BBF6F6AF712}" dt="2020-06-28T19:07:19.458" v="162" actId="2696"/>
        <pc:sldMkLst>
          <pc:docMk/>
          <pc:sldMk cId="342026742" sldId="325"/>
        </pc:sldMkLst>
      </pc:sldChg>
      <pc:sldChg chg="del">
        <pc:chgData name="Suman Kar" userId="6b2343a9-879f-4610-9254-92cf4f68385e" providerId="ADAL" clId="{6BA64B53-7770-4AB6-BE0E-6BBF6F6AF712}" dt="2020-06-28T19:07:19.487" v="172" actId="2696"/>
        <pc:sldMkLst>
          <pc:docMk/>
          <pc:sldMk cId="3251511545" sldId="326"/>
        </pc:sldMkLst>
      </pc:sldChg>
      <pc:sldChg chg="del">
        <pc:chgData name="Suman Kar" userId="6b2343a9-879f-4610-9254-92cf4f68385e" providerId="ADAL" clId="{6BA64B53-7770-4AB6-BE0E-6BBF6F6AF712}" dt="2020-06-28T19:07:19.459" v="163" actId="2696"/>
        <pc:sldMkLst>
          <pc:docMk/>
          <pc:sldMk cId="4276936141" sldId="327"/>
        </pc:sldMkLst>
      </pc:sldChg>
      <pc:sldChg chg="del">
        <pc:chgData name="Suman Kar" userId="6b2343a9-879f-4610-9254-92cf4f68385e" providerId="ADAL" clId="{6BA64B53-7770-4AB6-BE0E-6BBF6F6AF712}" dt="2020-06-28T19:07:19.438" v="161" actId="2696"/>
        <pc:sldMkLst>
          <pc:docMk/>
          <pc:sldMk cId="4257029882" sldId="328"/>
        </pc:sldMkLst>
      </pc:sldChg>
      <pc:sldChg chg="del">
        <pc:chgData name="Suman Kar" userId="6b2343a9-879f-4610-9254-92cf4f68385e" providerId="ADAL" clId="{6BA64B53-7770-4AB6-BE0E-6BBF6F6AF712}" dt="2020-06-28T19:07:19.430" v="157" actId="2696"/>
        <pc:sldMkLst>
          <pc:docMk/>
          <pc:sldMk cId="2573296151" sldId="329"/>
        </pc:sldMkLst>
      </pc:sldChg>
      <pc:sldChg chg="del">
        <pc:chgData name="Suman Kar" userId="6b2343a9-879f-4610-9254-92cf4f68385e" providerId="ADAL" clId="{6BA64B53-7770-4AB6-BE0E-6BBF6F6AF712}" dt="2020-06-28T19:07:19.463" v="166" actId="2696"/>
        <pc:sldMkLst>
          <pc:docMk/>
          <pc:sldMk cId="219596308" sldId="330"/>
        </pc:sldMkLst>
      </pc:sldChg>
      <pc:sldChg chg="addSp delSp modSp add">
        <pc:chgData name="Suman Kar" userId="6b2343a9-879f-4610-9254-92cf4f68385e" providerId="ADAL" clId="{6BA64B53-7770-4AB6-BE0E-6BBF6F6AF712}" dt="2020-06-28T18:26:45.125" v="11"/>
        <pc:sldMkLst>
          <pc:docMk/>
          <pc:sldMk cId="3780488991" sldId="331"/>
        </pc:sldMkLst>
        <pc:spChg chg="mod">
          <ac:chgData name="Suman Kar" userId="6b2343a9-879f-4610-9254-92cf4f68385e" providerId="ADAL" clId="{6BA64B53-7770-4AB6-BE0E-6BBF6F6AF712}" dt="2020-06-28T18:26:40.494" v="9"/>
          <ac:spMkLst>
            <pc:docMk/>
            <pc:sldMk cId="3780488991" sldId="331"/>
            <ac:spMk id="2" creationId="{0C8CB228-4B21-4D64-9987-01EF28A23237}"/>
          </ac:spMkLst>
        </pc:spChg>
        <pc:spChg chg="del">
          <ac:chgData name="Suman Kar" userId="6b2343a9-879f-4610-9254-92cf4f68385e" providerId="ADAL" clId="{6BA64B53-7770-4AB6-BE0E-6BBF6F6AF712}" dt="2020-06-28T18:26:44.705" v="10" actId="478"/>
          <ac:spMkLst>
            <pc:docMk/>
            <pc:sldMk cId="3780488991" sldId="331"/>
            <ac:spMk id="3" creationId="{F7B1B59B-C3EB-4D7F-8C8B-9ACD2ECAE495}"/>
          </ac:spMkLst>
        </pc:spChg>
        <pc:picChg chg="add">
          <ac:chgData name="Suman Kar" userId="6b2343a9-879f-4610-9254-92cf4f68385e" providerId="ADAL" clId="{6BA64B53-7770-4AB6-BE0E-6BBF6F6AF712}" dt="2020-06-28T18:26:45.125" v="11"/>
          <ac:picMkLst>
            <pc:docMk/>
            <pc:sldMk cId="3780488991" sldId="331"/>
            <ac:picMk id="5" creationId="{A4C3DFDC-F0C8-4CC0-BC2E-207B01189E96}"/>
          </ac:picMkLst>
        </pc:picChg>
      </pc:sldChg>
      <pc:sldChg chg="addSp delSp modSp add">
        <pc:chgData name="Suman Kar" userId="6b2343a9-879f-4610-9254-92cf4f68385e" providerId="ADAL" clId="{6BA64B53-7770-4AB6-BE0E-6BBF6F6AF712}" dt="2020-06-28T19:13:13.258" v="240" actId="20577"/>
        <pc:sldMkLst>
          <pc:docMk/>
          <pc:sldMk cId="806099376" sldId="332"/>
        </pc:sldMkLst>
        <pc:spChg chg="mod">
          <ac:chgData name="Suman Kar" userId="6b2343a9-879f-4610-9254-92cf4f68385e" providerId="ADAL" clId="{6BA64B53-7770-4AB6-BE0E-6BBF6F6AF712}" dt="2020-06-28T18:27:00.924" v="13"/>
          <ac:spMkLst>
            <pc:docMk/>
            <pc:sldMk cId="806099376" sldId="332"/>
            <ac:spMk id="2" creationId="{B47DFDB7-2DD7-471D-9A84-39FA3ABE5CEC}"/>
          </ac:spMkLst>
        </pc:spChg>
        <pc:spChg chg="del mod">
          <ac:chgData name="Suman Kar" userId="6b2343a9-879f-4610-9254-92cf4f68385e" providerId="ADAL" clId="{6BA64B53-7770-4AB6-BE0E-6BBF6F6AF712}" dt="2020-06-28T18:27:30.746" v="22" actId="478"/>
          <ac:spMkLst>
            <pc:docMk/>
            <pc:sldMk cId="806099376" sldId="332"/>
            <ac:spMk id="3" creationId="{E6B7EF3C-5C04-416F-AECE-F53898CB45F2}"/>
          </ac:spMkLst>
        </pc:spChg>
        <pc:spChg chg="add mod">
          <ac:chgData name="Suman Kar" userId="6b2343a9-879f-4610-9254-92cf4f68385e" providerId="ADAL" clId="{6BA64B53-7770-4AB6-BE0E-6BBF6F6AF712}" dt="2020-06-28T19:13:13.258" v="240" actId="20577"/>
          <ac:spMkLst>
            <pc:docMk/>
            <pc:sldMk cId="806099376" sldId="332"/>
            <ac:spMk id="6" creationId="{C5242AE8-49E2-44B1-A210-0E4929180DA0}"/>
          </ac:spMkLst>
        </pc:spChg>
        <pc:picChg chg="add">
          <ac:chgData name="Suman Kar" userId="6b2343a9-879f-4610-9254-92cf4f68385e" providerId="ADAL" clId="{6BA64B53-7770-4AB6-BE0E-6BBF6F6AF712}" dt="2020-06-28T18:27:11.769" v="16"/>
          <ac:picMkLst>
            <pc:docMk/>
            <pc:sldMk cId="806099376" sldId="332"/>
            <ac:picMk id="5" creationId="{17542A4B-533E-4C16-B1AB-DC7B6C6371A0}"/>
          </ac:picMkLst>
        </pc:picChg>
      </pc:sldChg>
      <pc:sldChg chg="modSp add">
        <pc:chgData name="Suman Kar" userId="6b2343a9-879f-4610-9254-92cf4f68385e" providerId="ADAL" clId="{6BA64B53-7770-4AB6-BE0E-6BBF6F6AF712}" dt="2020-06-28T18:28:25.188" v="27"/>
        <pc:sldMkLst>
          <pc:docMk/>
          <pc:sldMk cId="2121941674" sldId="333"/>
        </pc:sldMkLst>
        <pc:spChg chg="mod">
          <ac:chgData name="Suman Kar" userId="6b2343a9-879f-4610-9254-92cf4f68385e" providerId="ADAL" clId="{6BA64B53-7770-4AB6-BE0E-6BBF6F6AF712}" dt="2020-06-28T18:28:21.491" v="26"/>
          <ac:spMkLst>
            <pc:docMk/>
            <pc:sldMk cId="2121941674" sldId="333"/>
            <ac:spMk id="2" creationId="{A033B50F-C1F9-4AA6-8BDD-771A017F28B1}"/>
          </ac:spMkLst>
        </pc:spChg>
        <pc:spChg chg="mod">
          <ac:chgData name="Suman Kar" userId="6b2343a9-879f-4610-9254-92cf4f68385e" providerId="ADAL" clId="{6BA64B53-7770-4AB6-BE0E-6BBF6F6AF712}" dt="2020-06-28T18:28:25.188" v="27"/>
          <ac:spMkLst>
            <pc:docMk/>
            <pc:sldMk cId="2121941674" sldId="333"/>
            <ac:spMk id="3" creationId="{C49396B5-3EFB-4295-80A6-5D3A7756FFB8}"/>
          </ac:spMkLst>
        </pc:spChg>
      </pc:sldChg>
      <pc:sldChg chg="modSp add">
        <pc:chgData name="Suman Kar" userId="6b2343a9-879f-4610-9254-92cf4f68385e" providerId="ADAL" clId="{6BA64B53-7770-4AB6-BE0E-6BBF6F6AF712}" dt="2020-06-28T18:28:35.154" v="30"/>
        <pc:sldMkLst>
          <pc:docMk/>
          <pc:sldMk cId="3097945398" sldId="334"/>
        </pc:sldMkLst>
        <pc:spChg chg="mod">
          <ac:chgData name="Suman Kar" userId="6b2343a9-879f-4610-9254-92cf4f68385e" providerId="ADAL" clId="{6BA64B53-7770-4AB6-BE0E-6BBF6F6AF712}" dt="2020-06-28T18:28:32.289" v="29"/>
          <ac:spMkLst>
            <pc:docMk/>
            <pc:sldMk cId="3097945398" sldId="334"/>
            <ac:spMk id="2" creationId="{000AE064-E8F5-42E6-A6D1-24B2BE69BDA8}"/>
          </ac:spMkLst>
        </pc:spChg>
        <pc:spChg chg="mod">
          <ac:chgData name="Suman Kar" userId="6b2343a9-879f-4610-9254-92cf4f68385e" providerId="ADAL" clId="{6BA64B53-7770-4AB6-BE0E-6BBF6F6AF712}" dt="2020-06-28T18:28:35.154" v="30"/>
          <ac:spMkLst>
            <pc:docMk/>
            <pc:sldMk cId="3097945398" sldId="334"/>
            <ac:spMk id="3" creationId="{8813B367-68EA-4131-89F8-404EE99D903D}"/>
          </ac:spMkLst>
        </pc:spChg>
      </pc:sldChg>
      <pc:sldChg chg="modSp add">
        <pc:chgData name="Suman Kar" userId="6b2343a9-879f-4610-9254-92cf4f68385e" providerId="ADAL" clId="{6BA64B53-7770-4AB6-BE0E-6BBF6F6AF712}" dt="2020-06-28T19:21:59.644" v="261" actId="113"/>
        <pc:sldMkLst>
          <pc:docMk/>
          <pc:sldMk cId="650496051" sldId="335"/>
        </pc:sldMkLst>
        <pc:spChg chg="mod">
          <ac:chgData name="Suman Kar" userId="6b2343a9-879f-4610-9254-92cf4f68385e" providerId="ADAL" clId="{6BA64B53-7770-4AB6-BE0E-6BBF6F6AF712}" dt="2020-06-28T18:28:44.671" v="32"/>
          <ac:spMkLst>
            <pc:docMk/>
            <pc:sldMk cId="650496051" sldId="335"/>
            <ac:spMk id="2" creationId="{2214B80D-4CF6-4576-B585-B02B612E8A6A}"/>
          </ac:spMkLst>
        </pc:spChg>
        <pc:spChg chg="mod">
          <ac:chgData name="Suman Kar" userId="6b2343a9-879f-4610-9254-92cf4f68385e" providerId="ADAL" clId="{6BA64B53-7770-4AB6-BE0E-6BBF6F6AF712}" dt="2020-06-28T19:21:59.644" v="261" actId="113"/>
          <ac:spMkLst>
            <pc:docMk/>
            <pc:sldMk cId="650496051" sldId="335"/>
            <ac:spMk id="3" creationId="{6BB417DD-DC7F-4DCA-886A-03E0A4B41EF5}"/>
          </ac:spMkLst>
        </pc:spChg>
      </pc:sldChg>
      <pc:sldChg chg="modSp add">
        <pc:chgData name="Suman Kar" userId="6b2343a9-879f-4610-9254-92cf4f68385e" providerId="ADAL" clId="{6BA64B53-7770-4AB6-BE0E-6BBF6F6AF712}" dt="2020-06-28T18:28:58.413" v="36"/>
        <pc:sldMkLst>
          <pc:docMk/>
          <pc:sldMk cId="1923521848" sldId="336"/>
        </pc:sldMkLst>
        <pc:spChg chg="mod">
          <ac:chgData name="Suman Kar" userId="6b2343a9-879f-4610-9254-92cf4f68385e" providerId="ADAL" clId="{6BA64B53-7770-4AB6-BE0E-6BBF6F6AF712}" dt="2020-06-28T18:28:55.736" v="35"/>
          <ac:spMkLst>
            <pc:docMk/>
            <pc:sldMk cId="1923521848" sldId="336"/>
            <ac:spMk id="2" creationId="{06798FA2-A978-4514-AFDB-3592C1414643}"/>
          </ac:spMkLst>
        </pc:spChg>
        <pc:spChg chg="mod">
          <ac:chgData name="Suman Kar" userId="6b2343a9-879f-4610-9254-92cf4f68385e" providerId="ADAL" clId="{6BA64B53-7770-4AB6-BE0E-6BBF6F6AF712}" dt="2020-06-28T18:28:58.413" v="36"/>
          <ac:spMkLst>
            <pc:docMk/>
            <pc:sldMk cId="1923521848" sldId="336"/>
            <ac:spMk id="3" creationId="{086F7D13-8F9F-48EA-B81E-1BB37A1D6FC8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7:50.999" v="107"/>
        <pc:sldMkLst>
          <pc:docMk/>
          <pc:sldMk cId="4091171163" sldId="337"/>
        </pc:sldMkLst>
        <pc:spChg chg="mod">
          <ac:chgData name="Suman Kar" userId="6b2343a9-879f-4610-9254-92cf4f68385e" providerId="ADAL" clId="{6BA64B53-7770-4AB6-BE0E-6BBF6F6AF712}" dt="2020-06-28T18:29:11.737" v="39"/>
          <ac:spMkLst>
            <pc:docMk/>
            <pc:sldMk cId="4091171163" sldId="337"/>
            <ac:spMk id="2" creationId="{0EFC6DA6-5E52-4141-B4FB-D209B4FF79B1}"/>
          </ac:spMkLst>
        </pc:spChg>
        <pc:spChg chg="mod">
          <ac:chgData name="Suman Kar" userId="6b2343a9-879f-4610-9254-92cf4f68385e" providerId="ADAL" clId="{6BA64B53-7770-4AB6-BE0E-6BBF6F6AF712}" dt="2020-06-28T18:37:35.079" v="101"/>
          <ac:spMkLst>
            <pc:docMk/>
            <pc:sldMk cId="4091171163" sldId="337"/>
            <ac:spMk id="3" creationId="{D362B1AC-3145-4370-8E14-111F7442F8FE}"/>
          </ac:spMkLst>
        </pc:spChg>
        <pc:spChg chg="add del mod">
          <ac:chgData name="Suman Kar" userId="6b2343a9-879f-4610-9254-92cf4f68385e" providerId="ADAL" clId="{6BA64B53-7770-4AB6-BE0E-6BBF6F6AF712}" dt="2020-06-28T18:37:50.999" v="107"/>
          <ac:spMkLst>
            <pc:docMk/>
            <pc:sldMk cId="4091171163" sldId="337"/>
            <ac:spMk id="5" creationId="{AA91BABA-ACFD-4FE7-8EAB-491E75D55532}"/>
          </ac:spMkLst>
        </pc:spChg>
      </pc:sldChg>
      <pc:sldChg chg="modSp add">
        <pc:chgData name="Suman Kar" userId="6b2343a9-879f-4610-9254-92cf4f68385e" providerId="ADAL" clId="{6BA64B53-7770-4AB6-BE0E-6BBF6F6AF712}" dt="2020-06-28T18:29:37.791" v="45"/>
        <pc:sldMkLst>
          <pc:docMk/>
          <pc:sldMk cId="3273196910" sldId="338"/>
        </pc:sldMkLst>
        <pc:spChg chg="mod">
          <ac:chgData name="Suman Kar" userId="6b2343a9-879f-4610-9254-92cf4f68385e" providerId="ADAL" clId="{6BA64B53-7770-4AB6-BE0E-6BBF6F6AF712}" dt="2020-06-28T18:29:34.721" v="44"/>
          <ac:spMkLst>
            <pc:docMk/>
            <pc:sldMk cId="3273196910" sldId="338"/>
            <ac:spMk id="2" creationId="{D3CAA7AB-1DFA-4F5A-BC19-2EC9D638F919}"/>
          </ac:spMkLst>
        </pc:spChg>
        <pc:spChg chg="mod">
          <ac:chgData name="Suman Kar" userId="6b2343a9-879f-4610-9254-92cf4f68385e" providerId="ADAL" clId="{6BA64B53-7770-4AB6-BE0E-6BBF6F6AF712}" dt="2020-06-28T18:29:37.791" v="45"/>
          <ac:spMkLst>
            <pc:docMk/>
            <pc:sldMk cId="3273196910" sldId="338"/>
            <ac:spMk id="3" creationId="{6D89DE6A-C000-4511-BEA7-578ED8CD67CF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0:00.577" v="50"/>
        <pc:sldMkLst>
          <pc:docMk/>
          <pc:sldMk cId="379534852" sldId="339"/>
        </pc:sldMkLst>
        <pc:spChg chg="mod">
          <ac:chgData name="Suman Kar" userId="6b2343a9-879f-4610-9254-92cf4f68385e" providerId="ADAL" clId="{6BA64B53-7770-4AB6-BE0E-6BBF6F6AF712}" dt="2020-06-28T18:29:57.448" v="49"/>
          <ac:spMkLst>
            <pc:docMk/>
            <pc:sldMk cId="379534852" sldId="339"/>
            <ac:spMk id="2" creationId="{704657B2-3434-4FCA-B959-41AE4078F2DB}"/>
          </ac:spMkLst>
        </pc:spChg>
        <pc:spChg chg="del">
          <ac:chgData name="Suman Kar" userId="6b2343a9-879f-4610-9254-92cf4f68385e" providerId="ADAL" clId="{6BA64B53-7770-4AB6-BE0E-6BBF6F6AF712}" dt="2020-06-28T18:30:00.577" v="50"/>
          <ac:spMkLst>
            <pc:docMk/>
            <pc:sldMk cId="379534852" sldId="339"/>
            <ac:spMk id="3" creationId="{F6721759-BEE8-420E-8E9A-28E1BF1E66CF}"/>
          </ac:spMkLst>
        </pc:spChg>
        <pc:picChg chg="add mod">
          <ac:chgData name="Suman Kar" userId="6b2343a9-879f-4610-9254-92cf4f68385e" providerId="ADAL" clId="{6BA64B53-7770-4AB6-BE0E-6BBF6F6AF712}" dt="2020-06-28T18:30:00.577" v="50"/>
          <ac:picMkLst>
            <pc:docMk/>
            <pc:sldMk cId="379534852" sldId="339"/>
            <ac:picMk id="5" creationId="{041E6238-6847-4EEB-9377-0224AFDC49FC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4:18.438" v="136" actId="12385"/>
        <pc:sldMkLst>
          <pc:docMk/>
          <pc:sldMk cId="347162521" sldId="340"/>
        </pc:sldMkLst>
        <pc:spChg chg="mod">
          <ac:chgData name="Suman Kar" userId="6b2343a9-879f-4610-9254-92cf4f68385e" providerId="ADAL" clId="{6BA64B53-7770-4AB6-BE0E-6BBF6F6AF712}" dt="2020-06-28T18:30:21.040" v="56"/>
          <ac:spMkLst>
            <pc:docMk/>
            <pc:sldMk cId="347162521" sldId="340"/>
            <ac:spMk id="2" creationId="{29197A05-4FAB-4574-A5CE-4B3BAD018CD2}"/>
          </ac:spMkLst>
        </pc:spChg>
        <pc:spChg chg="del mod">
          <ac:chgData name="Suman Kar" userId="6b2343a9-879f-4610-9254-92cf4f68385e" providerId="ADAL" clId="{6BA64B53-7770-4AB6-BE0E-6BBF6F6AF712}" dt="2020-06-28T18:30:56.387" v="59" actId="478"/>
          <ac:spMkLst>
            <pc:docMk/>
            <pc:sldMk cId="347162521" sldId="340"/>
            <ac:spMk id="3" creationId="{D7C515CA-19B7-4860-91C6-B5D6562ECD5E}"/>
          </ac:spMkLst>
        </pc:spChg>
        <pc:graphicFrameChg chg="add mod modGraphic">
          <ac:chgData name="Suman Kar" userId="6b2343a9-879f-4610-9254-92cf4f68385e" providerId="ADAL" clId="{6BA64B53-7770-4AB6-BE0E-6BBF6F6AF712}" dt="2020-06-28T18:44:18.438" v="136" actId="12385"/>
          <ac:graphicFrameMkLst>
            <pc:docMk/>
            <pc:sldMk cId="347162521" sldId="340"/>
            <ac:graphicFrameMk id="7" creationId="{820A1586-DEEB-4863-BECB-0719FF46D81D}"/>
          </ac:graphicFrameMkLst>
        </pc:graphicFrameChg>
        <pc:picChg chg="add del">
          <ac:chgData name="Suman Kar" userId="6b2343a9-879f-4610-9254-92cf4f68385e" providerId="ADAL" clId="{6BA64B53-7770-4AB6-BE0E-6BBF6F6AF712}" dt="2020-06-28T18:30:11.950" v="53"/>
          <ac:picMkLst>
            <pc:docMk/>
            <pc:sldMk cId="347162521" sldId="340"/>
            <ac:picMk id="5" creationId="{19C3AA79-4D44-476A-8EE4-1A3267EF2D9F}"/>
          </ac:picMkLst>
        </pc:picChg>
        <pc:picChg chg="add del">
          <ac:chgData name="Suman Kar" userId="6b2343a9-879f-4610-9254-92cf4f68385e" providerId="ADAL" clId="{6BA64B53-7770-4AB6-BE0E-6BBF6F6AF712}" dt="2020-06-28T18:30:17.667" v="55"/>
          <ac:picMkLst>
            <pc:docMk/>
            <pc:sldMk cId="347162521" sldId="340"/>
            <ac:picMk id="6" creationId="{31640FA9-9932-4A91-9102-1672BD2DAB14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2:59.822" v="133" actId="1440"/>
        <pc:sldMkLst>
          <pc:docMk/>
          <pc:sldMk cId="3795172668" sldId="341"/>
        </pc:sldMkLst>
        <pc:spChg chg="mod">
          <ac:chgData name="Suman Kar" userId="6b2343a9-879f-4610-9254-92cf4f68385e" providerId="ADAL" clId="{6BA64B53-7770-4AB6-BE0E-6BBF6F6AF712}" dt="2020-06-28T18:31:32.477" v="64"/>
          <ac:spMkLst>
            <pc:docMk/>
            <pc:sldMk cId="3795172668" sldId="341"/>
            <ac:spMk id="2" creationId="{CF153FA1-D61C-41A4-A8B6-ED9FD754CB5B}"/>
          </ac:spMkLst>
        </pc:spChg>
        <pc:spChg chg="del">
          <ac:chgData name="Suman Kar" userId="6b2343a9-879f-4610-9254-92cf4f68385e" providerId="ADAL" clId="{6BA64B53-7770-4AB6-BE0E-6BBF6F6AF712}" dt="2020-06-28T18:31:40.727" v="65" actId="478"/>
          <ac:spMkLst>
            <pc:docMk/>
            <pc:sldMk cId="3795172668" sldId="341"/>
            <ac:spMk id="3" creationId="{69743F3B-FA9D-4E9B-959E-365574D7CFB9}"/>
          </ac:spMkLst>
        </pc:spChg>
        <pc:spChg chg="add mod">
          <ac:chgData name="Suman Kar" userId="6b2343a9-879f-4610-9254-92cf4f68385e" providerId="ADAL" clId="{6BA64B53-7770-4AB6-BE0E-6BBF6F6AF712}" dt="2020-06-28T18:31:52.410" v="69" actId="1076"/>
          <ac:spMkLst>
            <pc:docMk/>
            <pc:sldMk cId="3795172668" sldId="341"/>
            <ac:spMk id="5" creationId="{EAA93F5D-5944-46A7-9353-C8EE7B1C01F6}"/>
          </ac:spMkLst>
        </pc:spChg>
        <pc:picChg chg="add mod">
          <ac:chgData name="Suman Kar" userId="6b2343a9-879f-4610-9254-92cf4f68385e" providerId="ADAL" clId="{6BA64B53-7770-4AB6-BE0E-6BBF6F6AF712}" dt="2020-06-28T18:42:59.822" v="133" actId="1440"/>
          <ac:picMkLst>
            <pc:docMk/>
            <pc:sldMk cId="3795172668" sldId="341"/>
            <ac:picMk id="6" creationId="{7675AD20-08A9-46A6-9A0F-3CDDFCAD7774}"/>
          </ac:picMkLst>
        </pc:picChg>
      </pc:sldChg>
      <pc:sldChg chg="addSp delSp modSp add">
        <pc:chgData name="Suman Kar" userId="6b2343a9-879f-4610-9254-92cf4f68385e" providerId="ADAL" clId="{6BA64B53-7770-4AB6-BE0E-6BBF6F6AF712}" dt="2020-06-28T18:46:11.621" v="139" actId="20577"/>
        <pc:sldMkLst>
          <pc:docMk/>
          <pc:sldMk cId="1178400345" sldId="342"/>
        </pc:sldMkLst>
        <pc:spChg chg="mod">
          <ac:chgData name="Suman Kar" userId="6b2343a9-879f-4610-9254-92cf4f68385e" providerId="ADAL" clId="{6BA64B53-7770-4AB6-BE0E-6BBF6F6AF712}" dt="2020-06-28T18:32:08.785" v="72"/>
          <ac:spMkLst>
            <pc:docMk/>
            <pc:sldMk cId="1178400345" sldId="342"/>
            <ac:spMk id="2" creationId="{C734975C-D568-41DF-9CC2-3127E709ADDB}"/>
          </ac:spMkLst>
        </pc:spChg>
        <pc:spChg chg="mod">
          <ac:chgData name="Suman Kar" userId="6b2343a9-879f-4610-9254-92cf4f68385e" providerId="ADAL" clId="{6BA64B53-7770-4AB6-BE0E-6BBF6F6AF712}" dt="2020-06-28T18:45:45.529" v="137" actId="1076"/>
          <ac:spMkLst>
            <pc:docMk/>
            <pc:sldMk cId="1178400345" sldId="342"/>
            <ac:spMk id="3" creationId="{24906E2B-6750-45CC-B956-5982DBD7D507}"/>
          </ac:spMkLst>
        </pc:spChg>
        <pc:spChg chg="add mod">
          <ac:chgData name="Suman Kar" userId="6b2343a9-879f-4610-9254-92cf4f68385e" providerId="ADAL" clId="{6BA64B53-7770-4AB6-BE0E-6BBF6F6AF712}" dt="2020-06-28T18:39:10.784" v="110" actId="20577"/>
          <ac:spMkLst>
            <pc:docMk/>
            <pc:sldMk cId="1178400345" sldId="342"/>
            <ac:spMk id="7" creationId="{D5119FAF-FDEB-454A-8C0F-181A8EB57F80}"/>
          </ac:spMkLst>
        </pc:spChg>
        <pc:spChg chg="add">
          <ac:chgData name="Suman Kar" userId="6b2343a9-879f-4610-9254-92cf4f68385e" providerId="ADAL" clId="{6BA64B53-7770-4AB6-BE0E-6BBF6F6AF712}" dt="2020-06-28T18:32:24.105" v="76"/>
          <ac:spMkLst>
            <pc:docMk/>
            <pc:sldMk cId="1178400345" sldId="342"/>
            <ac:spMk id="8" creationId="{D8EB5AC0-8A0F-4238-A30D-D61D2CD4D958}"/>
          </ac:spMkLst>
        </pc:spChg>
        <pc:spChg chg="add del mod">
          <ac:chgData name="Suman Kar" userId="6b2343a9-879f-4610-9254-92cf4f68385e" providerId="ADAL" clId="{6BA64B53-7770-4AB6-BE0E-6BBF6F6AF712}" dt="2020-06-28T18:41:00.483" v="126"/>
          <ac:spMkLst>
            <pc:docMk/>
            <pc:sldMk cId="1178400345" sldId="342"/>
            <ac:spMk id="9" creationId="{1BCF1B67-C163-4CAF-B9D0-A523BD032DB1}"/>
          </ac:spMkLst>
        </pc:spChg>
        <pc:graphicFrameChg chg="add del mod modGraphic">
          <ac:chgData name="Suman Kar" userId="6b2343a9-879f-4610-9254-92cf4f68385e" providerId="ADAL" clId="{6BA64B53-7770-4AB6-BE0E-6BBF6F6AF712}" dt="2020-06-28T18:46:09.965" v="138" actId="20577"/>
          <ac:graphicFrameMkLst>
            <pc:docMk/>
            <pc:sldMk cId="1178400345" sldId="342"/>
            <ac:graphicFrameMk id="5" creationId="{50F853C6-ABEE-4488-BEA3-AA4D3F0DE3C2}"/>
          </ac:graphicFrameMkLst>
        </pc:graphicFrameChg>
        <pc:graphicFrameChg chg="add mod modGraphic">
          <ac:chgData name="Suman Kar" userId="6b2343a9-879f-4610-9254-92cf4f68385e" providerId="ADAL" clId="{6BA64B53-7770-4AB6-BE0E-6BBF6F6AF712}" dt="2020-06-28T18:46:11.621" v="139" actId="20577"/>
          <ac:graphicFrameMkLst>
            <pc:docMk/>
            <pc:sldMk cId="1178400345" sldId="342"/>
            <ac:graphicFrameMk id="6" creationId="{95ACBBFF-83C9-4952-8D03-BA0C00D18DBD}"/>
          </ac:graphicFrameMkLst>
        </pc:graphicFrameChg>
      </pc:sldChg>
      <pc:sldChg chg="modSp add">
        <pc:chgData name="Suman Kar" userId="6b2343a9-879f-4610-9254-92cf4f68385e" providerId="ADAL" clId="{6BA64B53-7770-4AB6-BE0E-6BBF6F6AF712}" dt="2020-06-28T18:32:46.977" v="83"/>
        <pc:sldMkLst>
          <pc:docMk/>
          <pc:sldMk cId="903581381" sldId="343"/>
        </pc:sldMkLst>
        <pc:spChg chg="mod">
          <ac:chgData name="Suman Kar" userId="6b2343a9-879f-4610-9254-92cf4f68385e" providerId="ADAL" clId="{6BA64B53-7770-4AB6-BE0E-6BBF6F6AF712}" dt="2020-06-28T18:32:43.275" v="82"/>
          <ac:spMkLst>
            <pc:docMk/>
            <pc:sldMk cId="903581381" sldId="343"/>
            <ac:spMk id="2" creationId="{C8E941C4-3304-4194-AF19-01DF44FC4B11}"/>
          </ac:spMkLst>
        </pc:spChg>
        <pc:spChg chg="mod">
          <ac:chgData name="Suman Kar" userId="6b2343a9-879f-4610-9254-92cf4f68385e" providerId="ADAL" clId="{6BA64B53-7770-4AB6-BE0E-6BBF6F6AF712}" dt="2020-06-28T18:32:46.977" v="83"/>
          <ac:spMkLst>
            <pc:docMk/>
            <pc:sldMk cId="903581381" sldId="343"/>
            <ac:spMk id="3" creationId="{9732C871-34A9-46A8-AC1D-936ADF7ED1C7}"/>
          </ac:spMkLst>
        </pc:spChg>
      </pc:sldChg>
      <pc:sldChg chg="addSp delSp modSp add">
        <pc:chgData name="Suman Kar" userId="6b2343a9-879f-4610-9254-92cf4f68385e" providerId="ADAL" clId="{6BA64B53-7770-4AB6-BE0E-6BBF6F6AF712}" dt="2020-06-28T18:38:27.397" v="108" actId="1440"/>
        <pc:sldMkLst>
          <pc:docMk/>
          <pc:sldMk cId="2614124398" sldId="344"/>
        </pc:sldMkLst>
        <pc:spChg chg="mod">
          <ac:chgData name="Suman Kar" userId="6b2343a9-879f-4610-9254-92cf4f68385e" providerId="ADAL" clId="{6BA64B53-7770-4AB6-BE0E-6BBF6F6AF712}" dt="2020-06-28T18:33:31.405" v="93"/>
          <ac:spMkLst>
            <pc:docMk/>
            <pc:sldMk cId="2614124398" sldId="344"/>
            <ac:spMk id="2" creationId="{0130C50B-898B-401E-92CD-672329761BFC}"/>
          </ac:spMkLst>
        </pc:spChg>
        <pc:spChg chg="del">
          <ac:chgData name="Suman Kar" userId="6b2343a9-879f-4610-9254-92cf4f68385e" providerId="ADAL" clId="{6BA64B53-7770-4AB6-BE0E-6BBF6F6AF712}" dt="2020-06-28T18:33:14.780" v="89"/>
          <ac:spMkLst>
            <pc:docMk/>
            <pc:sldMk cId="2614124398" sldId="344"/>
            <ac:spMk id="3" creationId="{1551DC53-3C22-41D6-B296-0CC9978D2D7C}"/>
          </ac:spMkLst>
        </pc:spChg>
        <pc:picChg chg="add mod">
          <ac:chgData name="Suman Kar" userId="6b2343a9-879f-4610-9254-92cf4f68385e" providerId="ADAL" clId="{6BA64B53-7770-4AB6-BE0E-6BBF6F6AF712}" dt="2020-06-28T18:38:27.397" v="108" actId="1440"/>
          <ac:picMkLst>
            <pc:docMk/>
            <pc:sldMk cId="2614124398" sldId="344"/>
            <ac:picMk id="5" creationId="{50BA24C1-CFB0-4AB1-ADFD-234CFFEFF8BC}"/>
          </ac:picMkLst>
        </pc:picChg>
      </pc:sldChg>
      <pc:sldChg chg="add">
        <pc:chgData name="Suman Kar" userId="6b2343a9-879f-4610-9254-92cf4f68385e" providerId="ADAL" clId="{6BA64B53-7770-4AB6-BE0E-6BBF6F6AF712}" dt="2020-06-28T18:34:01.687" v="94"/>
        <pc:sldMkLst>
          <pc:docMk/>
          <pc:sldMk cId="32171310" sldId="345"/>
        </pc:sldMkLst>
      </pc:sldChg>
      <pc:sldChg chg="modSp add">
        <pc:chgData name="Suman Kar" userId="6b2343a9-879f-4610-9254-92cf4f68385e" providerId="ADAL" clId="{6BA64B53-7770-4AB6-BE0E-6BBF6F6AF712}" dt="2020-06-28T18:47:25.922" v="143"/>
        <pc:sldMkLst>
          <pc:docMk/>
          <pc:sldMk cId="4026672433" sldId="346"/>
        </pc:sldMkLst>
        <pc:spChg chg="mod">
          <ac:chgData name="Suman Kar" userId="6b2343a9-879f-4610-9254-92cf4f68385e" providerId="ADAL" clId="{6BA64B53-7770-4AB6-BE0E-6BBF6F6AF712}" dt="2020-06-28T18:47:21.864" v="142" actId="113"/>
          <ac:spMkLst>
            <pc:docMk/>
            <pc:sldMk cId="4026672433" sldId="346"/>
            <ac:spMk id="2" creationId="{7CE8189A-BB18-4D6A-80A3-6CFC79D8AFF3}"/>
          </ac:spMkLst>
        </pc:spChg>
        <pc:spChg chg="mod">
          <ac:chgData name="Suman Kar" userId="6b2343a9-879f-4610-9254-92cf4f68385e" providerId="ADAL" clId="{6BA64B53-7770-4AB6-BE0E-6BBF6F6AF712}" dt="2020-06-28T18:47:25.922" v="143"/>
          <ac:spMkLst>
            <pc:docMk/>
            <pc:sldMk cId="4026672433" sldId="346"/>
            <ac:spMk id="3" creationId="{27CAEE5C-4254-48B2-865B-8629D40E0005}"/>
          </ac:spMkLst>
        </pc:spChg>
      </pc:sldChg>
      <pc:sldChg chg="modSp add">
        <pc:chgData name="Suman Kar" userId="6b2343a9-879f-4610-9254-92cf4f68385e" providerId="ADAL" clId="{6BA64B53-7770-4AB6-BE0E-6BBF6F6AF712}" dt="2020-06-28T19:00:31.450" v="154" actId="15"/>
        <pc:sldMkLst>
          <pc:docMk/>
          <pc:sldMk cId="1322814103" sldId="347"/>
        </pc:sldMkLst>
        <pc:spChg chg="mod">
          <ac:chgData name="Suman Kar" userId="6b2343a9-879f-4610-9254-92cf4f68385e" providerId="ADAL" clId="{6BA64B53-7770-4AB6-BE0E-6BBF6F6AF712}" dt="2020-06-28T19:00:22.116" v="152" actId="20577"/>
          <ac:spMkLst>
            <pc:docMk/>
            <pc:sldMk cId="1322814103" sldId="347"/>
            <ac:spMk id="2" creationId="{32C4748B-4ED3-407A-A9FA-AD3D82EE62C4}"/>
          </ac:spMkLst>
        </pc:spChg>
        <pc:spChg chg="mod">
          <ac:chgData name="Suman Kar" userId="6b2343a9-879f-4610-9254-92cf4f68385e" providerId="ADAL" clId="{6BA64B53-7770-4AB6-BE0E-6BBF6F6AF712}" dt="2020-06-28T19:00:31.450" v="154" actId="15"/>
          <ac:spMkLst>
            <pc:docMk/>
            <pc:sldMk cId="1322814103" sldId="347"/>
            <ac:spMk id="3" creationId="{FC12E6AF-1EED-4508-B18F-B7A1775A49CC}"/>
          </ac:spMkLst>
        </pc:spChg>
      </pc:sldChg>
      <pc:sldChg chg="modSp add">
        <pc:chgData name="Suman Kar" userId="6b2343a9-879f-4610-9254-92cf4f68385e" providerId="ADAL" clId="{6BA64B53-7770-4AB6-BE0E-6BBF6F6AF712}" dt="2020-06-28T20:05:33.465" v="634" actId="20577"/>
        <pc:sldMkLst>
          <pc:docMk/>
          <pc:sldMk cId="1374959470" sldId="348"/>
        </pc:sldMkLst>
        <pc:spChg chg="mod">
          <ac:chgData name="Suman Kar" userId="6b2343a9-879f-4610-9254-92cf4f68385e" providerId="ADAL" clId="{6BA64B53-7770-4AB6-BE0E-6BBF6F6AF712}" dt="2020-06-28T19:23:02.305" v="264" actId="20577"/>
          <ac:spMkLst>
            <pc:docMk/>
            <pc:sldMk cId="1374959470" sldId="348"/>
            <ac:spMk id="2" creationId="{CE0E515A-7E98-4AD7-AADE-066D537DD330}"/>
          </ac:spMkLst>
        </pc:spChg>
        <pc:spChg chg="mod">
          <ac:chgData name="Suman Kar" userId="6b2343a9-879f-4610-9254-92cf4f68385e" providerId="ADAL" clId="{6BA64B53-7770-4AB6-BE0E-6BBF6F6AF712}" dt="2020-06-28T20:05:33.465" v="634" actId="20577"/>
          <ac:spMkLst>
            <pc:docMk/>
            <pc:sldMk cId="1374959470" sldId="348"/>
            <ac:spMk id="3" creationId="{A3DD44A8-5F32-4585-AF86-07F3EC77C79B}"/>
          </ac:spMkLst>
        </pc:spChg>
      </pc:sldChg>
      <pc:sldChg chg="modSp add">
        <pc:chgData name="Suman Kar" userId="6b2343a9-879f-4610-9254-92cf4f68385e" providerId="ADAL" clId="{6BA64B53-7770-4AB6-BE0E-6BBF6F6AF712}" dt="2020-06-28T19:42:54.478" v="594" actId="108"/>
        <pc:sldMkLst>
          <pc:docMk/>
          <pc:sldMk cId="875248309" sldId="349"/>
        </pc:sldMkLst>
        <pc:spChg chg="mod">
          <ac:chgData name="Suman Kar" userId="6b2343a9-879f-4610-9254-92cf4f68385e" providerId="ADAL" clId="{6BA64B53-7770-4AB6-BE0E-6BBF6F6AF712}" dt="2020-06-28T19:36:58.241" v="353" actId="20577"/>
          <ac:spMkLst>
            <pc:docMk/>
            <pc:sldMk cId="875248309" sldId="349"/>
            <ac:spMk id="2" creationId="{939BDF09-890A-45AB-8ED7-8DA687CE4B11}"/>
          </ac:spMkLst>
        </pc:spChg>
        <pc:spChg chg="mod">
          <ac:chgData name="Suman Kar" userId="6b2343a9-879f-4610-9254-92cf4f68385e" providerId="ADAL" clId="{6BA64B53-7770-4AB6-BE0E-6BBF6F6AF712}" dt="2020-06-28T19:42:54.478" v="594" actId="108"/>
          <ac:spMkLst>
            <pc:docMk/>
            <pc:sldMk cId="875248309" sldId="349"/>
            <ac:spMk id="3" creationId="{1546892B-5614-448E-B68D-C9428C2CEB26}"/>
          </ac:spMkLst>
        </pc:spChg>
      </pc:sldChg>
      <pc:sldChg chg="modSp add">
        <pc:chgData name="Suman Kar" userId="6b2343a9-879f-4610-9254-92cf4f68385e" providerId="ADAL" clId="{6BA64B53-7770-4AB6-BE0E-6BBF6F6AF712}" dt="2020-06-28T20:12:21.447" v="793" actId="313"/>
        <pc:sldMkLst>
          <pc:docMk/>
          <pc:sldMk cId="2067339100" sldId="350"/>
        </pc:sldMkLst>
        <pc:spChg chg="mod">
          <ac:chgData name="Suman Kar" userId="6b2343a9-879f-4610-9254-92cf4f68385e" providerId="ADAL" clId="{6BA64B53-7770-4AB6-BE0E-6BBF6F6AF712}" dt="2020-06-28T20:09:43.784" v="662" actId="20577"/>
          <ac:spMkLst>
            <pc:docMk/>
            <pc:sldMk cId="2067339100" sldId="350"/>
            <ac:spMk id="2" creationId="{64666F72-F05E-41E1-B2EE-BD4748BB4122}"/>
          </ac:spMkLst>
        </pc:spChg>
        <pc:spChg chg="mod">
          <ac:chgData name="Suman Kar" userId="6b2343a9-879f-4610-9254-92cf4f68385e" providerId="ADAL" clId="{6BA64B53-7770-4AB6-BE0E-6BBF6F6AF712}" dt="2020-06-28T20:12:21.447" v="793" actId="313"/>
          <ac:spMkLst>
            <pc:docMk/>
            <pc:sldMk cId="2067339100" sldId="350"/>
            <ac:spMk id="3" creationId="{9ED1F46B-570D-4FBB-BBB3-8999E071AE5D}"/>
          </ac:spMkLst>
        </pc:spChg>
      </pc:sldChg>
      <pc:sldChg chg="modSp add">
        <pc:chgData name="Suman Kar" userId="6b2343a9-879f-4610-9254-92cf4f68385e" providerId="ADAL" clId="{6BA64B53-7770-4AB6-BE0E-6BBF6F6AF712}" dt="2020-06-29T07:23:23.758" v="834" actId="113"/>
        <pc:sldMkLst>
          <pc:docMk/>
          <pc:sldMk cId="3935424942" sldId="351"/>
        </pc:sldMkLst>
        <pc:spChg chg="mod">
          <ac:chgData name="Suman Kar" userId="6b2343a9-879f-4610-9254-92cf4f68385e" providerId="ADAL" clId="{6BA64B53-7770-4AB6-BE0E-6BBF6F6AF712}" dt="2020-06-28T20:10:00.503" v="680" actId="20577"/>
          <ac:spMkLst>
            <pc:docMk/>
            <pc:sldMk cId="3935424942" sldId="351"/>
            <ac:spMk id="2" creationId="{7C284F01-EF4E-4CF9-BD3F-9A66266E1013}"/>
          </ac:spMkLst>
        </pc:spChg>
        <pc:spChg chg="mod">
          <ac:chgData name="Suman Kar" userId="6b2343a9-879f-4610-9254-92cf4f68385e" providerId="ADAL" clId="{6BA64B53-7770-4AB6-BE0E-6BBF6F6AF712}" dt="2020-06-29T07:23:23.758" v="834" actId="113"/>
          <ac:spMkLst>
            <pc:docMk/>
            <pc:sldMk cId="3935424942" sldId="351"/>
            <ac:spMk id="3" creationId="{68579017-42ED-4BB1-99BB-5CB71BF60B00}"/>
          </ac:spMkLst>
        </pc:spChg>
      </pc:sldChg>
      <pc:sldChg chg="modSp add">
        <pc:chgData name="Suman Kar" userId="6b2343a9-879f-4610-9254-92cf4f68385e" providerId="ADAL" clId="{6BA64B53-7770-4AB6-BE0E-6BBF6F6AF712}" dt="2020-06-28T20:12:44.965" v="806"/>
        <pc:sldMkLst>
          <pc:docMk/>
          <pc:sldMk cId="4175278798" sldId="352"/>
        </pc:sldMkLst>
        <pc:spChg chg="mod">
          <ac:chgData name="Suman Kar" userId="6b2343a9-879f-4610-9254-92cf4f68385e" providerId="ADAL" clId="{6BA64B53-7770-4AB6-BE0E-6BBF6F6AF712}" dt="2020-06-28T20:10:30.747" v="737" actId="20577"/>
          <ac:spMkLst>
            <pc:docMk/>
            <pc:sldMk cId="4175278798" sldId="352"/>
            <ac:spMk id="2" creationId="{0A35EC1D-D590-4A5C-BC5F-E4D3D861D1BE}"/>
          </ac:spMkLst>
        </pc:spChg>
        <pc:spChg chg="mod">
          <ac:chgData name="Suman Kar" userId="6b2343a9-879f-4610-9254-92cf4f68385e" providerId="ADAL" clId="{6BA64B53-7770-4AB6-BE0E-6BBF6F6AF712}" dt="2020-06-28T20:12:44.965" v="806"/>
          <ac:spMkLst>
            <pc:docMk/>
            <pc:sldMk cId="4175278798" sldId="352"/>
            <ac:spMk id="3" creationId="{1C55C714-EC4C-479E-833D-2EB79CF6A8B2}"/>
          </ac:spMkLst>
        </pc:spChg>
      </pc:sldChg>
      <pc:sldChg chg="modSp add">
        <pc:chgData name="Suman Kar" userId="6b2343a9-879f-4610-9254-92cf4f68385e" providerId="ADAL" clId="{6BA64B53-7770-4AB6-BE0E-6BBF6F6AF712}" dt="2020-06-29T09:21:43.958" v="858"/>
        <pc:sldMkLst>
          <pc:docMk/>
          <pc:sldMk cId="527126815" sldId="353"/>
        </pc:sldMkLst>
        <pc:spChg chg="mod">
          <ac:chgData name="Suman Kar" userId="6b2343a9-879f-4610-9254-92cf4f68385e" providerId="ADAL" clId="{6BA64B53-7770-4AB6-BE0E-6BBF6F6AF712}" dt="2020-06-29T07:46:12.907" v="835" actId="313"/>
          <ac:spMkLst>
            <pc:docMk/>
            <pc:sldMk cId="527126815" sldId="353"/>
            <ac:spMk id="2" creationId="{0296694D-3731-4B22-A6BB-4DC99424EE85}"/>
          </ac:spMkLst>
        </pc:spChg>
        <pc:spChg chg="mod">
          <ac:chgData name="Suman Kar" userId="6b2343a9-879f-4610-9254-92cf4f68385e" providerId="ADAL" clId="{6BA64B53-7770-4AB6-BE0E-6BBF6F6AF712}" dt="2020-06-29T09:21:43.958" v="858"/>
          <ac:spMkLst>
            <pc:docMk/>
            <pc:sldMk cId="527126815" sldId="353"/>
            <ac:spMk id="3" creationId="{5AD0B5CD-20AA-4D00-BC38-0226F42E28AF}"/>
          </ac:spMkLst>
        </pc:spChg>
      </pc:sldChg>
      <pc:sldChg chg="modSp add">
        <pc:chgData name="Suman Kar" userId="6b2343a9-879f-4610-9254-92cf4f68385e" providerId="ADAL" clId="{6BA64B53-7770-4AB6-BE0E-6BBF6F6AF712}" dt="2020-06-29T09:26:54.441" v="862" actId="20577"/>
        <pc:sldMkLst>
          <pc:docMk/>
          <pc:sldMk cId="137729149" sldId="354"/>
        </pc:sldMkLst>
        <pc:spChg chg="mod">
          <ac:chgData name="Suman Kar" userId="6b2343a9-879f-4610-9254-92cf4f68385e" providerId="ADAL" clId="{6BA64B53-7770-4AB6-BE0E-6BBF6F6AF712}" dt="2020-06-29T09:26:54.441" v="862" actId="20577"/>
          <ac:spMkLst>
            <pc:docMk/>
            <pc:sldMk cId="137729149" sldId="354"/>
            <ac:spMk id="2" creationId="{341E14DC-E7C4-43FB-B717-C8AABF6FBFAF}"/>
          </ac:spMkLst>
        </pc:spChg>
      </pc:sldChg>
    </pc:docChg>
  </pc:docChgLst>
  <pc:docChgLst>
    <pc:chgData name="Suman Kar" userId="6b2343a9-879f-4610-9254-92cf4f68385e" providerId="ADAL" clId="{0CE58483-239D-4340-8FA2-96FC742D8543}"/>
    <pc:docChg chg="modSld">
      <pc:chgData name="Suman Kar" userId="6b2343a9-879f-4610-9254-92cf4f68385e" providerId="ADAL" clId="{0CE58483-239D-4340-8FA2-96FC742D8543}" dt="2022-04-10T19:51:15.160" v="9" actId="20577"/>
      <pc:docMkLst>
        <pc:docMk/>
      </pc:docMkLst>
      <pc:sldChg chg="modSp mod">
        <pc:chgData name="Suman Kar" userId="6b2343a9-879f-4610-9254-92cf4f68385e" providerId="ADAL" clId="{0CE58483-239D-4340-8FA2-96FC742D8543}" dt="2022-04-10T19:51:15.160" v="9" actId="20577"/>
        <pc:sldMkLst>
          <pc:docMk/>
          <pc:sldMk cId="32171310" sldId="345"/>
        </pc:sldMkLst>
        <pc:spChg chg="mod">
          <ac:chgData name="Suman Kar" userId="6b2343a9-879f-4610-9254-92cf4f68385e" providerId="ADAL" clId="{0CE58483-239D-4340-8FA2-96FC742D8543}" dt="2022-04-10T19:51:15.160" v="9" actId="20577"/>
          <ac:spMkLst>
            <pc:docMk/>
            <pc:sldMk cId="32171310" sldId="345"/>
            <ac:spMk id="6" creationId="{00000000-0000-0000-0000-000000000000}"/>
          </ac:spMkLst>
        </pc:spChg>
      </pc:sldChg>
    </pc:docChg>
  </pc:docChgLst>
  <pc:docChgLst>
    <pc:chgData name="Suman Kar" userId="6b2343a9-879f-4610-9254-92cf4f68385e" providerId="ADAL" clId="{1156A2B5-98B5-4476-B38C-B9CD605CF0BC}"/>
    <pc:docChg chg="custSel addSld modSld modSection">
      <pc:chgData name="Suman Kar" userId="6b2343a9-879f-4610-9254-92cf4f68385e" providerId="ADAL" clId="{1156A2B5-98B5-4476-B38C-B9CD605CF0BC}" dt="2022-04-11T12:02:32.132" v="397" actId="20577"/>
      <pc:docMkLst>
        <pc:docMk/>
      </pc:docMkLst>
      <pc:sldChg chg="modSp new mod">
        <pc:chgData name="Suman Kar" userId="6b2343a9-879f-4610-9254-92cf4f68385e" providerId="ADAL" clId="{1156A2B5-98B5-4476-B38C-B9CD605CF0BC}" dt="2022-04-11T12:02:32.132" v="397" actId="20577"/>
        <pc:sldMkLst>
          <pc:docMk/>
          <pc:sldMk cId="338786993" sldId="389"/>
        </pc:sldMkLst>
        <pc:spChg chg="mod">
          <ac:chgData name="Suman Kar" userId="6b2343a9-879f-4610-9254-92cf4f68385e" providerId="ADAL" clId="{1156A2B5-98B5-4476-B38C-B9CD605CF0BC}" dt="2022-04-11T10:30:15.625" v="370" actId="20577"/>
          <ac:spMkLst>
            <pc:docMk/>
            <pc:sldMk cId="338786993" sldId="389"/>
            <ac:spMk id="2" creationId="{FFCA7BDB-4E3D-417F-A8DB-D64B4CF78A48}"/>
          </ac:spMkLst>
        </pc:spChg>
        <pc:spChg chg="mod">
          <ac:chgData name="Suman Kar" userId="6b2343a9-879f-4610-9254-92cf4f68385e" providerId="ADAL" clId="{1156A2B5-98B5-4476-B38C-B9CD605CF0BC}" dt="2022-04-11T12:02:32.132" v="397" actId="20577"/>
          <ac:spMkLst>
            <pc:docMk/>
            <pc:sldMk cId="338786993" sldId="389"/>
            <ac:spMk id="3" creationId="{ADE84A49-1CE1-48E2-9A9A-FC5873DD8A19}"/>
          </ac:spMkLst>
        </pc:spChg>
      </pc:sldChg>
    </pc:docChg>
  </pc:docChgLst>
  <pc:docChgLst>
    <pc:chgData name="Kimberely Thomas" userId="S::kithomas@adobe.com::aca64512-0bd3-4993-ad72-66a63c7e08fb" providerId="AD" clId="Web-{7006F57B-6C86-51AF-DCD1-553AC05043B4}"/>
    <pc:docChg chg="delSld modSld">
      <pc:chgData name="Kimberely Thomas" userId="S::kithomas@adobe.com::aca64512-0bd3-4993-ad72-66a63c7e08fb" providerId="AD" clId="Web-{7006F57B-6C86-51AF-DCD1-553AC05043B4}" dt="2019-10-02T22:01:28.356" v="14"/>
      <pc:docMkLst>
        <pc:docMk/>
      </pc:docMkLst>
      <pc:sldChg chg="modSp">
        <pc:chgData name="Kimberely Thomas" userId="S::kithomas@adobe.com::aca64512-0bd3-4993-ad72-66a63c7e08fb" providerId="AD" clId="Web-{7006F57B-6C86-51AF-DCD1-553AC05043B4}" dt="2019-10-02T22:00:48.010" v="13" actId="1076"/>
        <pc:sldMkLst>
          <pc:docMk/>
          <pc:sldMk cId="342026742" sldId="325"/>
        </pc:sldMkLst>
        <pc:grpChg chg="mod">
          <ac:chgData name="Kimberely Thomas" userId="S::kithomas@adobe.com::aca64512-0bd3-4993-ad72-66a63c7e08fb" providerId="AD" clId="Web-{7006F57B-6C86-51AF-DCD1-553AC05043B4}" dt="2019-10-02T22:00:12.181" v="8" actId="1076"/>
          <ac:grpSpMkLst>
            <pc:docMk/>
            <pc:sldMk cId="342026742" sldId="325"/>
            <ac:grpSpMk id="16" creationId="{A7EC3BED-2425-4314-B5B0-0319BC77EDF3}"/>
          </ac:grpSpMkLst>
        </pc:grpChg>
        <pc:graphicFrameChg chg="mod">
          <ac:chgData name="Kimberely Thomas" userId="S::kithomas@adobe.com::aca64512-0bd3-4993-ad72-66a63c7e08fb" providerId="AD" clId="Web-{7006F57B-6C86-51AF-DCD1-553AC05043B4}" dt="2019-10-02T22:00:10.149" v="7" actId="1076"/>
          <ac:graphicFrameMkLst>
            <pc:docMk/>
            <pc:sldMk cId="342026742" sldId="325"/>
            <ac:graphicFrameMk id="12" creationId="{BD28B248-3AEB-47CA-98EB-1EF147522B78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14.743" v="9" actId="14100"/>
          <ac:graphicFrameMkLst>
            <pc:docMk/>
            <pc:sldMk cId="342026742" sldId="325"/>
            <ac:graphicFrameMk id="13" creationId="{8FF76660-3770-489C-9609-C2BEAE98B474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33.275" v="11" actId="14100"/>
          <ac:graphicFrameMkLst>
            <pc:docMk/>
            <pc:sldMk cId="342026742" sldId="325"/>
            <ac:graphicFrameMk id="14" creationId="{1CAB871A-E0A9-4F64-BB9D-55B4E211440D}"/>
          </ac:graphicFrameMkLst>
        </pc:graphicFrameChg>
        <pc:graphicFrameChg chg="mod">
          <ac:chgData name="Kimberely Thomas" userId="S::kithomas@adobe.com::aca64512-0bd3-4993-ad72-66a63c7e08fb" providerId="AD" clId="Web-{7006F57B-6C86-51AF-DCD1-553AC05043B4}" dt="2019-10-02T22:00:48.010" v="13" actId="1076"/>
          <ac:graphicFrameMkLst>
            <pc:docMk/>
            <pc:sldMk cId="342026742" sldId="325"/>
            <ac:graphicFrameMk id="15" creationId="{07C4B44D-282D-43CB-9CAF-33B9BCB1784A}"/>
          </ac:graphicFrameMkLst>
        </pc:graphicFrameChg>
      </pc:sldChg>
    </pc:docChg>
  </pc:docChgLst>
  <pc:docChgLst>
    <pc:chgData name="Robin Garcia" userId="d79a0080-e192-4d2c-9046-a9db4164f5d2" providerId="ADAL" clId="{94640CA9-F856-4560-90F8-2DBF69C0512C}"/>
    <pc:docChg chg="custSel modSld">
      <pc:chgData name="Robin Garcia" userId="d79a0080-e192-4d2c-9046-a9db4164f5d2" providerId="ADAL" clId="{94640CA9-F856-4560-90F8-2DBF69C0512C}" dt="2019-11-13T17:44:58.792" v="2" actId="27636"/>
      <pc:docMkLst>
        <pc:docMk/>
      </pc:docMkLst>
      <pc:sldChg chg="modSp">
        <pc:chgData name="Robin Garcia" userId="d79a0080-e192-4d2c-9046-a9db4164f5d2" providerId="ADAL" clId="{94640CA9-F856-4560-90F8-2DBF69C0512C}" dt="2019-11-13T17:44:58.792" v="2" actId="27636"/>
        <pc:sldMkLst>
          <pc:docMk/>
          <pc:sldMk cId="1187896470" sldId="324"/>
        </pc:sldMkLst>
        <pc:spChg chg="mod">
          <ac:chgData name="Robin Garcia" userId="d79a0080-e192-4d2c-9046-a9db4164f5d2" providerId="ADAL" clId="{94640CA9-F856-4560-90F8-2DBF69C0512C}" dt="2019-11-13T17:44:58.792" v="2" actId="27636"/>
          <ac:spMkLst>
            <pc:docMk/>
            <pc:sldMk cId="1187896470" sldId="324"/>
            <ac:spMk id="2" creationId="{205B8B4D-328B-4586-88A4-5D46685B9B76}"/>
          </ac:spMkLst>
        </pc:spChg>
        <pc:spChg chg="mod">
          <ac:chgData name="Robin Garcia" userId="d79a0080-e192-4d2c-9046-a9db4164f5d2" providerId="ADAL" clId="{94640CA9-F856-4560-90F8-2DBF69C0512C}" dt="2019-11-13T17:44:57.247" v="0" actId="948"/>
          <ac:spMkLst>
            <pc:docMk/>
            <pc:sldMk cId="1187896470" sldId="324"/>
            <ac:spMk id="6" creationId="{00000000-0000-0000-0000-000000000000}"/>
          </ac:spMkLst>
        </pc:spChg>
      </pc:sldChg>
    </pc:docChg>
  </pc:docChgLst>
  <pc:docChgLst>
    <pc:chgData name="Robin Garcia" userId="S::rgarcia@adobe.com::d79a0080-e192-4d2c-9046-a9db4164f5d2" providerId="AD" clId="Web-{261E68D0-CA91-6A6D-F7A9-C4308D8DF746}"/>
    <pc:docChg chg="modSld">
      <pc:chgData name="Robin Garcia" userId="S::rgarcia@adobe.com::d79a0080-e192-4d2c-9046-a9db4164f5d2" providerId="AD" clId="Web-{261E68D0-CA91-6A6D-F7A9-C4308D8DF746}" dt="2019-09-25T13:54:36.436" v="12" actId="20577"/>
      <pc:docMkLst>
        <pc:docMk/>
      </pc:docMkLst>
      <pc:sldChg chg="modSp">
        <pc:chgData name="Robin Garcia" userId="S::rgarcia@adobe.com::d79a0080-e192-4d2c-9046-a9db4164f5d2" providerId="AD" clId="Web-{261E68D0-CA91-6A6D-F7A9-C4308D8DF746}" dt="2019-09-25T13:54:14.296" v="5" actId="20577"/>
        <pc:sldMkLst>
          <pc:docMk/>
          <pc:sldMk cId="3917759592" sldId="312"/>
        </pc:sldMkLst>
        <pc:spChg chg="mod">
          <ac:chgData name="Robin Garcia" userId="S::rgarcia@adobe.com::d79a0080-e192-4d2c-9046-a9db4164f5d2" providerId="AD" clId="Web-{261E68D0-CA91-6A6D-F7A9-C4308D8DF746}" dt="2019-09-25T13:54:10.483" v="1" actId="20577"/>
          <ac:spMkLst>
            <pc:docMk/>
            <pc:sldMk cId="3917759592" sldId="312"/>
            <ac:spMk id="7" creationId="{69933D6C-2882-4B5E-B919-576AC60D50B8}"/>
          </ac:spMkLst>
        </pc:spChg>
        <pc:spChg chg="mod">
          <ac:chgData name="Robin Garcia" userId="S::rgarcia@adobe.com::d79a0080-e192-4d2c-9046-a9db4164f5d2" providerId="AD" clId="Web-{261E68D0-CA91-6A6D-F7A9-C4308D8DF746}" dt="2019-09-25T13:54:12.155" v="3" actId="20577"/>
          <ac:spMkLst>
            <pc:docMk/>
            <pc:sldMk cId="3917759592" sldId="312"/>
            <ac:spMk id="8" creationId="{2E5F1816-4DA7-4AB9-A14E-0AB311560E4C}"/>
          </ac:spMkLst>
        </pc:spChg>
        <pc:spChg chg="mod">
          <ac:chgData name="Robin Garcia" userId="S::rgarcia@adobe.com::d79a0080-e192-4d2c-9046-a9db4164f5d2" providerId="AD" clId="Web-{261E68D0-CA91-6A6D-F7A9-C4308D8DF746}" dt="2019-09-25T13:54:12.858" v="4" actId="20577"/>
          <ac:spMkLst>
            <pc:docMk/>
            <pc:sldMk cId="3917759592" sldId="312"/>
            <ac:spMk id="9" creationId="{B7874BEA-6331-4C4B-8450-652638EEBBFB}"/>
          </ac:spMkLst>
        </pc:spChg>
        <pc:spChg chg="mod">
          <ac:chgData name="Robin Garcia" userId="S::rgarcia@adobe.com::d79a0080-e192-4d2c-9046-a9db4164f5d2" providerId="AD" clId="Web-{261E68D0-CA91-6A6D-F7A9-C4308D8DF746}" dt="2019-09-25T13:54:14.296" v="5" actId="20577"/>
          <ac:spMkLst>
            <pc:docMk/>
            <pc:sldMk cId="3917759592" sldId="312"/>
            <ac:spMk id="10" creationId="{D3A5E3ED-17CE-4E51-8790-BF5B1371EAE0}"/>
          </ac:spMkLst>
        </pc:spChg>
      </pc:sldChg>
      <pc:sldChg chg="modSp">
        <pc:chgData name="Robin Garcia" userId="S::rgarcia@adobe.com::d79a0080-e192-4d2c-9046-a9db4164f5d2" providerId="AD" clId="Web-{261E68D0-CA91-6A6D-F7A9-C4308D8DF746}" dt="2019-09-25T13:54:36.436" v="12" actId="20577"/>
        <pc:sldMkLst>
          <pc:docMk/>
          <pc:sldMk cId="1991138663" sldId="314"/>
        </pc:sldMkLst>
        <pc:spChg chg="mod">
          <ac:chgData name="Robin Garcia" userId="S::rgarcia@adobe.com::d79a0080-e192-4d2c-9046-a9db4164f5d2" providerId="AD" clId="Web-{261E68D0-CA91-6A6D-F7A9-C4308D8DF746}" dt="2019-09-25T13:54:36.436" v="12" actId="20577"/>
          <ac:spMkLst>
            <pc:docMk/>
            <pc:sldMk cId="1991138663" sldId="314"/>
            <ac:spMk id="8" creationId="{BAE62BBC-327E-47C1-83D5-5D308ACBF621}"/>
          </ac:spMkLst>
        </pc:spChg>
        <pc:spChg chg="mod">
          <ac:chgData name="Robin Garcia" userId="S::rgarcia@adobe.com::d79a0080-e192-4d2c-9046-a9db4164f5d2" providerId="AD" clId="Web-{261E68D0-CA91-6A6D-F7A9-C4308D8DF746}" dt="2019-09-25T13:54:24.155" v="9" actId="20577"/>
          <ac:spMkLst>
            <pc:docMk/>
            <pc:sldMk cId="1991138663" sldId="314"/>
            <ac:spMk id="10" creationId="{B0531B8E-AF67-44B8-A692-6F68674CB8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5B633-E827-334D-9958-D458984C6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842" r="18134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102442"/>
            <a:ext cx="12188825" cy="1567016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433198"/>
            <a:ext cx="10918220" cy="553998"/>
          </a:xfr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206423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1AE29-87D3-A541-A032-69B63D6555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82" y="0"/>
            <a:ext cx="417909" cy="685750"/>
          </a:xfrm>
          <a:prstGeom prst="rect">
            <a:avLst/>
          </a:prstGeom>
          <a:effectLst>
            <a:outerShdw blurRad="254000" dist="38100" dir="2700000" sx="109000" sy="109000" algn="tl" rotWithShape="0">
              <a:prstClr val="black">
                <a:alpha val="5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67760-4271-1644-AC8C-B1D0DF9BD0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4054" y="6023808"/>
            <a:ext cx="4305349" cy="492442"/>
          </a:xfrm>
          <a:prstGeom prst="rect">
            <a:avLst/>
          </a:prstGeom>
          <a:effectLst>
            <a:outerShdw blurRad="127000" dir="2700000" algn="t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36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27C02B6-B836-6447-BC86-83C1B15FF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ck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4" name="Rectangle 21">
            <a:extLst>
              <a:ext uri="{FF2B5EF4-FFF2-40B4-BE49-F238E27FC236}">
                <a16:creationId xmlns:a16="http://schemas.microsoft.com/office/drawing/2014/main" id="{648C4286-8527-D84D-9634-23A1836E7F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D339BC-8BC2-F248-8B86-9242CF329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D3F43-BC1F-594B-ABC0-C84A4076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493" t="11322" r="7844"/>
          <a:stretch/>
        </p:blipFill>
        <p:spPr>
          <a:xfrm>
            <a:off x="0" y="0"/>
            <a:ext cx="12188825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A7828C-B28F-8548-BE37-B57AC0B349EA}"/>
              </a:ext>
            </a:extLst>
          </p:cNvPr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463975"/>
            <a:ext cx="10918220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993392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B77913-0A13-4643-A96B-DAA60065EA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4054" y="6023808"/>
            <a:ext cx="4305349" cy="492442"/>
          </a:xfrm>
          <a:prstGeom prst="rect">
            <a:avLst/>
          </a:prstGeom>
          <a:effectLst>
            <a:outerShdw blurRad="127000" dir="2700000" algn="tl" rotWithShape="0">
              <a:schemeClr val="accent1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F9A4F-A08F-6F45-9CEC-6F36E06ED7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82" y="0"/>
            <a:ext cx="417909" cy="685750"/>
          </a:xfrm>
          <a:prstGeom prst="rect">
            <a:avLst/>
          </a:prstGeom>
          <a:effectLst>
            <a:outerShdw blurRad="254000" dist="38100" dir="2700000" sx="109000" sy="109000" algn="tl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1D994A0-490A-994D-95BA-CC7C12638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A470003-AA94-E24E-B80B-3FE8A33C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E9D1-B533-45CD-8659-01F1B2E0F7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6" name="Rectangle 21">
            <a:extLst>
              <a:ext uri="{FF2B5EF4-FFF2-40B4-BE49-F238E27FC236}">
                <a16:creationId xmlns:a16="http://schemas.microsoft.com/office/drawing/2014/main" id="{78263C7C-0241-954A-957F-61DA0AD843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400A7FD-39F2-2541-A2EF-A8202C895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88825" cy="6216734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3307149-7EDC-8F44-8B8F-21584EF07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rgbClr val="5D6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A66E31-BD6C-E24E-8259-875C0E5C3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4" name="Rectangle 21">
            <a:extLst>
              <a:ext uri="{FF2B5EF4-FFF2-40B4-BE49-F238E27FC236}">
                <a16:creationId xmlns:a16="http://schemas.microsoft.com/office/drawing/2014/main" id="{5D7C11BF-D461-BE4D-A5D5-F2C0620403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FE78B17-C907-5C42-A4A5-A3821806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" y="225630"/>
            <a:ext cx="12188952" cy="621673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C19152-AE34-AF4E-975E-CDD60D72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B5B693-0EAF-5B47-B329-8165E20A4DB9}"/>
              </a:ext>
            </a:extLst>
          </p:cNvPr>
          <p:cNvSpPr/>
          <p:nvPr userDrawn="1"/>
        </p:nvSpPr>
        <p:spPr>
          <a:xfrm>
            <a:off x="0" y="0"/>
            <a:ext cx="12188825" cy="356203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rgbClr val="F6812A"/>
              </a:gs>
              <a:gs pos="79000">
                <a:srgbClr val="F99D30"/>
              </a:gs>
              <a:gs pos="94000">
                <a:schemeClr val="accent1"/>
              </a:gs>
              <a:gs pos="29000">
                <a:schemeClr val="accent1"/>
              </a:gs>
              <a:gs pos="66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70000-193C-3E42-AD04-AAFE57135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79160" r="5048" b="5008"/>
          <a:stretch/>
        </p:blipFill>
        <p:spPr>
          <a:xfrm>
            <a:off x="0" y="5715001"/>
            <a:ext cx="12188825" cy="114300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DD1E21DE-3035-1148-A8FC-5CDA9F12D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2035"/>
            <a:ext cx="12188825" cy="62167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C9F4DF-3EA0-D742-B4DB-C68D1C221F4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  <a:effectLst>
            <a:outerShdw blurRad="190500" dir="2700000" algn="tl" rotWithShape="0">
              <a:schemeClr val="accent1"/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593725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43000"/>
            <a:ext cx="11579384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88B4B65C-70A1-F648-B27A-EA7BB707E9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Adobe Clean" pitchFamily="-111" charset="0"/>
              </a:rPr>
              <a:t>© 2019 Adobe.  All Rights Reserved.  Adobe Confidential.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B41E5D-DEE2-1749-8D8B-0DDC5DCA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58" r:id="rId4"/>
    <p:sldLayoutId id="2147483681" r:id="rId5"/>
    <p:sldLayoutId id="2147483679" r:id="rId6"/>
    <p:sldLayoutId id="2147483675" r:id="rId7"/>
    <p:sldLayoutId id="2147483682" r:id="rId8"/>
    <p:sldLayoutId id="2147483680" r:id="rId9"/>
    <p:sldLayoutId id="2147483676" r:id="rId10"/>
    <p:sldLayoutId id="2147483683" r:id="rId11"/>
    <p:sldLayoutId id="2147483685" r:id="rId12"/>
    <p:sldLayoutId id="2147483686" r:id="rId13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3200" b="0" i="0" u="none" kern="1200">
          <a:solidFill>
            <a:schemeClr val="tx1">
              <a:lumMod val="75000"/>
              <a:lumOff val="25000"/>
            </a:schemeClr>
          </a:solidFill>
          <a:latin typeface="Adobe Clean Light" pitchFamily="34" charset="0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400" kern="1200">
          <a:solidFill>
            <a:schemeClr val="tx1"/>
          </a:solidFill>
          <a:latin typeface="Adobe Clean Light" pitchFamily="34" charset="0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ento/magento-coding-standar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wix.com/magento-2/configure-code-sniffer-for-phpstorm/" TargetMode="External"/><Relationship Id="rId2" Type="http://schemas.openxmlformats.org/officeDocument/2006/relationships/hyperlink" Target="https://mirasvit.com/blog/guide-for-setting-up-phpstorm-for-magento-2-development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est.com/en/debug-magento-2-xdebug-phpstorm-part-2/" TargetMode="External"/><Relationship Id="rId2" Type="http://schemas.openxmlformats.org/officeDocument/2006/relationships/hyperlink" Target="https://devdocs.magento.com/cloud/howtos/debu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ascallandau.com/blog/setup-phpstorm-with-xdebug-on-docker/" TargetMode="External"/><Relationship Id="rId4" Type="http://schemas.openxmlformats.org/officeDocument/2006/relationships/hyperlink" Target="https://stackoverflow.com/questions/45268563/phpstorm-xdebug-virtualbox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lhog/MailHo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ento-ECG-Team/eqp-m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step-by-step-sonarqube-setup-and-run-sonarqube-scanner/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magento.com/guides/v2.4/install-gde/prereq/php-settings.html" TargetMode="External"/><Relationship Id="rId2" Type="http://schemas.openxmlformats.org/officeDocument/2006/relationships/hyperlink" Target="http://php.net/manual/en/intro.opcache.ph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1182" y="1156199"/>
            <a:ext cx="10918220" cy="1107996"/>
          </a:xfrm>
        </p:spPr>
        <p:txBody>
          <a:bodyPr/>
          <a:lstStyle/>
          <a:p>
            <a:r>
              <a:rPr lang="en-US" dirty="0"/>
              <a:t>Magento 2 Development and Best Practices – </a:t>
            </a:r>
            <a:br>
              <a:rPr lang="en-US" dirty="0"/>
            </a:br>
            <a:r>
              <a:rPr lang="en-US" dirty="0"/>
              <a:t>Setup Developer Environment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1182" y="2264584"/>
            <a:ext cx="10918220" cy="323165"/>
          </a:xfrm>
        </p:spPr>
        <p:txBody>
          <a:bodyPr/>
          <a:lstStyle/>
          <a:p>
            <a:r>
              <a:rPr lang="en-US" dirty="0"/>
              <a:t>Suman Kar </a:t>
            </a:r>
            <a:r>
              <a:rPr lang="en-US"/>
              <a:t>| Technical </a:t>
            </a:r>
            <a:r>
              <a:rPr lang="en-US" dirty="0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3217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326A-7C0E-4680-AA55-B066B74E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PSR coding standards –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8FEB-DB75-4C07-94E0-5CFA13FD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b="1" dirty="0"/>
              <a:t>PSR 14 </a:t>
            </a:r>
            <a:r>
              <a:rPr lang="en-US" dirty="0"/>
              <a:t>as coding standard</a:t>
            </a:r>
          </a:p>
          <a:p>
            <a:r>
              <a:rPr lang="en-US" dirty="0"/>
              <a:t>If using older version of </a:t>
            </a:r>
            <a:r>
              <a:rPr lang="en-US" b="1" dirty="0" err="1"/>
              <a:t>PhpStorm</a:t>
            </a:r>
            <a:r>
              <a:rPr lang="en-US" b="1" dirty="0"/>
              <a:t> PSR 2 </a:t>
            </a:r>
            <a:r>
              <a:rPr lang="en-US" dirty="0"/>
              <a:t>also will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40F9-FDED-4281-8632-4A532C18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2F77-FA65-411B-8AF5-3FA91AD6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PSR coding standards –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BE0D0-192A-49B4-BD2A-8DA8E2E53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946" y="1039173"/>
            <a:ext cx="5945159" cy="3723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4151A-A584-451D-9826-0EE18EB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96677-0F2D-4A0A-8C92-F6A657C60BCB}"/>
              </a:ext>
            </a:extLst>
          </p:cNvPr>
          <p:cNvSpPr/>
          <p:nvPr/>
        </p:nvSpPr>
        <p:spPr>
          <a:xfrm>
            <a:off x="174267" y="1039173"/>
            <a:ext cx="52588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Clean Light" panose="020B0303020404020204" pitchFamily="34" charset="0"/>
              </a:rPr>
              <a:t>Open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Clean Light" panose="020B0303020404020204" pitchFamily="34" charset="0"/>
              </a:rPr>
              <a:t>Settings </a:t>
            </a:r>
            <a:r>
              <a:rPr lang="en-US" sz="2000" dirty="0">
                <a:latin typeface="Adobe Clean Light" panose="020B0303020404020204" pitchFamily="34" charset="0"/>
                <a:sym typeface="Wingdings" panose="05000000000000000000" pitchFamily="2" charset="2"/>
              </a:rPr>
              <a:t> Search PHP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Clean Light" panose="020B0303020404020204" pitchFamily="34" charset="0"/>
                <a:sym typeface="Wingdings" panose="05000000000000000000" pitchFamily="2" charset="2"/>
              </a:rPr>
              <a:t>Under Code Style  Click on PHP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dobe Clean Light" panose="020B0303020404020204" pitchFamily="34" charset="0"/>
                <a:sym typeface="Wingdings" panose="05000000000000000000" pitchFamily="2" charset="2"/>
              </a:rPr>
              <a:t>From the right corner Select</a:t>
            </a:r>
            <a:br>
              <a:rPr lang="en-US" sz="2000" dirty="0">
                <a:latin typeface="Adobe Clean Light" panose="020B0303020404020204" pitchFamily="34" charset="0"/>
                <a:sym typeface="Wingdings" panose="05000000000000000000" pitchFamily="2" charset="2"/>
              </a:rPr>
            </a:br>
            <a:r>
              <a:rPr lang="en-US" sz="2000" dirty="0">
                <a:latin typeface="Adobe Clean Light" panose="020B0303020404020204" pitchFamily="34" charset="0"/>
                <a:sym typeface="Wingdings" panose="05000000000000000000" pitchFamily="2" charset="2"/>
              </a:rPr>
              <a:t>Predefined Style  Select PSR 1/ PSR2 or PSR14</a:t>
            </a:r>
            <a:endParaRPr lang="en-US" sz="2000" dirty="0">
              <a:latin typeface="Adobe Clean Light" panose="020B03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DAD0-8DCF-4074-9DA8-5C474894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of Code Inspector –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5F7ED-A777-416B-AB58-2BEDCA99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8625-AC2E-4F59-8B0C-0E077BCF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1051188"/>
            <a:ext cx="6313482" cy="495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4D54E-4F73-4678-B264-DB87A077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94" y="1051188"/>
            <a:ext cx="5068473" cy="2847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94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5EA-B040-4C54-9F6D-608CF767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of Code Inspector –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1D01B-4999-467D-9112-C2A48F4F5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1" y="1287878"/>
            <a:ext cx="9354856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B9131-5E42-4822-87A0-19DA61EB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9E1-1638-4B24-B7DC-B3707EA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PhpStorm</a:t>
            </a:r>
            <a:r>
              <a:rPr lang="en-US" dirty="0"/>
              <a:t> Auto Correction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D903-8B27-42CE-B86E-E377F59E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 dirty="0"/>
              <a:t>Auto correction is great feature which can be used to refactor and correct the file as per the </a:t>
            </a:r>
            <a:r>
              <a:rPr lang="en-US" dirty="0" err="1"/>
              <a:t>the</a:t>
            </a:r>
            <a:r>
              <a:rPr lang="en-US" dirty="0"/>
              <a:t> coding standards</a:t>
            </a:r>
          </a:p>
          <a:p>
            <a:pPr marL="9525" indent="0">
              <a:buNone/>
            </a:pPr>
            <a:endParaRPr lang="en-US" dirty="0"/>
          </a:p>
          <a:p>
            <a:pPr marL="9525" indent="0">
              <a:buNone/>
            </a:pPr>
            <a:r>
              <a:rPr lang="en-US" b="1" dirty="0"/>
              <a:t>Tigger Auto correction 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Open any file 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Press shift + ctrl+ alt +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DC40F-4267-4651-BA04-EDE17178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B8A3D-87EA-40BA-BDA5-0BEED821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89" y="2270049"/>
            <a:ext cx="4667901" cy="261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69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CA4-3042-498E-915F-C6C7E188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Magento Coding Standards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DA78-23EC-4793-A16D-0C697FD3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2" y="1143000"/>
            <a:ext cx="5281824" cy="5215597"/>
          </a:xfrm>
        </p:spPr>
        <p:txBody>
          <a:bodyPr>
            <a:normAutofit/>
          </a:bodyPr>
          <a:lstStyle/>
          <a:p>
            <a:pPr marL="9525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C73AC-5411-41C9-877B-8BFA66E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814302-CC07-4909-BBF7-C421525EAECE}"/>
              </a:ext>
            </a:extLst>
          </p:cNvPr>
          <p:cNvSpPr txBox="1">
            <a:spLocks/>
          </p:cNvSpPr>
          <p:nvPr/>
        </p:nvSpPr>
        <p:spPr>
          <a:xfrm>
            <a:off x="304721" y="1143000"/>
            <a:ext cx="11579384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4638" indent="-265113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dobe Clean Light" pitchFamily="34" charset="0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Link : </a:t>
            </a:r>
            <a:r>
              <a:rPr lang="en-US" dirty="0">
                <a:hlinkClick r:id="rId2"/>
              </a:rPr>
              <a:t>https://github.com/magento/magento-coding-standard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Action Item for developer :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Before committing any code in Git, dev should run the tool in his local, fix the identified bugs and commit the code. 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If any issue that is found by scanner and dev is not able to fix that, it is dev responsibility to highlight that to Arch and find the alternate solution.</a:t>
            </a:r>
          </a:p>
          <a:p>
            <a:endParaRPr lang="en-US" dirty="0"/>
          </a:p>
          <a:p>
            <a:r>
              <a:rPr lang="en-US" b="1" dirty="0"/>
              <a:t>Action items for the Project Architect or the senior dev who has code merge authority: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Project Architect should run the Magento coding standard scanner before any major release and address the issues identified by the code scanner.</a:t>
            </a:r>
          </a:p>
        </p:txBody>
      </p:sp>
    </p:spTree>
    <p:extLst>
      <p:ext uri="{BB962C8B-B14F-4D97-AF65-F5344CB8AC3E}">
        <p14:creationId xmlns:p14="http://schemas.microsoft.com/office/powerpoint/2010/main" val="15936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124F-C2AD-4544-A9EF-8388E33D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Magento coding standards – </a:t>
            </a:r>
            <a:r>
              <a:rPr lang="en-US" dirty="0" err="1"/>
              <a:t>PhpStorm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C181-7085-40A9-AB2B-B73D61BE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setup Magento coding standards  in </a:t>
            </a:r>
            <a:r>
              <a:rPr lang="en-US" dirty="0" err="1"/>
              <a:t>PhpStorm</a:t>
            </a:r>
            <a:endParaRPr lang="en-US" dirty="0"/>
          </a:p>
          <a:p>
            <a:endParaRPr lang="en-US" dirty="0"/>
          </a:p>
          <a:p>
            <a:pPr marL="9525" indent="0">
              <a:buNone/>
            </a:pPr>
            <a:r>
              <a:rPr lang="en-US" b="1" dirty="0"/>
              <a:t>Tutorial :</a:t>
            </a:r>
          </a:p>
          <a:p>
            <a:pPr marL="9525" indent="0">
              <a:buNone/>
            </a:pPr>
            <a:r>
              <a:rPr lang="en-US" dirty="0">
                <a:hlinkClick r:id="rId2"/>
              </a:rPr>
              <a:t>https://mirasvit.com/blog/guide-for-setting-up-phpstorm-for-magento-2-developments.html</a:t>
            </a:r>
            <a:endParaRPr lang="en-US" dirty="0"/>
          </a:p>
          <a:p>
            <a:pPr marL="9525" indent="0">
              <a:buNone/>
            </a:pPr>
            <a:r>
              <a:rPr lang="en-US" dirty="0">
                <a:hlinkClick r:id="rId3"/>
              </a:rPr>
              <a:t>https://www.atwix.com/magento-2/configure-code-sniffer-for-phpstorm/</a:t>
            </a:r>
            <a:endParaRPr lang="en-US" dirty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DA9B-B7F2-4EBB-8659-E4144BB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5E67-F93D-46C4-BE0A-F0A00AA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Deprecated Code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17F6C-C1E8-4182-B31F-FA5686F99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19" y="1097841"/>
            <a:ext cx="5286375" cy="3905250"/>
          </a:xfrm>
          <a:prstGeom prst="rect">
            <a:avLst/>
          </a:prstGeom>
          <a:ln w="19050">
            <a:solidFill>
              <a:srgbClr val="FF66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2E581-2EED-4282-844F-30DD1229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3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A0B9-4077-49F3-B1FD-4E49F88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Inspector Deprecated Code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A7365-537C-4D38-8277-63220FEA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2BC0B-2768-492F-9D3C-C7BB6B8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" y="1057507"/>
            <a:ext cx="6297559" cy="5243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12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EA65-3722-4241-80F2-56B2C517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Deprecated Code in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B05F9-32C4-4AAB-88F0-78EB5AA8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AD208-5BAC-4439-961E-521D1DE7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" y="2063615"/>
            <a:ext cx="4960753" cy="2907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DFAFB-02DF-4277-AF3C-AD413819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45" y="2063615"/>
            <a:ext cx="5029200" cy="3857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24094-71B4-4966-A006-F307ECB172A8}"/>
              </a:ext>
            </a:extLst>
          </p:cNvPr>
          <p:cNvSpPr txBox="1"/>
          <p:nvPr/>
        </p:nvSpPr>
        <p:spPr>
          <a:xfrm>
            <a:off x="7906117" y="1497995"/>
            <a:ext cx="761812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8DE9B-60C0-4D36-9438-C486B6273018}"/>
              </a:ext>
            </a:extLst>
          </p:cNvPr>
          <p:cNvSpPr txBox="1"/>
          <p:nvPr/>
        </p:nvSpPr>
        <p:spPr>
          <a:xfrm>
            <a:off x="1583703" y="1583703"/>
            <a:ext cx="2712730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 Deprecated Inspection</a:t>
            </a:r>
          </a:p>
        </p:txBody>
      </p:sp>
    </p:spTree>
    <p:extLst>
      <p:ext uri="{BB962C8B-B14F-4D97-AF65-F5344CB8AC3E}">
        <p14:creationId xmlns:p14="http://schemas.microsoft.com/office/powerpoint/2010/main" val="18484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4962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 Developer Environment</a:t>
            </a:r>
          </a:p>
          <a:p>
            <a:r>
              <a:rPr lang="en-US" dirty="0"/>
              <a:t>Setup PSR coding standards</a:t>
            </a:r>
          </a:p>
          <a:p>
            <a:r>
              <a:rPr lang="en-US" dirty="0"/>
              <a:t>Setup Magento Coding Standards</a:t>
            </a:r>
          </a:p>
          <a:p>
            <a:r>
              <a:rPr lang="en-US" dirty="0"/>
              <a:t>Utilization of Code Inspector</a:t>
            </a:r>
          </a:p>
          <a:p>
            <a:r>
              <a:rPr lang="en-US" dirty="0"/>
              <a:t>Inspect Deprecated Code</a:t>
            </a:r>
          </a:p>
          <a:p>
            <a:r>
              <a:rPr lang="en-US" dirty="0"/>
              <a:t>Setup different server components</a:t>
            </a:r>
          </a:p>
          <a:p>
            <a:r>
              <a:rPr lang="en-US" dirty="0"/>
              <a:t>Setup </a:t>
            </a:r>
            <a:r>
              <a:rPr lang="en-US" dirty="0" err="1"/>
              <a:t>Xdebug</a:t>
            </a:r>
            <a:endParaRPr lang="en-US" dirty="0"/>
          </a:p>
          <a:p>
            <a:r>
              <a:rPr lang="en-US" dirty="0"/>
              <a:t>Setup Local Email Sever</a:t>
            </a:r>
          </a:p>
          <a:p>
            <a:r>
              <a:rPr lang="en-US" dirty="0"/>
              <a:t>Setup EQP-MT and use case commands</a:t>
            </a:r>
          </a:p>
          <a:p>
            <a:r>
              <a:rPr lang="en-US" dirty="0" err="1"/>
              <a:t>SonarCube</a:t>
            </a:r>
            <a:r>
              <a:rPr lang="en-US" dirty="0"/>
              <a:t> installation and execution commands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  <a:p>
            <a:pPr marL="9525" indent="0">
              <a:buNone/>
            </a:pPr>
            <a:endParaRPr lang="en-US" dirty="0"/>
          </a:p>
          <a:p>
            <a:pPr marL="9525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D976-BF70-447A-BE07-E27AEF0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Deprecated Code in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D653-FB5A-444D-A3B8-4FFC501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555DCF-81E2-4975-A852-2089975019B2}"/>
              </a:ext>
            </a:extLst>
          </p:cNvPr>
          <p:cNvSpPr txBox="1">
            <a:spLocks/>
          </p:cNvSpPr>
          <p:nvPr/>
        </p:nvSpPr>
        <p:spPr>
          <a:xfrm>
            <a:off x="304721" y="1143000"/>
            <a:ext cx="11579384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>
            <a:lvl1pPr marL="274638" indent="-265113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dobe Clean Light" pitchFamily="34" charset="0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714"/>
              </a:spcBef>
              <a:buClr>
                <a:schemeClr val="bg1">
                  <a:lumMod val="50000"/>
                </a:schemeClr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Action Item for developer :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Before committing any code in Git, dev should run the deprecated scan in his local, fix the identified bugs and commit the code. 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If any issue that is found by scanner and dev is not able to fix that, it is dev responsibility to highlight that to Arch and find the alternate solution.</a:t>
            </a:r>
          </a:p>
          <a:p>
            <a:endParaRPr lang="en-US" dirty="0"/>
          </a:p>
          <a:p>
            <a:r>
              <a:rPr lang="en-US" b="1" dirty="0"/>
              <a:t>Action items for the Project Architect or the senior dev who has code merge authority: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Project Architect should run the deprecated scanner before any major release and address the issues identified by the code scanner.</a:t>
            </a:r>
          </a:p>
        </p:txBody>
      </p:sp>
    </p:spTree>
    <p:extLst>
      <p:ext uri="{BB962C8B-B14F-4D97-AF65-F5344CB8AC3E}">
        <p14:creationId xmlns:p14="http://schemas.microsoft.com/office/powerpoint/2010/main" val="10959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61F-BF9D-4BA3-A450-7503DD47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Setup </a:t>
            </a:r>
            <a:r>
              <a:rPr lang="en-US" dirty="0" err="1"/>
              <a:t>Xdebug</a:t>
            </a:r>
            <a:r>
              <a:rPr lang="en-US" dirty="0"/>
              <a:t> with </a:t>
            </a:r>
            <a:r>
              <a:rPr lang="en-US" dirty="0" err="1"/>
              <a:t>PhpStorm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2A1E-10FB-4402-B273-824CB56F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525" indent="0">
              <a:buNone/>
            </a:pPr>
            <a:r>
              <a:rPr lang="en-US" b="1" dirty="0"/>
              <a:t>Action Item for developer :</a:t>
            </a:r>
          </a:p>
          <a:p>
            <a:r>
              <a:rPr lang="en-US" dirty="0"/>
              <a:t>Dev must setup </a:t>
            </a:r>
            <a:r>
              <a:rPr lang="en-US" dirty="0" err="1"/>
              <a:t>Xdebug</a:t>
            </a:r>
            <a:r>
              <a:rPr lang="en-US" dirty="0"/>
              <a:t> in his local with </a:t>
            </a:r>
            <a:r>
              <a:rPr lang="en-US" dirty="0" err="1"/>
              <a:t>PhpStorm</a:t>
            </a:r>
            <a:r>
              <a:rPr lang="en-US" dirty="0"/>
              <a:t> and use the debugging functionality.</a:t>
            </a:r>
          </a:p>
          <a:p>
            <a:r>
              <a:rPr lang="en-US" dirty="0"/>
              <a:t>Dev must understand how to use the </a:t>
            </a:r>
            <a:r>
              <a:rPr lang="en-US" dirty="0" err="1"/>
              <a:t>Xdebug</a:t>
            </a:r>
            <a:r>
              <a:rPr lang="en-US" dirty="0"/>
              <a:t> feature </a:t>
            </a:r>
          </a:p>
          <a:p>
            <a:pPr marL="743790" lvl="1" indent="-457200">
              <a:buFont typeface="+mj-lt"/>
              <a:buAutoNum type="arabicPeriod"/>
            </a:pPr>
            <a:r>
              <a:rPr lang="en-US" dirty="0"/>
              <a:t>Execute the current code and go to the next line, press</a:t>
            </a:r>
          </a:p>
          <a:p>
            <a:pPr marL="743790" lvl="1" indent="-457200">
              <a:buFont typeface="+mj-lt"/>
              <a:buAutoNum type="arabicPeriod"/>
            </a:pPr>
            <a:r>
              <a:rPr lang="en-US" dirty="0"/>
              <a:t>Go into the current method, press  </a:t>
            </a:r>
          </a:p>
          <a:p>
            <a:pPr marL="743790" lvl="1" indent="-457200">
              <a:buFont typeface="+mj-lt"/>
              <a:buAutoNum type="arabicPeriod"/>
            </a:pPr>
            <a:r>
              <a:rPr lang="en-US" dirty="0"/>
              <a:t>Step out, press  </a:t>
            </a:r>
          </a:p>
          <a:p>
            <a:pPr marL="743790" lvl="1" indent="-457200">
              <a:buFont typeface="+mj-lt"/>
              <a:buAutoNum type="arabicPeriod"/>
            </a:pPr>
            <a:r>
              <a:rPr lang="en-US" dirty="0"/>
              <a:t>Stop debugging, continue the code flow, press </a:t>
            </a:r>
          </a:p>
          <a:p>
            <a:pPr marL="743790" lvl="1" indent="-457200">
              <a:buFont typeface="+mj-lt"/>
              <a:buAutoNum type="arabicPeriod"/>
            </a:pPr>
            <a:r>
              <a:rPr lang="en-US" dirty="0"/>
              <a:t>Stop the code flow and then terminate the debug, press</a:t>
            </a:r>
          </a:p>
          <a:p>
            <a:pPr marL="286590" lvl="1" indent="0">
              <a:buNone/>
            </a:pPr>
            <a:endParaRPr lang="en-US" dirty="0"/>
          </a:p>
          <a:p>
            <a:pPr marL="9525" indent="0">
              <a:buNone/>
            </a:pPr>
            <a:r>
              <a:rPr lang="en-US" b="1" dirty="0"/>
              <a:t>Tutorial : </a:t>
            </a:r>
          </a:p>
          <a:p>
            <a:pPr marL="9525" indent="0">
              <a:buNone/>
            </a:pPr>
            <a:r>
              <a:rPr lang="en-US" dirty="0">
                <a:hlinkClick r:id="rId2"/>
              </a:rPr>
              <a:t>https://devdocs.magento.com/cloud/howtos/debug.html</a:t>
            </a:r>
            <a:endParaRPr lang="en-US" dirty="0"/>
          </a:p>
          <a:p>
            <a:pPr marL="9525" indent="0">
              <a:buNone/>
            </a:pPr>
            <a:r>
              <a:rPr lang="en-US" dirty="0">
                <a:hlinkClick r:id="rId3"/>
              </a:rPr>
              <a:t>https://magenest.com/en/debug-magento-2-xdebug-phpstorm-part-2/</a:t>
            </a:r>
            <a:endParaRPr lang="en-US" dirty="0"/>
          </a:p>
          <a:p>
            <a:pPr marL="9525" indent="0">
              <a:buNone/>
            </a:pPr>
            <a:r>
              <a:rPr lang="en-US" dirty="0">
                <a:hlinkClick r:id="rId4"/>
              </a:rPr>
              <a:t>https://stackoverflow.com/questions/45268563/phpstorm-xdebug-virtualbox</a:t>
            </a:r>
            <a:endParaRPr lang="en-US" dirty="0"/>
          </a:p>
          <a:p>
            <a:pPr marL="9525" indent="0">
              <a:buNone/>
            </a:pPr>
            <a:r>
              <a:rPr lang="en-US" dirty="0">
                <a:hlinkClick r:id="rId5"/>
              </a:rPr>
              <a:t>https://www.pascallandau.com/blog/setup-phpstorm-with-xdebug-on-docker/</a:t>
            </a:r>
            <a:endParaRPr lang="en-US" dirty="0"/>
          </a:p>
          <a:p>
            <a:pPr marL="9525" indent="0">
              <a:buNone/>
            </a:pPr>
            <a:endParaRPr lang="en-US" dirty="0"/>
          </a:p>
          <a:p>
            <a:pPr marL="9525" indent="0">
              <a:buNone/>
            </a:pPr>
            <a:endParaRPr lang="en-US" dirty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6A029-647E-4DD6-99D3-40E07F0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A32-B7F7-4AE3-8F3A-436674B9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Email Server Setup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62C7-F359-47FB-98C4-CC54E53B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local email server </a:t>
            </a:r>
            <a:r>
              <a:rPr lang="en-US" dirty="0" err="1"/>
              <a:t>mailhog</a:t>
            </a:r>
            <a:r>
              <a:rPr lang="en-US" dirty="0"/>
              <a:t> or </a:t>
            </a:r>
            <a:r>
              <a:rPr lang="en-US" dirty="0" err="1"/>
              <a:t>mailcatcher</a:t>
            </a:r>
            <a:r>
              <a:rPr lang="en-US" dirty="0"/>
              <a:t> can be used </a:t>
            </a:r>
          </a:p>
          <a:p>
            <a:endParaRPr lang="en-US" dirty="0"/>
          </a:p>
          <a:p>
            <a:r>
              <a:rPr lang="en-US" dirty="0" err="1"/>
              <a:t>Mailhog</a:t>
            </a:r>
            <a:r>
              <a:rPr lang="en-US" dirty="0"/>
              <a:t> : </a:t>
            </a:r>
          </a:p>
          <a:p>
            <a:pPr lvl="1"/>
            <a:r>
              <a:rPr lang="en-US" dirty="0">
                <a:hlinkClick r:id="rId2"/>
              </a:rPr>
              <a:t>https://github.com/mailhog/MailHog</a:t>
            </a:r>
            <a:endParaRPr lang="en-US" dirty="0"/>
          </a:p>
          <a:p>
            <a:pPr lvl="1"/>
            <a:r>
              <a:rPr lang="en-US" dirty="0"/>
              <a:t>https://makandracards.com/vasan/382056-how-to-use-mailhog-in-magento-2-development-with-docker</a:t>
            </a:r>
          </a:p>
          <a:p>
            <a:endParaRPr lang="en-US" dirty="0"/>
          </a:p>
          <a:p>
            <a:r>
              <a:rPr lang="en-US" dirty="0" err="1"/>
              <a:t>Mailcatcher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 https://mailcatcher.me/</a:t>
            </a:r>
          </a:p>
          <a:p>
            <a:endParaRPr lang="en-US" dirty="0"/>
          </a:p>
          <a:p>
            <a:r>
              <a:rPr lang="en-US" b="1" dirty="0"/>
              <a:t>Action Item for developer :</a:t>
            </a:r>
            <a:endParaRPr lang="en-US" dirty="0"/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Developer must setup email server in local 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All the feature those have email functionality dev should test them in local first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Necessary email templates and the email output need to be tested in local</a:t>
            </a:r>
          </a:p>
          <a:p>
            <a:pPr lvl="1"/>
            <a:r>
              <a:rPr lang="en-US" dirty="0">
                <a:latin typeface="Adobe Clean Light" panose="020B0303020404020204" pitchFamily="34" charset="0"/>
              </a:rPr>
              <a:t>Dev should not commit the code with out testing the email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A07E-57AA-4DEA-9822-4BA22F50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ACF-CCCC-4C83-8DED-22A5FE6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Validating the code with Redis, Varnish, RabbitMQ, Elasticsearch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(MANDATORY)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390F-3B8C-4625-AE5E-D2601F48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Action Item for developer :</a:t>
            </a:r>
            <a:endParaRPr lang="en-US" dirty="0"/>
          </a:p>
          <a:p>
            <a:r>
              <a:rPr lang="en-US" dirty="0"/>
              <a:t>It is mandatory for the developer to test his code in local environment before committing code</a:t>
            </a:r>
          </a:p>
          <a:p>
            <a:endParaRPr lang="en-US" dirty="0"/>
          </a:p>
          <a:p>
            <a:pPr marL="9525" indent="0">
              <a:buNone/>
            </a:pPr>
            <a:r>
              <a:rPr lang="en-US" b="1" dirty="0"/>
              <a:t>Code needs to be validated with Redis, Varnish with full page cache enable</a:t>
            </a:r>
          </a:p>
          <a:p>
            <a:r>
              <a:rPr lang="en-US" dirty="0"/>
              <a:t>Any custom code which has business logic which involves cache</a:t>
            </a:r>
          </a:p>
          <a:p>
            <a:r>
              <a:rPr lang="en-US" dirty="0"/>
              <a:t>Any custom code has cache functionality, customer session, cart session</a:t>
            </a:r>
          </a:p>
          <a:p>
            <a:r>
              <a:rPr lang="en-US" dirty="0"/>
              <a:t>Any frontend feature which involves FPC cache, cache invalidation, TTL etc.</a:t>
            </a:r>
          </a:p>
          <a:p>
            <a:endParaRPr lang="en-US" dirty="0"/>
          </a:p>
          <a:p>
            <a:pPr marL="9525" indent="0">
              <a:buNone/>
            </a:pPr>
            <a:r>
              <a:rPr lang="en-US" b="1" dirty="0"/>
              <a:t>Code needs to be validated with RabbitMQ</a:t>
            </a:r>
          </a:p>
          <a:p>
            <a:r>
              <a:rPr lang="en-US" dirty="0"/>
              <a:t>Any custom fracture which involves functionality related to queue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7CEF6-E34C-41E1-8F8F-E0D9161F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95A-F356-4C76-8EB6-E606BE8B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API using Postman </a:t>
            </a:r>
            <a:r>
              <a:rPr lang="en-US" b="1" dirty="0">
                <a:solidFill>
                  <a:srgbClr val="00B050"/>
                </a:solidFill>
              </a:rPr>
              <a:t>(Good to Have)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D658-3509-4906-83B5-1936941A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is a great tool to test API</a:t>
            </a:r>
          </a:p>
          <a:p>
            <a:r>
              <a:rPr lang="en-US" dirty="0"/>
              <a:t>It has an extensive number of feature to test API</a:t>
            </a:r>
          </a:p>
          <a:p>
            <a:r>
              <a:rPr lang="en-US" dirty="0"/>
              <a:t>REST/</a:t>
            </a:r>
            <a:r>
              <a:rPr lang="en-US" dirty="0" err="1"/>
              <a:t>GraphQL</a:t>
            </a:r>
            <a:r>
              <a:rPr lang="en-US" dirty="0"/>
              <a:t> can be easily tested in Postman</a:t>
            </a:r>
          </a:p>
          <a:p>
            <a:r>
              <a:rPr lang="en-US" dirty="0"/>
              <a:t>There are multiple API test clients are available, but Postman is most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84C8-3E47-44F3-A031-FE1D097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7CCD-AA39-4E79-8A6F-A5ED8A59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tool </a:t>
            </a:r>
            <a:r>
              <a:rPr lang="en-US" b="1" dirty="0">
                <a:solidFill>
                  <a:srgbClr val="00B050"/>
                </a:solidFill>
              </a:rPr>
              <a:t>(Good to Have)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DCF8-3650-48C4-870D-4A144E4A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 Terminal </a:t>
            </a:r>
            <a:r>
              <a:rPr lang="en-US" dirty="0"/>
              <a:t>is a great tool for </a:t>
            </a:r>
            <a:r>
              <a:rPr lang="en-US" dirty="0" err="1"/>
              <a:t>ssh</a:t>
            </a:r>
            <a:r>
              <a:rPr lang="en-US" dirty="0"/>
              <a:t>, cli and execute any command in through command line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24D5-ACED-40E0-8C4D-3515A40C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B1A49-24E1-4408-9A43-F9A72319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0" y="2214508"/>
            <a:ext cx="6441146" cy="3876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3850-D8E6-4DCF-9A66-8EFFF032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Database</a:t>
            </a:r>
            <a:r>
              <a:rPr lang="en-US" b="1" dirty="0">
                <a:solidFill>
                  <a:srgbClr val="00B050"/>
                </a:solidFill>
              </a:rPr>
              <a:t> (Good to Have)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FDE0-3B1E-4DB4-BB58-CF0F557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number of client available to access MYSQL db.</a:t>
            </a:r>
          </a:p>
          <a:p>
            <a:r>
              <a:rPr lang="en-US" dirty="0"/>
              <a:t>The best tool which has most of the feature is </a:t>
            </a:r>
            <a:r>
              <a:rPr lang="en-US" b="1" dirty="0" err="1"/>
              <a:t>Mysql</a:t>
            </a:r>
            <a:r>
              <a:rPr lang="en-US" b="1" dirty="0"/>
              <a:t> Workbench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79AC-B9FB-4494-A66E-90C7C9A0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ADB8-F37C-423E-9C67-862AB18A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EQP-MT and use case commands </a:t>
            </a:r>
            <a:r>
              <a:rPr lang="en-US" b="1" dirty="0">
                <a:solidFill>
                  <a:srgbClr val="00B050"/>
                </a:solidFill>
              </a:rPr>
              <a:t>(Good to Have)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1832-12D8-4E9B-B4E4-563F1B97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EQP-MT is developed by Magento service team</a:t>
            </a:r>
          </a:p>
          <a:p>
            <a:r>
              <a:rPr lang="en-US" dirty="0"/>
              <a:t>This tool provide us several useful feature</a:t>
            </a:r>
          </a:p>
          <a:p>
            <a:r>
              <a:rPr lang="en-US" dirty="0"/>
              <a:t>This tool can be very useful for code review estimation, code quality check, code upgrade estimation</a:t>
            </a:r>
          </a:p>
          <a:p>
            <a:pPr marL="9525" indent="0">
              <a:buNone/>
            </a:pPr>
            <a:endParaRPr lang="en-US" dirty="0"/>
          </a:p>
          <a:p>
            <a:pPr marL="9525" indent="0">
              <a:buNone/>
            </a:pPr>
            <a:r>
              <a:rPr lang="en-US" dirty="0"/>
              <a:t>URL : </a:t>
            </a:r>
            <a:r>
              <a:rPr lang="en-US" dirty="0">
                <a:hlinkClick r:id="rId2"/>
              </a:rPr>
              <a:t>https://github.com/Magento-ECG-Team/eqp-mt</a:t>
            </a:r>
            <a:endParaRPr lang="en-US" dirty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6B92-B8BA-479C-A264-E78EAF1B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51AB-F828-4059-800B-BB707FBC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 installation and execution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6479-B106-4CBC-8C67-63E827B5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SonarQube</a:t>
            </a:r>
          </a:p>
          <a:p>
            <a:r>
              <a:rPr lang="en-US" dirty="0"/>
              <a:t>Install Sonar Scanner</a:t>
            </a:r>
          </a:p>
          <a:p>
            <a:r>
              <a:rPr lang="en-US" dirty="0"/>
              <a:t>Scan the custom code using Sonar Scanner</a:t>
            </a:r>
          </a:p>
          <a:p>
            <a:r>
              <a:rPr lang="en-US" dirty="0"/>
              <a:t>Generate the repost in SonarQube interface</a:t>
            </a:r>
          </a:p>
          <a:p>
            <a:r>
              <a:rPr lang="en-US" dirty="0"/>
              <a:t>SonarQube is a great tool to identify security, encryption related issues in code</a:t>
            </a:r>
          </a:p>
          <a:p>
            <a:endParaRPr lang="en-US" dirty="0"/>
          </a:p>
          <a:p>
            <a:pPr marL="9525" indent="0">
              <a:buNone/>
            </a:pPr>
            <a:r>
              <a:rPr lang="en-US" b="1" dirty="0"/>
              <a:t>Tutorial:</a:t>
            </a:r>
          </a:p>
          <a:p>
            <a:r>
              <a:rPr lang="en-US" dirty="0">
                <a:hlinkClick r:id="rId2"/>
              </a:rPr>
              <a:t>https://www.sonarqube.org/</a:t>
            </a:r>
            <a:endParaRPr lang="en-US" dirty="0"/>
          </a:p>
          <a:p>
            <a:r>
              <a:rPr lang="en-US" dirty="0">
                <a:hlinkClick r:id="rId3"/>
              </a:rPr>
              <a:t>https://www.c-sharpcorner.com/article/step-by-step-sonarqube-setup-and-run-sonarqube-scanner/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B8A0-8CC1-48F6-8A34-544AD24E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8543-1154-404A-BDFB-77D9344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 and Sonar Scanner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39830-512A-413D-BA8C-3AAC017D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1" y="1089734"/>
            <a:ext cx="7122572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35DD-060B-4320-94E3-1693F935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23C8-4B96-4142-B4D2-DF7F2FB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Developer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76FD-35DE-4E75-B420-B534ABB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environment can be setup using any dedicated or virtual box set up 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/>
              <a:t>Oracle Virtual Box</a:t>
            </a:r>
          </a:p>
          <a:p>
            <a:pPr lvl="1"/>
            <a:r>
              <a:rPr lang="en-US" dirty="0"/>
              <a:t>Windows Linux subsystem – WSL</a:t>
            </a:r>
          </a:p>
          <a:p>
            <a:pPr lvl="1"/>
            <a:endParaRPr lang="en-US" dirty="0"/>
          </a:p>
          <a:p>
            <a:pPr marL="341686" indent="-342900"/>
            <a:r>
              <a:rPr lang="en-US" dirty="0"/>
              <a:t>Developer can use their own preference with Linux based operating system</a:t>
            </a:r>
          </a:p>
          <a:p>
            <a:pPr marL="341686" indent="-342900"/>
            <a:r>
              <a:rPr lang="en-US" dirty="0"/>
              <a:t>Linux distributors such as CentOS, Ubuntu, Debian or RedHat Enterprise Linux</a:t>
            </a:r>
          </a:p>
          <a:p>
            <a:pPr marL="341686" indent="-342900"/>
            <a:endParaRPr lang="en-US" dirty="0"/>
          </a:p>
          <a:p>
            <a:pPr marL="341686" indent="-342900"/>
            <a:endParaRPr lang="en-US" dirty="0"/>
          </a:p>
          <a:p>
            <a:pPr marL="9525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B559-79D5-4EB7-908F-A24D520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4DC-E7C4-43FB-B717-C8AABF6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62C7-0B0E-48AF-A00E-8588AF97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26E8C-DFE4-4DD1-ACCB-1E0E2491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7BDB-4E3D-417F-A8DB-D64B4CF7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4A49-1CE1-48E2-9A9A-FC5873DD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Development environment</a:t>
            </a:r>
          </a:p>
          <a:p>
            <a:r>
              <a:rPr lang="en-US" dirty="0"/>
              <a:t>Install php 7.4 and 8.1</a:t>
            </a:r>
          </a:p>
          <a:p>
            <a:r>
              <a:rPr lang="en-US" dirty="0"/>
              <a:t>Local Setup Magento 2.4.3 </a:t>
            </a:r>
          </a:p>
          <a:p>
            <a:r>
              <a:rPr lang="en-US" dirty="0"/>
              <a:t>Additional components need to be installed – composer, local email, </a:t>
            </a:r>
            <a:r>
              <a:rPr lang="en-US" dirty="0" err="1"/>
              <a:t>elseticsearch</a:t>
            </a:r>
            <a:r>
              <a:rPr lang="en-US" dirty="0"/>
              <a:t>, Redis, </a:t>
            </a:r>
            <a:r>
              <a:rPr lang="en-US" sz="2400" dirty="0"/>
              <a:t>RabbitMQ</a:t>
            </a:r>
          </a:p>
          <a:p>
            <a:r>
              <a:rPr lang="en-US" dirty="0"/>
              <a:t>Setup Magento project in </a:t>
            </a:r>
            <a:r>
              <a:rPr lang="en-US" dirty="0" err="1"/>
              <a:t>PhpStorm</a:t>
            </a:r>
            <a:r>
              <a:rPr lang="en-US" dirty="0"/>
              <a:t> with PSR coding standard</a:t>
            </a:r>
          </a:p>
          <a:p>
            <a:r>
              <a:rPr lang="en-US" dirty="0"/>
              <a:t>Setup </a:t>
            </a:r>
            <a:r>
              <a:rPr lang="en-US" dirty="0" err="1"/>
              <a:t>Xdebug</a:t>
            </a:r>
            <a:r>
              <a:rPr lang="en-US" dirty="0"/>
              <a:t> with </a:t>
            </a:r>
            <a:r>
              <a:rPr lang="en-US" dirty="0" err="1"/>
              <a:t>PhpStorm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B64E-EB90-4A63-9E76-468515E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7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DD4D-7EF7-4B30-BE79-96EC7F33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Technology Stack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3353-0DDF-46E9-9DFF-3B1C6F50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Ability to switch multiple </a:t>
            </a:r>
            <a:r>
              <a:rPr lang="en-US" b="1" dirty="0"/>
              <a:t>PHP</a:t>
            </a:r>
            <a:r>
              <a:rPr lang="en-US" dirty="0"/>
              <a:t> and </a:t>
            </a:r>
            <a:r>
              <a:rPr lang="en-US" b="1" dirty="0"/>
              <a:t>PHP-FPM</a:t>
            </a:r>
            <a:r>
              <a:rPr lang="en-US" dirty="0"/>
              <a:t> version </a:t>
            </a:r>
          </a:p>
          <a:p>
            <a:r>
              <a:rPr lang="en-US" dirty="0"/>
              <a:t>Magento mandatory PHP extensions</a:t>
            </a:r>
          </a:p>
          <a:p>
            <a:r>
              <a:rPr lang="en-US" b="1" dirty="0"/>
              <a:t>Nginx</a:t>
            </a:r>
            <a:r>
              <a:rPr lang="en-US" dirty="0"/>
              <a:t> as Application Server</a:t>
            </a:r>
          </a:p>
          <a:p>
            <a:r>
              <a:rPr lang="en-US" b="1" dirty="0"/>
              <a:t>Composer</a:t>
            </a:r>
            <a:r>
              <a:rPr lang="en-US" dirty="0"/>
              <a:t> Latest version</a:t>
            </a:r>
          </a:p>
          <a:p>
            <a:r>
              <a:rPr lang="en-US" b="1" dirty="0"/>
              <a:t>JRE</a:t>
            </a:r>
            <a:r>
              <a:rPr lang="en-US" dirty="0"/>
              <a:t> (Java Run time environment)</a:t>
            </a:r>
          </a:p>
          <a:p>
            <a:r>
              <a:rPr lang="en-US" b="1" dirty="0"/>
              <a:t>GIT</a:t>
            </a:r>
            <a:r>
              <a:rPr lang="en-US" dirty="0"/>
              <a:t> as version manager</a:t>
            </a:r>
          </a:p>
          <a:p>
            <a:r>
              <a:rPr lang="en-US" b="1" dirty="0"/>
              <a:t>Redis, Varnish, RabbitMQ, Elasticsearch </a:t>
            </a:r>
            <a:r>
              <a:rPr lang="en-US" dirty="0"/>
              <a:t>as service running in the environment</a:t>
            </a:r>
          </a:p>
          <a:p>
            <a:r>
              <a:rPr lang="en-US" dirty="0"/>
              <a:t>Magento Cloud Command(</a:t>
            </a:r>
            <a:r>
              <a:rPr lang="en-US" b="1" dirty="0" err="1"/>
              <a:t>magentod</a:t>
            </a:r>
            <a:r>
              <a:rPr lang="en-US" b="1" dirty="0"/>
              <a:t>-cloud</a:t>
            </a:r>
            <a:r>
              <a:rPr lang="en-US" dirty="0"/>
              <a:t>)</a:t>
            </a:r>
          </a:p>
          <a:p>
            <a:r>
              <a:rPr lang="en-US" dirty="0"/>
              <a:t>Ability to install multiple service components and 3</a:t>
            </a:r>
            <a:r>
              <a:rPr lang="en-US" baseline="30000" dirty="0"/>
              <a:t>rd</a:t>
            </a:r>
            <a:r>
              <a:rPr lang="en-US" dirty="0"/>
              <a:t> party application</a:t>
            </a:r>
          </a:p>
          <a:p>
            <a:r>
              <a:rPr lang="en-US" dirty="0"/>
              <a:t>Ability to install multiple MYSQL version like </a:t>
            </a:r>
            <a:r>
              <a:rPr lang="en-US" dirty="0" err="1"/>
              <a:t>Mysql</a:t>
            </a:r>
            <a:r>
              <a:rPr lang="en-US" dirty="0"/>
              <a:t> Core, MariaDB , </a:t>
            </a:r>
            <a:r>
              <a:rPr lang="en-US" dirty="0" err="1"/>
              <a:t>Percona</a:t>
            </a:r>
            <a:r>
              <a:rPr lang="en-US" dirty="0"/>
              <a:t> </a:t>
            </a:r>
          </a:p>
          <a:p>
            <a:r>
              <a:rPr lang="en-US" dirty="0"/>
              <a:t>Ability to take backup easily</a:t>
            </a:r>
          </a:p>
          <a:p>
            <a:endParaRPr lang="en-US" dirty="0"/>
          </a:p>
          <a:p>
            <a:pPr marL="9525" indent="0">
              <a:buNone/>
            </a:pPr>
            <a:r>
              <a:rPr lang="en-US" b="1" dirty="0"/>
              <a:t>Reference URL : </a:t>
            </a:r>
            <a:r>
              <a:rPr lang="en-US" dirty="0"/>
              <a:t>https://devdocs.magento.com/guides/v2.4/install-gde/system-requirements.html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C766-2232-44CE-A48D-E2803F0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888B-15BA-4EF2-9ECF-A19D78D7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Additional Extension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88EA-8A59-4CC8-977A-D7D0343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Opcache</a:t>
            </a:r>
            <a:endParaRPr lang="en-US" b="1" dirty="0"/>
          </a:p>
          <a:p>
            <a:pPr marL="286590" lvl="1" indent="0">
              <a:buNone/>
            </a:pPr>
            <a:r>
              <a:rPr lang="en-US" dirty="0">
                <a:latin typeface="Adobe Clean Light" panose="020B0303020404020204" pitchFamily="34" charset="0"/>
              </a:rPr>
              <a:t>We strongly recommend you verify that </a:t>
            </a:r>
            <a:r>
              <a:rPr lang="en-US" dirty="0">
                <a:latin typeface="Adobe Clean Light" panose="020B0303020404020204" pitchFamily="34" charset="0"/>
                <a:hlinkClick r:id="rId2"/>
              </a:rPr>
              <a:t>PHP </a:t>
            </a:r>
            <a:r>
              <a:rPr lang="en-US" dirty="0" err="1">
                <a:latin typeface="Adobe Clean Light" panose="020B0303020404020204" pitchFamily="34" charset="0"/>
                <a:hlinkClick r:id="rId2"/>
              </a:rPr>
              <a:t>OPcache</a:t>
            </a:r>
            <a:r>
              <a:rPr lang="en-US" dirty="0">
                <a:latin typeface="Adobe Clean Light" panose="020B0303020404020204" pitchFamily="34" charset="0"/>
              </a:rPr>
              <a:t> is enabled for performance reasons. The </a:t>
            </a:r>
            <a:r>
              <a:rPr lang="en-US" dirty="0" err="1">
                <a:latin typeface="Adobe Clean Light" panose="020B0303020404020204" pitchFamily="34" charset="0"/>
              </a:rPr>
              <a:t>OPcache</a:t>
            </a:r>
            <a:r>
              <a:rPr lang="en-US" dirty="0">
                <a:latin typeface="Adobe Clean Light" panose="020B0303020404020204" pitchFamily="34" charset="0"/>
              </a:rPr>
              <a:t> is enabled in many PHP distributions. To verify if it is installed, see our </a:t>
            </a:r>
            <a:r>
              <a:rPr lang="en-US" dirty="0">
                <a:latin typeface="Adobe Clean Light" panose="020B0303020404020204" pitchFamily="34" charset="0"/>
                <a:hlinkClick r:id="rId3"/>
              </a:rPr>
              <a:t>PHP documentation</a:t>
            </a:r>
            <a:r>
              <a:rPr lang="en-US" dirty="0">
                <a:latin typeface="Adobe Clean Light" panose="020B0303020404020204" pitchFamily="34" charset="0"/>
              </a:rPr>
              <a:t>.</a:t>
            </a:r>
          </a:p>
          <a:p>
            <a:pPr marL="286590" lvl="1" indent="0">
              <a:buNone/>
            </a:pPr>
            <a:endParaRPr lang="en-US" dirty="0">
              <a:latin typeface="Adobe Clean Light" panose="020B0303020404020204" pitchFamily="34" charset="0"/>
            </a:endParaRPr>
          </a:p>
          <a:p>
            <a:pPr marL="286590" lvl="1" indent="0">
              <a:buNone/>
            </a:pPr>
            <a:endParaRPr lang="en-US" dirty="0">
              <a:latin typeface="Adobe Clean Light" panose="020B0303020404020204" pitchFamily="34" charset="0"/>
            </a:endParaRPr>
          </a:p>
          <a:p>
            <a:pPr marL="286590" lvl="1" indent="0">
              <a:buNone/>
            </a:pPr>
            <a:endParaRPr lang="en-US" dirty="0">
              <a:latin typeface="Adobe Clean Light" panose="020B0303020404020204" pitchFamily="34" charset="0"/>
            </a:endParaRPr>
          </a:p>
          <a:p>
            <a:pPr marL="286590" lvl="1" indent="0">
              <a:buNone/>
            </a:pPr>
            <a:endParaRPr lang="en-US" b="1" dirty="0">
              <a:latin typeface="Adobe Clean Light" panose="020B0303020404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83710-4A31-466B-BDA2-006A428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95907-F9F4-480E-984E-F21AC8F8C1CF}"/>
              </a:ext>
            </a:extLst>
          </p:cNvPr>
          <p:cNvSpPr txBox="1"/>
          <p:nvPr/>
        </p:nvSpPr>
        <p:spPr>
          <a:xfrm>
            <a:off x="683579" y="2446616"/>
            <a:ext cx="7253057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opcache.enable</a:t>
            </a:r>
            <a:r>
              <a:rPr lang="en-US" dirty="0"/>
              <a:t>=1</a:t>
            </a:r>
          </a:p>
          <a:p>
            <a:endParaRPr lang="en-US" dirty="0"/>
          </a:p>
          <a:p>
            <a:r>
              <a:rPr lang="en-US" dirty="0" err="1"/>
              <a:t>opcache.memory_consumption</a:t>
            </a:r>
            <a:r>
              <a:rPr lang="en-US" dirty="0"/>
              <a:t>=128</a:t>
            </a:r>
          </a:p>
          <a:p>
            <a:r>
              <a:rPr lang="en-US" dirty="0" err="1"/>
              <a:t>opcache.interned_strings_buffer</a:t>
            </a:r>
            <a:r>
              <a:rPr lang="en-US" dirty="0"/>
              <a:t>=8</a:t>
            </a:r>
          </a:p>
          <a:p>
            <a:r>
              <a:rPr lang="en-US" dirty="0" err="1"/>
              <a:t>opcache.max_accelerated_files</a:t>
            </a:r>
            <a:r>
              <a:rPr lang="en-US" dirty="0"/>
              <a:t>=4000</a:t>
            </a:r>
          </a:p>
          <a:p>
            <a:r>
              <a:rPr lang="en-US" dirty="0" err="1"/>
              <a:t>opcache.revalidate_freq</a:t>
            </a:r>
            <a:r>
              <a:rPr lang="en-US" dirty="0"/>
              <a:t>=60</a:t>
            </a:r>
          </a:p>
          <a:p>
            <a:r>
              <a:rPr lang="en-US" dirty="0" err="1"/>
              <a:t>opcache.fast_shutdown</a:t>
            </a:r>
            <a:r>
              <a:rPr lang="en-US" dirty="0"/>
              <a:t>=1</a:t>
            </a:r>
          </a:p>
          <a:p>
            <a:r>
              <a:rPr lang="en-US" dirty="0" err="1"/>
              <a:t>opcache.enable_cli</a:t>
            </a:r>
            <a:r>
              <a:rPr lang="en-US" dirty="0"/>
              <a:t>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8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B3CE-1609-46DB-B861-9EB9725D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Additional Extension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881A-DF1B-4F8F-826A-0892AA58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xdebug</a:t>
            </a:r>
            <a:endParaRPr lang="en-US" b="1" dirty="0"/>
          </a:p>
          <a:p>
            <a:pPr marL="286590" lvl="1" indent="0">
              <a:buNone/>
            </a:pPr>
            <a:r>
              <a:rPr lang="en-US" sz="1600" dirty="0">
                <a:latin typeface="Adobe Clean Light" panose="020B0303020404020204" pitchFamily="34" charset="0"/>
              </a:rPr>
              <a:t>Will be used for code debug</a:t>
            </a:r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D399-2068-49A6-B6D8-E9008D4D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BA1BF-04D2-4BBA-B1CD-479983725ACC}"/>
              </a:ext>
            </a:extLst>
          </p:cNvPr>
          <p:cNvSpPr txBox="1"/>
          <p:nvPr/>
        </p:nvSpPr>
        <p:spPr>
          <a:xfrm>
            <a:off x="683579" y="2205140"/>
            <a:ext cx="725305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9525" indent="0">
              <a:buNone/>
            </a:pPr>
            <a:r>
              <a:rPr lang="en-US" dirty="0"/>
              <a:t>zend_extension=xdebug.so</a:t>
            </a:r>
          </a:p>
          <a:p>
            <a:pPr marL="9525" indent="0">
              <a:buNone/>
            </a:pPr>
            <a:r>
              <a:rPr lang="en-US" dirty="0" err="1"/>
              <a:t>xdebug.remote_enable</a:t>
            </a:r>
            <a:r>
              <a:rPr lang="en-US" dirty="0"/>
              <a:t>=true</a:t>
            </a:r>
          </a:p>
          <a:p>
            <a:pPr marL="9525" indent="0">
              <a:buNone/>
            </a:pPr>
            <a:r>
              <a:rPr lang="en-US" dirty="0" err="1"/>
              <a:t>xdebug.remote_host</a:t>
            </a:r>
            <a:r>
              <a:rPr lang="en-US" dirty="0"/>
              <a:t>=10.0.75.1 //host IP address/Main windows IP address</a:t>
            </a:r>
          </a:p>
          <a:p>
            <a:pPr marL="9525" indent="0">
              <a:buNone/>
            </a:pPr>
            <a:r>
              <a:rPr lang="en-US" dirty="0" err="1"/>
              <a:t>xdebug.remote_port</a:t>
            </a:r>
            <a:r>
              <a:rPr lang="en-US" dirty="0"/>
              <a:t>=9005</a:t>
            </a:r>
          </a:p>
          <a:p>
            <a:pPr marL="9525" indent="0">
              <a:buNone/>
            </a:pPr>
            <a:r>
              <a:rPr lang="en-US" dirty="0" err="1"/>
              <a:t>xdebug.remote_autostart</a:t>
            </a:r>
            <a:r>
              <a:rPr lang="en-US" dirty="0"/>
              <a:t>=1</a:t>
            </a:r>
          </a:p>
          <a:p>
            <a:pPr marL="9525" indent="0">
              <a:buNone/>
            </a:pPr>
            <a:r>
              <a:rPr lang="en-US" dirty="0" err="1"/>
              <a:t>xdebug.idekey</a:t>
            </a:r>
            <a:r>
              <a:rPr lang="en-US" dirty="0"/>
              <a:t>=PHPSTORM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C8CA-9847-4413-9CC1-CF01B76C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Additional Extension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DCB9-E1F4-4D06-B1EF-7678A6DA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Action Item for developer :</a:t>
            </a:r>
          </a:p>
          <a:p>
            <a:pPr marL="275851" lvl="1" indent="0">
              <a:buNone/>
            </a:pPr>
            <a:r>
              <a:rPr lang="en-US" dirty="0"/>
              <a:t>Make sure the developer environment </a:t>
            </a:r>
            <a:r>
              <a:rPr lang="en-US" b="1" dirty="0" err="1"/>
              <a:t>Opcache</a:t>
            </a:r>
            <a:r>
              <a:rPr lang="en-US" dirty="0"/>
              <a:t> </a:t>
            </a:r>
            <a:r>
              <a:rPr lang="en-US" b="1" dirty="0"/>
              <a:t>is enabled and working properly</a:t>
            </a:r>
          </a:p>
          <a:p>
            <a:pPr marL="275851" lvl="1" indent="0">
              <a:buNone/>
            </a:pPr>
            <a:endParaRPr lang="en-US" dirty="0"/>
          </a:p>
          <a:p>
            <a:pPr marL="341686" indent="-342900"/>
            <a:r>
              <a:rPr lang="en-US" b="1" dirty="0"/>
              <a:t>Action Item for cloud project : </a:t>
            </a:r>
          </a:p>
          <a:p>
            <a:pPr marL="275851" lvl="1" indent="0">
              <a:buNone/>
            </a:pPr>
            <a:r>
              <a:rPr lang="en-US" dirty="0"/>
              <a:t>Make sure the </a:t>
            </a:r>
            <a:r>
              <a:rPr lang="en-US" b="1" dirty="0" err="1"/>
              <a:t>Opcache</a:t>
            </a:r>
            <a:r>
              <a:rPr lang="en-US" b="1" dirty="0"/>
              <a:t> is enabled in QA instance and Production instance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0DC4-93B2-4065-B2B3-5A217031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B3DA-0930-44E0-ACA7-305FC36B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– 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2DDD-542E-4F70-884B-A5BA3107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2.7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NVM </a:t>
            </a:r>
          </a:p>
          <a:p>
            <a:r>
              <a:rPr lang="en-US" dirty="0"/>
              <a:t>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38F1-6866-4C8B-B4C1-DD3AAAC2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9AAF-0D71-4781-AD22-F1BA5E7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PHP IDE/Code Editor </a:t>
            </a:r>
            <a:r>
              <a:rPr lang="en-US" b="1" dirty="0">
                <a:solidFill>
                  <a:srgbClr val="FF0000"/>
                </a:solidFill>
              </a:rPr>
              <a:t>(MANDATORY)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CB2C-E4A4-4F8F-BD16-23B151AE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</a:t>
            </a:r>
            <a:r>
              <a:rPr lang="en-US" b="1" dirty="0" err="1"/>
              <a:t>PhpStorm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NetBeans can be used as alternate for time being</a:t>
            </a:r>
          </a:p>
          <a:p>
            <a:endParaRPr lang="en-US" dirty="0"/>
          </a:p>
          <a:p>
            <a:r>
              <a:rPr lang="en-US" dirty="0"/>
              <a:t>For light weight editor </a:t>
            </a:r>
            <a:r>
              <a:rPr lang="en-US" b="1" dirty="0"/>
              <a:t>Visual Code Studio, Notepad++ </a:t>
            </a:r>
            <a:r>
              <a:rPr lang="en-US" dirty="0"/>
              <a:t>can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B5BDD-66E7-41C9-A50C-67A8585B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4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- Vasjen Katro - 2019">
  <a:themeElements>
    <a:clrScheme name="Product ">
      <a:dk1>
        <a:srgbClr val="000000"/>
      </a:dk1>
      <a:lt1>
        <a:srgbClr val="FFFFFF"/>
      </a:lt1>
      <a:dk2>
        <a:srgbClr val="6B737B"/>
      </a:dk2>
      <a:lt2>
        <a:srgbClr val="DADDE0"/>
      </a:lt2>
      <a:accent1>
        <a:srgbClr val="F36424"/>
      </a:accent1>
      <a:accent2>
        <a:srgbClr val="D03800"/>
      </a:accent2>
      <a:accent3>
        <a:srgbClr val="3BC3EB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3239ac4f-a05b-435f-bf70-6305a3be4236" xsi:nil="true"/>
    <SharedWithUsers xmlns="6f1ef88d-265b-46cd-88a6-0571083395ef">
      <UserInfo>
        <DisplayName>Kimberely Thomas</DisplayName>
        <AccountId>64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243D684E60640B708389DB379C7C1" ma:contentTypeVersion="15" ma:contentTypeDescription="Create a new document." ma:contentTypeScope="" ma:versionID="b7fe9b80bd85dd690920cc21451e6b92">
  <xsd:schema xmlns:xsd="http://www.w3.org/2001/XMLSchema" xmlns:xs="http://www.w3.org/2001/XMLSchema" xmlns:p="http://schemas.microsoft.com/office/2006/metadata/properties" xmlns:ns2="3239ac4f-a05b-435f-bf70-6305a3be4236" xmlns:ns3="6f1ef88d-265b-46cd-88a6-0571083395ef" targetNamespace="http://schemas.microsoft.com/office/2006/metadata/properties" ma:root="true" ma:fieldsID="a79ceb85f90a44879cf48327254e2027" ns2:_="" ns3:_="">
    <xsd:import namespace="3239ac4f-a05b-435f-bf70-6305a3be4236"/>
    <xsd:import namespace="6f1ef88d-265b-46cd-88a6-0571083395ef"/>
    <xsd:element name="properties">
      <xsd:complexType>
        <xsd:sequence>
          <xsd:element name="documentManagement">
            <xsd:complexType>
              <xsd:all>
                <xsd:element ref="ns2: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9ac4f-a05b-435f-bf70-6305a3be4236" elementFormDefault="qualified">
    <xsd:import namespace="http://schemas.microsoft.com/office/2006/documentManagement/types"/>
    <xsd:import namespace="http://schemas.microsoft.com/office/infopath/2007/PartnerControls"/>
    <xsd:element name="Date" ma:index="4" nillable="true" ma:displayName="Date" ma:format="DateOnly" ma:internalName="Date" ma:readOnly="false">
      <xsd:simpleType>
        <xsd:restriction base="dms:DateTim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ef88d-265b-46cd-88a6-0571083395e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E95D7-D608-43DE-B4FA-9D306645BD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1ABB3-3DD4-48FA-A2AF-8ED8EEA6AA25}">
  <ds:schemaRefs>
    <ds:schemaRef ds:uri="http://schemas.microsoft.com/office/2006/metadata/properties"/>
    <ds:schemaRef ds:uri="http://schemas.microsoft.com/office/infopath/2007/PartnerControls"/>
    <ds:schemaRef ds:uri="3239ac4f-a05b-435f-bf70-6305a3be4236"/>
    <ds:schemaRef ds:uri="6f1ef88d-265b-46cd-88a6-0571083395ef"/>
  </ds:schemaRefs>
</ds:datastoreItem>
</file>

<file path=customXml/itemProps3.xml><?xml version="1.0" encoding="utf-8"?>
<ds:datastoreItem xmlns:ds="http://schemas.openxmlformats.org/officeDocument/2006/customXml" ds:itemID="{D96ED49E-43BA-47A2-8F48-568203640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9ac4f-a05b-435f-bf70-6305a3be4236"/>
    <ds:schemaRef ds:uri="6f1ef88d-265b-46cd-88a6-0571083395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5449</TotalTime>
  <Words>1504</Words>
  <Application>Microsoft Office PowerPoint</Application>
  <PresentationFormat>Custom</PresentationFormat>
  <Paragraphs>239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Clean</vt:lpstr>
      <vt:lpstr>Adobe Clean Light</vt:lpstr>
      <vt:lpstr>Arial</vt:lpstr>
      <vt:lpstr>Calibri</vt:lpstr>
      <vt:lpstr>Wingdings</vt:lpstr>
      <vt:lpstr>Adobe Master - Vasjen Katro - 2019</vt:lpstr>
      <vt:lpstr>Magento 2 Development and Best Practices –  Setup Developer Environment </vt:lpstr>
      <vt:lpstr>Overview</vt:lpstr>
      <vt:lpstr>Setup Developer Environment</vt:lpstr>
      <vt:lpstr>Building The Technology Stack (MANDATORY)</vt:lpstr>
      <vt:lpstr>PHP – Additional Extension (MANDATORY)</vt:lpstr>
      <vt:lpstr>PHP – Additional Extension (MANDATORY)</vt:lpstr>
      <vt:lpstr>PHP – Additional Extension (MANDATORY)</vt:lpstr>
      <vt:lpstr>PWA – Additional Components</vt:lpstr>
      <vt:lpstr>Selection of PHP IDE/Code Editor (MANDATORY)</vt:lpstr>
      <vt:lpstr>Setup PSR coding standards – PhpStorm (MANDATORY)</vt:lpstr>
      <vt:lpstr>Setup PSR coding standards – PhpStorm (MANDATORY)</vt:lpstr>
      <vt:lpstr>Utilization of Code Inspector – PhpStorm (MANDATORY)</vt:lpstr>
      <vt:lpstr>Utilization of Code Inspector – PhpStorm (MANDATORY)</vt:lpstr>
      <vt:lpstr>PhpStorm Auto Correction (MANDATORY)</vt:lpstr>
      <vt:lpstr>Setup Magento Coding Standards (MANDATORY)</vt:lpstr>
      <vt:lpstr>Setup Magento coding standards – PhpStorm</vt:lpstr>
      <vt:lpstr>How to find Deprecated Code (MANDATORY) </vt:lpstr>
      <vt:lpstr>Inspector Deprecated Code (MANDATORY)</vt:lpstr>
      <vt:lpstr>Find Deprecated Code in PHPStorm (MANDATORY)</vt:lpstr>
      <vt:lpstr>Find Deprecated Code in PHPStorm (MANDATORY)</vt:lpstr>
      <vt:lpstr> Setup Xdebug with PhpStorm (MANDATORY)</vt:lpstr>
      <vt:lpstr>Local Email Server Setup (MANDATORY)</vt:lpstr>
      <vt:lpstr>Validating the code with Redis, Varnish, RabbitMQ, Elasticsearch (MANDATORY)</vt:lpstr>
      <vt:lpstr>Validate your API using Postman (Good to Have)</vt:lpstr>
      <vt:lpstr>CLI tool (Good to Have)</vt:lpstr>
      <vt:lpstr>Accessing Database (Good to Have)</vt:lpstr>
      <vt:lpstr>Setup EQP-MT and use case commands (Good to Have)</vt:lpstr>
      <vt:lpstr>SonarQube installation and execution commands</vt:lpstr>
      <vt:lpstr>SonarQube and Sonar Scanner</vt:lpstr>
      <vt:lpstr>Q/A</vt:lpstr>
      <vt:lpstr>Assignment 1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Professional Services Development Methodology</dc:title>
  <dc:creator>rgarcia@adobe.com</dc:creator>
  <cp:lastModifiedBy>Suman Kar</cp:lastModifiedBy>
  <cp:revision>2</cp:revision>
  <dcterms:created xsi:type="dcterms:W3CDTF">2009-08-20T18:55:32Z</dcterms:created>
  <dcterms:modified xsi:type="dcterms:W3CDTF">2022-04-11T12:02:36Z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0x01010092F243D684E60640B708389DB379C7C1</vt:lpwstr>
  </property>
</Properties>
</file>