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6" r:id="rId4"/>
  </p:sldMasterIdLst>
  <p:notesMasterIdLst>
    <p:notesMasterId r:id="rId43"/>
  </p:notesMasterIdLst>
  <p:handoutMasterIdLst>
    <p:handoutMasterId r:id="rId44"/>
  </p:handoutMasterIdLst>
  <p:sldIdLst>
    <p:sldId id="273" r:id="rId5"/>
    <p:sldId id="328" r:id="rId6"/>
    <p:sldId id="327" r:id="rId7"/>
    <p:sldId id="353" r:id="rId8"/>
    <p:sldId id="354" r:id="rId9"/>
    <p:sldId id="337" r:id="rId10"/>
    <p:sldId id="336" r:id="rId11"/>
    <p:sldId id="355" r:id="rId12"/>
    <p:sldId id="343" r:id="rId13"/>
    <p:sldId id="344" r:id="rId14"/>
    <p:sldId id="335" r:id="rId15"/>
    <p:sldId id="329" r:id="rId16"/>
    <p:sldId id="347" r:id="rId17"/>
    <p:sldId id="357" r:id="rId18"/>
    <p:sldId id="359" r:id="rId19"/>
    <p:sldId id="358" r:id="rId20"/>
    <p:sldId id="361" r:id="rId21"/>
    <p:sldId id="362" r:id="rId22"/>
    <p:sldId id="363" r:id="rId23"/>
    <p:sldId id="364" r:id="rId24"/>
    <p:sldId id="365" r:id="rId25"/>
    <p:sldId id="331" r:id="rId26"/>
    <p:sldId id="333" r:id="rId27"/>
    <p:sldId id="352" r:id="rId28"/>
    <p:sldId id="332" r:id="rId29"/>
    <p:sldId id="349" r:id="rId30"/>
    <p:sldId id="338" r:id="rId31"/>
    <p:sldId id="334" r:id="rId32"/>
    <p:sldId id="330" r:id="rId33"/>
    <p:sldId id="342" r:id="rId34"/>
    <p:sldId id="351" r:id="rId35"/>
    <p:sldId id="340" r:id="rId36"/>
    <p:sldId id="341" r:id="rId37"/>
    <p:sldId id="345" r:id="rId38"/>
    <p:sldId id="346" r:id="rId39"/>
    <p:sldId id="356" r:id="rId40"/>
    <p:sldId id="312" r:id="rId41"/>
    <p:sldId id="285" r:id="rId42"/>
  </p:sldIdLst>
  <p:sldSz cx="12188825" cy="6858000"/>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63">
          <p15:clr>
            <a:srgbClr val="A4A3A4"/>
          </p15:clr>
        </p15:guide>
        <p15:guide id="2" orient="horz" pos="490">
          <p15:clr>
            <a:srgbClr val="A4A3A4"/>
          </p15:clr>
        </p15:guide>
        <p15:guide id="3" pos="3839">
          <p15:clr>
            <a:srgbClr val="A4A3A4"/>
          </p15:clr>
        </p15:guide>
        <p15:guide id="4" orient="horz" pos="14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00"/>
    <a:srgbClr val="FBB034"/>
    <a:srgbClr val="00A4E4"/>
    <a:srgbClr val="C1D82F"/>
    <a:srgbClr val="C1D05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69" autoAdjust="0"/>
    <p:restoredTop sz="89592" autoAdjust="0"/>
  </p:normalViewPr>
  <p:slideViewPr>
    <p:cSldViewPr snapToGrid="0" snapToObjects="1">
      <p:cViewPr varScale="1">
        <p:scale>
          <a:sx n="102" d="100"/>
          <a:sy n="102" d="100"/>
        </p:scale>
        <p:origin x="1326" y="102"/>
      </p:cViewPr>
      <p:guideLst>
        <p:guide orient="horz" pos="4063"/>
        <p:guide orient="horz" pos="490"/>
        <p:guide pos="3839"/>
        <p:guide orient="horz" pos="142"/>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79" d="100"/>
          <a:sy n="179" d="100"/>
        </p:scale>
        <p:origin x="-624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an Kar" userId="6b2343a9-879f-4610-9254-92cf4f68385e" providerId="ADAL" clId="{00CAE49F-79CB-4198-B137-3B481C7A1990}"/>
    <pc:docChg chg="modSld">
      <pc:chgData name="Suman Kar" userId="6b2343a9-879f-4610-9254-92cf4f68385e" providerId="ADAL" clId="{00CAE49F-79CB-4198-B137-3B481C7A1990}" dt="2022-04-11T12:36:20.966" v="14" actId="20577"/>
      <pc:docMkLst>
        <pc:docMk/>
      </pc:docMkLst>
      <pc:sldChg chg="modSp mod">
        <pc:chgData name="Suman Kar" userId="6b2343a9-879f-4610-9254-92cf4f68385e" providerId="ADAL" clId="{00CAE49F-79CB-4198-B137-3B481C7A1990}" dt="2022-04-11T12:36:20.966" v="14" actId="20577"/>
        <pc:sldMkLst>
          <pc:docMk/>
          <pc:sldMk cId="3205801449" sldId="327"/>
        </pc:sldMkLst>
        <pc:spChg chg="mod">
          <ac:chgData name="Suman Kar" userId="6b2343a9-879f-4610-9254-92cf4f68385e" providerId="ADAL" clId="{00CAE49F-79CB-4198-B137-3B481C7A1990}" dt="2022-04-11T12:36:20.966" v="14" actId="20577"/>
          <ac:spMkLst>
            <pc:docMk/>
            <pc:sldMk cId="3205801449" sldId="327"/>
            <ac:spMk id="26" creationId="{67A828A9-560E-4BC6-8622-03D2B90FD038}"/>
          </ac:spMkLst>
        </pc:spChg>
      </pc:sldChg>
    </pc:docChg>
  </pc:docChgLst>
  <pc:docChgLst>
    <pc:chgData name="Suman Kar" userId="6b2343a9-879f-4610-9254-92cf4f68385e" providerId="ADAL" clId="{AD60869B-F3E5-4D4C-8130-527D70F2EEE2}"/>
    <pc:docChg chg="undo custSel addSld delSld modSld sldOrd">
      <pc:chgData name="Suman Kar" userId="6b2343a9-879f-4610-9254-92cf4f68385e" providerId="ADAL" clId="{AD60869B-F3E5-4D4C-8130-527D70F2EEE2}" dt="2019-11-11T09:46:17.676" v="767" actId="108"/>
      <pc:docMkLst>
        <pc:docMk/>
      </pc:docMkLst>
      <pc:sldChg chg="modSp add">
        <pc:chgData name="Suman Kar" userId="6b2343a9-879f-4610-9254-92cf4f68385e" providerId="ADAL" clId="{AD60869B-F3E5-4D4C-8130-527D70F2EEE2}" dt="2019-11-08T13:31:27.084" v="151" actId="20577"/>
        <pc:sldMkLst>
          <pc:docMk/>
          <pc:sldMk cId="1093014278" sldId="312"/>
        </pc:sldMkLst>
        <pc:spChg chg="mod">
          <ac:chgData name="Suman Kar" userId="6b2343a9-879f-4610-9254-92cf4f68385e" providerId="ADAL" clId="{AD60869B-F3E5-4D4C-8130-527D70F2EEE2}" dt="2019-11-08T13:31:27.084" v="151" actId="20577"/>
          <ac:spMkLst>
            <pc:docMk/>
            <pc:sldMk cId="1093014278" sldId="312"/>
            <ac:spMk id="2" creationId="{703A2C18-42C8-4D9A-9843-6831C4509040}"/>
          </ac:spMkLst>
        </pc:spChg>
      </pc:sldChg>
    </pc:docChg>
  </pc:docChgLst>
  <pc:docChgLst>
    <pc:chgData name="Suman Kar" userId="6b2343a9-879f-4610-9254-92cf4f68385e" providerId="ADAL" clId="{B6316A7C-F7C3-4AAA-8CCA-6058098611C9}"/>
    <pc:docChg chg="undo custSel modSld">
      <pc:chgData name="Suman Kar" userId="6b2343a9-879f-4610-9254-92cf4f68385e" providerId="ADAL" clId="{B6316A7C-F7C3-4AAA-8CCA-6058098611C9}" dt="2020-03-11T09:53:59.028" v="9" actId="313"/>
      <pc:docMkLst>
        <pc:docMk/>
      </pc:docMkLst>
      <pc:sldChg chg="modSp">
        <pc:chgData name="Suman Kar" userId="6b2343a9-879f-4610-9254-92cf4f68385e" providerId="ADAL" clId="{B6316A7C-F7C3-4AAA-8CCA-6058098611C9}" dt="2020-03-11T09:53:59.028" v="9" actId="313"/>
        <pc:sldMkLst>
          <pc:docMk/>
          <pc:sldMk cId="122739593" sldId="332"/>
        </pc:sldMkLst>
        <pc:spChg chg="mod">
          <ac:chgData name="Suman Kar" userId="6b2343a9-879f-4610-9254-92cf4f68385e" providerId="ADAL" clId="{B6316A7C-F7C3-4AAA-8CCA-6058098611C9}" dt="2020-03-11T09:53:59.028" v="9" actId="313"/>
          <ac:spMkLst>
            <pc:docMk/>
            <pc:sldMk cId="122739593" sldId="332"/>
            <ac:spMk id="7" creationId="{94A08FCF-E28D-47D5-A1F0-FBFDBE4CC337}"/>
          </ac:spMkLst>
        </pc:spChg>
      </pc:sldChg>
      <pc:sldChg chg="modSp">
        <pc:chgData name="Suman Kar" userId="6b2343a9-879f-4610-9254-92cf4f68385e" providerId="ADAL" clId="{B6316A7C-F7C3-4AAA-8CCA-6058098611C9}" dt="2020-03-11T09:37:10.793" v="1" actId="1076"/>
        <pc:sldMkLst>
          <pc:docMk/>
          <pc:sldMk cId="2938587054" sldId="338"/>
        </pc:sldMkLst>
        <pc:spChg chg="mod">
          <ac:chgData name="Suman Kar" userId="6b2343a9-879f-4610-9254-92cf4f68385e" providerId="ADAL" clId="{B6316A7C-F7C3-4AAA-8CCA-6058098611C9}" dt="2020-03-11T09:37:10.793" v="1" actId="1076"/>
          <ac:spMkLst>
            <pc:docMk/>
            <pc:sldMk cId="2938587054" sldId="338"/>
            <ac:spMk id="3" creationId="{67891198-2705-4C0C-B0C2-E93F4CB62485}"/>
          </ac:spMkLst>
        </pc:spChg>
      </pc:sldChg>
    </pc:docChg>
  </pc:docChgLst>
  <pc:docChgLst>
    <pc:chgData name="Suman Kar" userId="6b2343a9-879f-4610-9254-92cf4f68385e" providerId="ADAL" clId="{BB72AE80-2F11-4C43-9E2D-9EF4F7C3F8D0}"/>
    <pc:docChg chg="undo redo custSel addSld delSld modSld sldOrd">
      <pc:chgData name="Suman Kar" userId="6b2343a9-879f-4610-9254-92cf4f68385e" providerId="ADAL" clId="{BB72AE80-2F11-4C43-9E2D-9EF4F7C3F8D0}" dt="2020-01-17T10:15:31.463" v="2395" actId="120"/>
      <pc:docMkLst>
        <pc:docMk/>
      </pc:docMkLst>
      <pc:sldChg chg="modSp">
        <pc:chgData name="Suman Kar" userId="6b2343a9-879f-4610-9254-92cf4f68385e" providerId="ADAL" clId="{BB72AE80-2F11-4C43-9E2D-9EF4F7C3F8D0}" dt="2020-01-16T14:08:28.498" v="1899" actId="20577"/>
        <pc:sldMkLst>
          <pc:docMk/>
          <pc:sldMk cId="177897798" sldId="273"/>
        </pc:sldMkLst>
        <pc:spChg chg="mod">
          <ac:chgData name="Suman Kar" userId="6b2343a9-879f-4610-9254-92cf4f68385e" providerId="ADAL" clId="{BB72AE80-2F11-4C43-9E2D-9EF4F7C3F8D0}" dt="2020-01-16T14:08:28.498" v="1899" actId="20577"/>
          <ac:spMkLst>
            <pc:docMk/>
            <pc:sldMk cId="177897798" sldId="273"/>
            <ac:spMk id="5" creationId="{00000000-0000-0000-0000-000000000000}"/>
          </ac:spMkLst>
        </pc:spChg>
      </pc:sldChg>
      <pc:sldChg chg="addSp delSp modSp">
        <pc:chgData name="Suman Kar" userId="6b2343a9-879f-4610-9254-92cf4f68385e" providerId="ADAL" clId="{BB72AE80-2F11-4C43-9E2D-9EF4F7C3F8D0}" dt="2020-01-17T09:34:48.617" v="2125" actId="1036"/>
        <pc:sldMkLst>
          <pc:docMk/>
          <pc:sldMk cId="3205801449" sldId="327"/>
        </pc:sldMkLst>
        <pc:spChg chg="mod">
          <ac:chgData name="Suman Kar" userId="6b2343a9-879f-4610-9254-92cf4f68385e" providerId="ADAL" clId="{BB72AE80-2F11-4C43-9E2D-9EF4F7C3F8D0}" dt="2020-01-16T07:32:06.492" v="531" actId="20577"/>
          <ac:spMkLst>
            <pc:docMk/>
            <pc:sldMk cId="3205801449" sldId="327"/>
            <ac:spMk id="2" creationId="{3DD79D9B-B524-432D-99CC-562180B3FD2E}"/>
          </ac:spMkLst>
        </pc:spChg>
        <pc:spChg chg="del mod">
          <ac:chgData name="Suman Kar" userId="6b2343a9-879f-4610-9254-92cf4f68385e" providerId="ADAL" clId="{BB72AE80-2F11-4C43-9E2D-9EF4F7C3F8D0}" dt="2020-01-16T12:22:20.255" v="1330" actId="478"/>
          <ac:spMkLst>
            <pc:docMk/>
            <pc:sldMk cId="3205801449" sldId="327"/>
            <ac:spMk id="3" creationId="{9CEEDC90-9EFF-4B1F-A916-B1FE39ADD985}"/>
          </ac:spMkLst>
        </pc:spChg>
        <pc:spChg chg="add mod">
          <ac:chgData name="Suman Kar" userId="6b2343a9-879f-4610-9254-92cf4f68385e" providerId="ADAL" clId="{BB72AE80-2F11-4C43-9E2D-9EF4F7C3F8D0}" dt="2020-01-16T07:15:41.080" v="332" actId="14100"/>
          <ac:spMkLst>
            <pc:docMk/>
            <pc:sldMk cId="3205801449" sldId="327"/>
            <ac:spMk id="5" creationId="{E4362815-F9AA-47A1-A651-BE0D95E09E0D}"/>
          </ac:spMkLst>
        </pc:spChg>
        <pc:spChg chg="mod">
          <ac:chgData name="Suman Kar" userId="6b2343a9-879f-4610-9254-92cf4f68385e" providerId="ADAL" clId="{BB72AE80-2F11-4C43-9E2D-9EF4F7C3F8D0}" dt="2020-01-17T09:34:48.617" v="2125" actId="1036"/>
          <ac:spMkLst>
            <pc:docMk/>
            <pc:sldMk cId="3205801449" sldId="327"/>
            <ac:spMk id="13" creationId="{C2045F81-9769-4658-BFC4-F429546774B7}"/>
          </ac:spMkLst>
        </pc:spChg>
        <pc:spChg chg="add mod">
          <ac:chgData name="Suman Kar" userId="6b2343a9-879f-4610-9254-92cf4f68385e" providerId="ADAL" clId="{BB72AE80-2F11-4C43-9E2D-9EF4F7C3F8D0}" dt="2020-01-16T07:15:41.080" v="332" actId="14100"/>
          <ac:spMkLst>
            <pc:docMk/>
            <pc:sldMk cId="3205801449" sldId="327"/>
            <ac:spMk id="31" creationId="{6801F50E-DFFD-4651-A7D7-633C762194AB}"/>
          </ac:spMkLst>
        </pc:spChg>
        <pc:spChg chg="add mod">
          <ac:chgData name="Suman Kar" userId="6b2343a9-879f-4610-9254-92cf4f68385e" providerId="ADAL" clId="{BB72AE80-2F11-4C43-9E2D-9EF4F7C3F8D0}" dt="2020-01-16T07:15:41.080" v="332" actId="14100"/>
          <ac:spMkLst>
            <pc:docMk/>
            <pc:sldMk cId="3205801449" sldId="327"/>
            <ac:spMk id="35" creationId="{42E9AE64-14F2-4C8D-9729-F6CC70723D47}"/>
          </ac:spMkLst>
        </pc:spChg>
        <pc:grpChg chg="add mod">
          <ac:chgData name="Suman Kar" userId="6b2343a9-879f-4610-9254-92cf4f68385e" providerId="ADAL" clId="{BB72AE80-2F11-4C43-9E2D-9EF4F7C3F8D0}" dt="2020-01-16T07:15:41.080" v="332" actId="14100"/>
          <ac:grpSpMkLst>
            <pc:docMk/>
            <pc:sldMk cId="3205801449" sldId="327"/>
            <ac:grpSpMk id="6" creationId="{CB3D1522-9ABE-4808-B07F-CAACA1FDBD6A}"/>
          </ac:grpSpMkLst>
        </pc:grpChg>
        <pc:grpChg chg="add mod">
          <ac:chgData name="Suman Kar" userId="6b2343a9-879f-4610-9254-92cf4f68385e" providerId="ADAL" clId="{BB72AE80-2F11-4C43-9E2D-9EF4F7C3F8D0}" dt="2020-01-16T07:15:41.080" v="332" actId="14100"/>
          <ac:grpSpMkLst>
            <pc:docMk/>
            <pc:sldMk cId="3205801449" sldId="327"/>
            <ac:grpSpMk id="32" creationId="{D608CAFD-8A58-4101-B13D-A3E5E596C6EC}"/>
          </ac:grpSpMkLst>
        </pc:grpChg>
      </pc:sldChg>
      <pc:sldChg chg="addSp delSp modSp">
        <pc:chgData name="Suman Kar" userId="6b2343a9-879f-4610-9254-92cf4f68385e" providerId="ADAL" clId="{BB72AE80-2F11-4C43-9E2D-9EF4F7C3F8D0}" dt="2020-01-16T14:15:57.457" v="1901"/>
        <pc:sldMkLst>
          <pc:docMk/>
          <pc:sldMk cId="773982691" sldId="328"/>
        </pc:sldMkLst>
        <pc:spChg chg="mod">
          <ac:chgData name="Suman Kar" userId="6b2343a9-879f-4610-9254-92cf4f68385e" providerId="ADAL" clId="{BB72AE80-2F11-4C43-9E2D-9EF4F7C3F8D0}" dt="2020-01-16T12:21:25.105" v="1329" actId="20577"/>
          <ac:spMkLst>
            <pc:docMk/>
            <pc:sldMk cId="773982691" sldId="328"/>
            <ac:spMk id="3" creationId="{42354FC7-0D02-4356-92D7-876FDDBE07B3}"/>
          </ac:spMkLst>
        </pc:spChg>
        <pc:picChg chg="add del">
          <ac:chgData name="Suman Kar" userId="6b2343a9-879f-4610-9254-92cf4f68385e" providerId="ADAL" clId="{BB72AE80-2F11-4C43-9E2D-9EF4F7C3F8D0}" dt="2020-01-16T14:15:57.457" v="1901"/>
          <ac:picMkLst>
            <pc:docMk/>
            <pc:sldMk cId="773982691" sldId="328"/>
            <ac:picMk id="5" creationId="{3208D494-D0BD-40AF-8CC3-D858891DBC2B}"/>
          </ac:picMkLst>
        </pc:picChg>
      </pc:sldChg>
      <pc:sldChg chg="addSp delSp modSp add">
        <pc:chgData name="Suman Kar" userId="6b2343a9-879f-4610-9254-92cf4f68385e" providerId="ADAL" clId="{BB72AE80-2F11-4C43-9E2D-9EF4F7C3F8D0}" dt="2020-01-16T12:33:15.039" v="1540" actId="478"/>
        <pc:sldMkLst>
          <pc:docMk/>
          <pc:sldMk cId="4274454987" sldId="329"/>
        </pc:sldMkLst>
        <pc:spChg chg="mod">
          <ac:chgData name="Suman Kar" userId="6b2343a9-879f-4610-9254-92cf4f68385e" providerId="ADAL" clId="{BB72AE80-2F11-4C43-9E2D-9EF4F7C3F8D0}" dt="2020-01-16T12:07:36.408" v="1198" actId="20577"/>
          <ac:spMkLst>
            <pc:docMk/>
            <pc:sldMk cId="4274454987" sldId="329"/>
            <ac:spMk id="2" creationId="{525BA3B3-B778-435A-B116-450B3AF557DA}"/>
          </ac:spMkLst>
        </pc:spChg>
        <pc:spChg chg="del mod">
          <ac:chgData name="Suman Kar" userId="6b2343a9-879f-4610-9254-92cf4f68385e" providerId="ADAL" clId="{BB72AE80-2F11-4C43-9E2D-9EF4F7C3F8D0}" dt="2020-01-16T07:42:03.174" v="622" actId="478"/>
          <ac:spMkLst>
            <pc:docMk/>
            <pc:sldMk cId="4274454987" sldId="329"/>
            <ac:spMk id="3" creationId="{99E09688-3BE7-466D-97E4-4FF7F0527F51}"/>
          </ac:spMkLst>
        </pc:spChg>
        <pc:spChg chg="add mod">
          <ac:chgData name="Suman Kar" userId="6b2343a9-879f-4610-9254-92cf4f68385e" providerId="ADAL" clId="{BB72AE80-2F11-4C43-9E2D-9EF4F7C3F8D0}" dt="2020-01-16T11:54:38.731" v="1005" actId="208"/>
          <ac:spMkLst>
            <pc:docMk/>
            <pc:sldMk cId="4274454987" sldId="329"/>
            <ac:spMk id="5" creationId="{E8F2B7B4-9DEC-450C-9BAF-E4D9CE119E84}"/>
          </ac:spMkLst>
        </pc:spChg>
        <pc:spChg chg="add mod">
          <ac:chgData name="Suman Kar" userId="6b2343a9-879f-4610-9254-92cf4f68385e" providerId="ADAL" clId="{BB72AE80-2F11-4C43-9E2D-9EF4F7C3F8D0}" dt="2020-01-16T11:54:49.606" v="1021" actId="1036"/>
          <ac:spMkLst>
            <pc:docMk/>
            <pc:sldMk cId="4274454987" sldId="329"/>
            <ac:spMk id="6" creationId="{672653F6-B35F-4388-B581-492DA1A71386}"/>
          </ac:spMkLst>
        </pc:spChg>
        <pc:spChg chg="add del mod">
          <ac:chgData name="Suman Kar" userId="6b2343a9-879f-4610-9254-92cf4f68385e" providerId="ADAL" clId="{BB72AE80-2F11-4C43-9E2D-9EF4F7C3F8D0}" dt="2020-01-16T07:41:54.961" v="621"/>
          <ac:spMkLst>
            <pc:docMk/>
            <pc:sldMk cId="4274454987" sldId="329"/>
            <ac:spMk id="7" creationId="{88198BDD-45FB-4AAF-8AB2-6A5BF3503225}"/>
          </ac:spMkLst>
        </pc:spChg>
        <pc:spChg chg="add del mod">
          <ac:chgData name="Suman Kar" userId="6b2343a9-879f-4610-9254-92cf4f68385e" providerId="ADAL" clId="{BB72AE80-2F11-4C43-9E2D-9EF4F7C3F8D0}" dt="2020-01-16T07:42:08.370" v="623" actId="478"/>
          <ac:spMkLst>
            <pc:docMk/>
            <pc:sldMk cId="4274454987" sldId="329"/>
            <ac:spMk id="9" creationId="{19C81BA3-0274-4A24-9347-C5C3905E4438}"/>
          </ac:spMkLst>
        </pc:spChg>
        <pc:spChg chg="add del mod">
          <ac:chgData name="Suman Kar" userId="6b2343a9-879f-4610-9254-92cf4f68385e" providerId="ADAL" clId="{BB72AE80-2F11-4C43-9E2D-9EF4F7C3F8D0}" dt="2020-01-16T07:42:26.632" v="627" actId="767"/>
          <ac:spMkLst>
            <pc:docMk/>
            <pc:sldMk cId="4274454987" sldId="329"/>
            <ac:spMk id="10" creationId="{D0D4F5A0-4A40-4A90-BF0F-86CE27B09BF5}"/>
          </ac:spMkLst>
        </pc:spChg>
        <pc:spChg chg="add del">
          <ac:chgData name="Suman Kar" userId="6b2343a9-879f-4610-9254-92cf4f68385e" providerId="ADAL" clId="{BB72AE80-2F11-4C43-9E2D-9EF4F7C3F8D0}" dt="2020-01-16T07:42:25.936" v="626"/>
          <ac:spMkLst>
            <pc:docMk/>
            <pc:sldMk cId="4274454987" sldId="329"/>
            <ac:spMk id="11" creationId="{637742F5-A123-4876-BAB2-8DF33D964AED}"/>
          </ac:spMkLst>
        </pc:spChg>
        <pc:spChg chg="add del mod">
          <ac:chgData name="Suman Kar" userId="6b2343a9-879f-4610-9254-92cf4f68385e" providerId="ADAL" clId="{BB72AE80-2F11-4C43-9E2D-9EF4F7C3F8D0}" dt="2020-01-16T08:49:15.573" v="661" actId="478"/>
          <ac:spMkLst>
            <pc:docMk/>
            <pc:sldMk cId="4274454987" sldId="329"/>
            <ac:spMk id="12" creationId="{AB78FC73-8CF2-4D36-809B-A3297B98A447}"/>
          </ac:spMkLst>
        </pc:spChg>
        <pc:spChg chg="add mod">
          <ac:chgData name="Suman Kar" userId="6b2343a9-879f-4610-9254-92cf4f68385e" providerId="ADAL" clId="{BB72AE80-2F11-4C43-9E2D-9EF4F7C3F8D0}" dt="2020-01-16T08:49:46.712" v="666"/>
          <ac:spMkLst>
            <pc:docMk/>
            <pc:sldMk cId="4274454987" sldId="329"/>
            <ac:spMk id="13" creationId="{D10BC5E9-3302-48A5-8382-25B448FA546D}"/>
          </ac:spMkLst>
        </pc:spChg>
        <pc:spChg chg="add mod">
          <ac:chgData name="Suman Kar" userId="6b2343a9-879f-4610-9254-92cf4f68385e" providerId="ADAL" clId="{BB72AE80-2F11-4C43-9E2D-9EF4F7C3F8D0}" dt="2020-01-16T11:25:55.801" v="717" actId="1036"/>
          <ac:spMkLst>
            <pc:docMk/>
            <pc:sldMk cId="4274454987" sldId="329"/>
            <ac:spMk id="14" creationId="{A21572BF-1F21-4D4D-B036-9B0B8A8FD1EA}"/>
          </ac:spMkLst>
        </pc:spChg>
        <pc:spChg chg="add del mod">
          <ac:chgData name="Suman Kar" userId="6b2343a9-879f-4610-9254-92cf4f68385e" providerId="ADAL" clId="{BB72AE80-2F11-4C43-9E2D-9EF4F7C3F8D0}" dt="2020-01-16T11:24:22.067" v="683" actId="478"/>
          <ac:spMkLst>
            <pc:docMk/>
            <pc:sldMk cId="4274454987" sldId="329"/>
            <ac:spMk id="15" creationId="{C8ED9447-352C-49B0-BF3F-37712E7346CB}"/>
          </ac:spMkLst>
        </pc:spChg>
        <pc:spChg chg="add del mod">
          <ac:chgData name="Suman Kar" userId="6b2343a9-879f-4610-9254-92cf4f68385e" providerId="ADAL" clId="{BB72AE80-2F11-4C43-9E2D-9EF4F7C3F8D0}" dt="2020-01-16T11:24:22.067" v="683" actId="478"/>
          <ac:spMkLst>
            <pc:docMk/>
            <pc:sldMk cId="4274454987" sldId="329"/>
            <ac:spMk id="16" creationId="{BC62CA51-9FB3-487C-9B7D-C396B15A646F}"/>
          </ac:spMkLst>
        </pc:spChg>
        <pc:spChg chg="add mod">
          <ac:chgData name="Suman Kar" userId="6b2343a9-879f-4610-9254-92cf4f68385e" providerId="ADAL" clId="{BB72AE80-2F11-4C43-9E2D-9EF4F7C3F8D0}" dt="2020-01-16T11:43:11.822" v="869" actId="1076"/>
          <ac:spMkLst>
            <pc:docMk/>
            <pc:sldMk cId="4274454987" sldId="329"/>
            <ac:spMk id="17" creationId="{A7ACF504-D032-4D4F-A1CF-BE3A5F835352}"/>
          </ac:spMkLst>
        </pc:spChg>
        <pc:spChg chg="add mod">
          <ac:chgData name="Suman Kar" userId="6b2343a9-879f-4610-9254-92cf4f68385e" providerId="ADAL" clId="{BB72AE80-2F11-4C43-9E2D-9EF4F7C3F8D0}" dt="2020-01-16T11:25:55.801" v="717" actId="1036"/>
          <ac:spMkLst>
            <pc:docMk/>
            <pc:sldMk cId="4274454987" sldId="329"/>
            <ac:spMk id="18" creationId="{6E47FD06-ABF0-458B-920E-1F5FEE2F4B7C}"/>
          </ac:spMkLst>
        </pc:spChg>
        <pc:spChg chg="add mod">
          <ac:chgData name="Suman Kar" userId="6b2343a9-879f-4610-9254-92cf4f68385e" providerId="ADAL" clId="{BB72AE80-2F11-4C43-9E2D-9EF4F7C3F8D0}" dt="2020-01-16T11:32:12.854" v="778" actId="1076"/>
          <ac:spMkLst>
            <pc:docMk/>
            <pc:sldMk cId="4274454987" sldId="329"/>
            <ac:spMk id="19" creationId="{48E03F44-C51A-4635-A8F7-D3B023DEAC62}"/>
          </ac:spMkLst>
        </pc:spChg>
        <pc:spChg chg="add del mod">
          <ac:chgData name="Suman Kar" userId="6b2343a9-879f-4610-9254-92cf4f68385e" providerId="ADAL" clId="{BB72AE80-2F11-4C43-9E2D-9EF4F7C3F8D0}" dt="2020-01-16T11:42:58.903" v="867" actId="478"/>
          <ac:spMkLst>
            <pc:docMk/>
            <pc:sldMk cId="4274454987" sldId="329"/>
            <ac:spMk id="20" creationId="{9024AC93-B5E3-4E21-B659-7BBB9782C7E9}"/>
          </ac:spMkLst>
        </pc:spChg>
        <pc:spChg chg="add mod">
          <ac:chgData name="Suman Kar" userId="6b2343a9-879f-4610-9254-92cf4f68385e" providerId="ADAL" clId="{BB72AE80-2F11-4C43-9E2D-9EF4F7C3F8D0}" dt="2020-01-16T11:44:07.177" v="872" actId="14100"/>
          <ac:spMkLst>
            <pc:docMk/>
            <pc:sldMk cId="4274454987" sldId="329"/>
            <ac:spMk id="21" creationId="{2D5830EF-CFE4-4CA0-AA58-95776D9C9135}"/>
          </ac:spMkLst>
        </pc:spChg>
        <pc:spChg chg="add del mod">
          <ac:chgData name="Suman Kar" userId="6b2343a9-879f-4610-9254-92cf4f68385e" providerId="ADAL" clId="{BB72AE80-2F11-4C43-9E2D-9EF4F7C3F8D0}" dt="2020-01-16T12:33:15.039" v="1540" actId="478"/>
          <ac:spMkLst>
            <pc:docMk/>
            <pc:sldMk cId="4274454987" sldId="329"/>
            <ac:spMk id="22" creationId="{2E353823-8644-4C77-8B5B-404BA2D9E864}"/>
          </ac:spMkLst>
        </pc:spChg>
        <pc:spChg chg="add del mod">
          <ac:chgData name="Suman Kar" userId="6b2343a9-879f-4610-9254-92cf4f68385e" providerId="ADAL" clId="{BB72AE80-2F11-4C43-9E2D-9EF4F7C3F8D0}" dt="2020-01-16T12:33:01.754" v="1537"/>
          <ac:spMkLst>
            <pc:docMk/>
            <pc:sldMk cId="4274454987" sldId="329"/>
            <ac:spMk id="23" creationId="{89C85876-F9EE-4505-B090-F9E601B5452C}"/>
          </ac:spMkLst>
        </pc:spChg>
      </pc:sldChg>
      <pc:sldChg chg="addSp delSp modSp add">
        <pc:chgData name="Suman Kar" userId="6b2343a9-879f-4610-9254-92cf4f68385e" providerId="ADAL" clId="{BB72AE80-2F11-4C43-9E2D-9EF4F7C3F8D0}" dt="2020-01-16T13:16:55.196" v="1641" actId="20577"/>
        <pc:sldMkLst>
          <pc:docMk/>
          <pc:sldMk cId="2700433264" sldId="330"/>
        </pc:sldMkLst>
        <pc:spChg chg="mod">
          <ac:chgData name="Suman Kar" userId="6b2343a9-879f-4610-9254-92cf4f68385e" providerId="ADAL" clId="{BB72AE80-2F11-4C43-9E2D-9EF4F7C3F8D0}" dt="2020-01-16T13:16:55.196" v="1641" actId="20577"/>
          <ac:spMkLst>
            <pc:docMk/>
            <pc:sldMk cId="2700433264" sldId="330"/>
            <ac:spMk id="2" creationId="{525BA3B3-B778-435A-B116-450B3AF557DA}"/>
          </ac:spMkLst>
        </pc:spChg>
        <pc:spChg chg="add del mod">
          <ac:chgData name="Suman Kar" userId="6b2343a9-879f-4610-9254-92cf4f68385e" providerId="ADAL" clId="{BB72AE80-2F11-4C43-9E2D-9EF4F7C3F8D0}" dt="2020-01-16T11:29:36.692" v="753" actId="208"/>
          <ac:spMkLst>
            <pc:docMk/>
            <pc:sldMk cId="2700433264" sldId="330"/>
            <ac:spMk id="3" creationId="{3DC4F6C3-29A7-4256-B6C5-AB900A5497EE}"/>
          </ac:spMkLst>
        </pc:spChg>
        <pc:spChg chg="mod">
          <ac:chgData name="Suman Kar" userId="6b2343a9-879f-4610-9254-92cf4f68385e" providerId="ADAL" clId="{BB72AE80-2F11-4C43-9E2D-9EF4F7C3F8D0}" dt="2020-01-16T11:52:45.386" v="987" actId="208"/>
          <ac:spMkLst>
            <pc:docMk/>
            <pc:sldMk cId="2700433264" sldId="330"/>
            <ac:spMk id="5" creationId="{E8F2B7B4-9DEC-450C-9BAF-E4D9CE119E84}"/>
          </ac:spMkLst>
        </pc:spChg>
        <pc:spChg chg="mod">
          <ac:chgData name="Suman Kar" userId="6b2343a9-879f-4610-9254-92cf4f68385e" providerId="ADAL" clId="{BB72AE80-2F11-4C43-9E2D-9EF4F7C3F8D0}" dt="2020-01-16T11:53:18.962" v="1004" actId="1036"/>
          <ac:spMkLst>
            <pc:docMk/>
            <pc:sldMk cId="2700433264" sldId="330"/>
            <ac:spMk id="6" creationId="{672653F6-B35F-4388-B581-492DA1A71386}"/>
          </ac:spMkLst>
        </pc:spChg>
        <pc:spChg chg="add mod">
          <ac:chgData name="Suman Kar" userId="6b2343a9-879f-4610-9254-92cf4f68385e" providerId="ADAL" clId="{BB72AE80-2F11-4C43-9E2D-9EF4F7C3F8D0}" dt="2020-01-16T11:31:46.427" v="776" actId="1076"/>
          <ac:spMkLst>
            <pc:docMk/>
            <pc:sldMk cId="2700433264" sldId="330"/>
            <ac:spMk id="7" creationId="{6BBFFE5E-42D2-445D-A5A5-6B25B56CAAC2}"/>
          </ac:spMkLst>
        </pc:spChg>
        <pc:spChg chg="del mod">
          <ac:chgData name="Suman Kar" userId="6b2343a9-879f-4610-9254-92cf4f68385e" providerId="ADAL" clId="{BB72AE80-2F11-4C43-9E2D-9EF4F7C3F8D0}" dt="2020-01-16T11:30:57.084" v="757" actId="478"/>
          <ac:spMkLst>
            <pc:docMk/>
            <pc:sldMk cId="2700433264" sldId="330"/>
            <ac:spMk id="14" creationId="{A21572BF-1F21-4D4D-B036-9B0B8A8FD1EA}"/>
          </ac:spMkLst>
        </pc:spChg>
        <pc:spChg chg="add del mod">
          <ac:chgData name="Suman Kar" userId="6b2343a9-879f-4610-9254-92cf4f68385e" providerId="ADAL" clId="{BB72AE80-2F11-4C43-9E2D-9EF4F7C3F8D0}" dt="2020-01-16T11:29:25.447" v="750" actId="478"/>
          <ac:spMkLst>
            <pc:docMk/>
            <pc:sldMk cId="2700433264" sldId="330"/>
            <ac:spMk id="17" creationId="{A7ACF504-D032-4D4F-A1CF-BE3A5F835352}"/>
          </ac:spMkLst>
        </pc:spChg>
        <pc:spChg chg="mod">
          <ac:chgData name="Suman Kar" userId="6b2343a9-879f-4610-9254-92cf4f68385e" providerId="ADAL" clId="{BB72AE80-2F11-4C43-9E2D-9EF4F7C3F8D0}" dt="2020-01-16T11:32:02.684" v="777" actId="1076"/>
          <ac:spMkLst>
            <pc:docMk/>
            <pc:sldMk cId="2700433264" sldId="330"/>
            <ac:spMk id="19" creationId="{48E03F44-C51A-4635-A8F7-D3B023DEAC62}"/>
          </ac:spMkLst>
        </pc:spChg>
      </pc:sldChg>
      <pc:sldChg chg="addSp delSp modSp add ord">
        <pc:chgData name="Suman Kar" userId="6b2343a9-879f-4610-9254-92cf4f68385e" providerId="ADAL" clId="{BB72AE80-2F11-4C43-9E2D-9EF4F7C3F8D0}" dt="2020-01-17T09:23:21.606" v="2026" actId="20577"/>
        <pc:sldMkLst>
          <pc:docMk/>
          <pc:sldMk cId="3770204484" sldId="331"/>
        </pc:sldMkLst>
        <pc:spChg chg="mod">
          <ac:chgData name="Suman Kar" userId="6b2343a9-879f-4610-9254-92cf4f68385e" providerId="ADAL" clId="{BB72AE80-2F11-4C43-9E2D-9EF4F7C3F8D0}" dt="2020-01-17T09:23:21.606" v="2026" actId="20577"/>
          <ac:spMkLst>
            <pc:docMk/>
            <pc:sldMk cId="3770204484" sldId="331"/>
            <ac:spMk id="2" creationId="{525BA3B3-B778-435A-B116-450B3AF557DA}"/>
          </ac:spMkLst>
        </pc:spChg>
        <pc:spChg chg="add del">
          <ac:chgData name="Suman Kar" userId="6b2343a9-879f-4610-9254-92cf4f68385e" providerId="ADAL" clId="{BB72AE80-2F11-4C43-9E2D-9EF4F7C3F8D0}" dt="2020-01-16T11:36:06.681" v="828" actId="478"/>
          <ac:spMkLst>
            <pc:docMk/>
            <pc:sldMk cId="3770204484" sldId="331"/>
            <ac:spMk id="3" creationId="{3DC4F6C3-29A7-4256-B6C5-AB900A5497EE}"/>
          </ac:spMkLst>
        </pc:spChg>
        <pc:spChg chg="mod">
          <ac:chgData name="Suman Kar" userId="6b2343a9-879f-4610-9254-92cf4f68385e" providerId="ADAL" clId="{BB72AE80-2F11-4C43-9E2D-9EF4F7C3F8D0}" dt="2020-01-16T12:36:22.151" v="1541" actId="20577"/>
          <ac:spMkLst>
            <pc:docMk/>
            <pc:sldMk cId="3770204484" sldId="331"/>
            <ac:spMk id="5" creationId="{E8F2B7B4-9DEC-450C-9BAF-E4D9CE119E84}"/>
          </ac:spMkLst>
        </pc:spChg>
        <pc:spChg chg="mod">
          <ac:chgData name="Suman Kar" userId="6b2343a9-879f-4610-9254-92cf4f68385e" providerId="ADAL" clId="{BB72AE80-2F11-4C43-9E2D-9EF4F7C3F8D0}" dt="2020-01-16T11:58:29.326" v="1042" actId="14100"/>
          <ac:spMkLst>
            <pc:docMk/>
            <pc:sldMk cId="3770204484" sldId="331"/>
            <ac:spMk id="6" creationId="{672653F6-B35F-4388-B581-492DA1A71386}"/>
          </ac:spMkLst>
        </pc:spChg>
        <pc:spChg chg="del mod">
          <ac:chgData name="Suman Kar" userId="6b2343a9-879f-4610-9254-92cf4f68385e" providerId="ADAL" clId="{BB72AE80-2F11-4C43-9E2D-9EF4F7C3F8D0}" dt="2020-01-16T11:34:54.118" v="818" actId="478"/>
          <ac:spMkLst>
            <pc:docMk/>
            <pc:sldMk cId="3770204484" sldId="331"/>
            <ac:spMk id="7" creationId="{6BBFFE5E-42D2-445D-A5A5-6B25B56CAAC2}"/>
          </ac:spMkLst>
        </pc:spChg>
        <pc:spChg chg="add mod">
          <ac:chgData name="Suman Kar" userId="6b2343a9-879f-4610-9254-92cf4f68385e" providerId="ADAL" clId="{BB72AE80-2F11-4C43-9E2D-9EF4F7C3F8D0}" dt="2020-01-16T11:48:38.297" v="980" actId="1035"/>
          <ac:spMkLst>
            <pc:docMk/>
            <pc:sldMk cId="3770204484" sldId="331"/>
            <ac:spMk id="8" creationId="{B317A6FF-312F-4521-A9AA-910CEC5B0200}"/>
          </ac:spMkLst>
        </pc:spChg>
        <pc:spChg chg="add del mod">
          <ac:chgData name="Suman Kar" userId="6b2343a9-879f-4610-9254-92cf4f68385e" providerId="ADAL" clId="{BB72AE80-2F11-4C43-9E2D-9EF4F7C3F8D0}" dt="2020-01-16T11:48:49.317" v="983" actId="14100"/>
          <ac:spMkLst>
            <pc:docMk/>
            <pc:sldMk cId="3770204484" sldId="331"/>
            <ac:spMk id="9" creationId="{8C50EEC9-9CEA-4C35-9218-43608D683890}"/>
          </ac:spMkLst>
        </pc:spChg>
        <pc:spChg chg="add del mod">
          <ac:chgData name="Suman Kar" userId="6b2343a9-879f-4610-9254-92cf4f68385e" providerId="ADAL" clId="{BB72AE80-2F11-4C43-9E2D-9EF4F7C3F8D0}" dt="2020-01-16T11:47:11.824" v="947" actId="478"/>
          <ac:spMkLst>
            <pc:docMk/>
            <pc:sldMk cId="3770204484" sldId="331"/>
            <ac:spMk id="10" creationId="{9DC9B7CB-5F62-45C0-93BF-A2591C1DA4F7}"/>
          </ac:spMkLst>
        </pc:spChg>
        <pc:spChg chg="add del mod">
          <ac:chgData name="Suman Kar" userId="6b2343a9-879f-4610-9254-92cf4f68385e" providerId="ADAL" clId="{BB72AE80-2F11-4C43-9E2D-9EF4F7C3F8D0}" dt="2020-01-16T11:51:03.629" v="986" actId="478"/>
          <ac:spMkLst>
            <pc:docMk/>
            <pc:sldMk cId="3770204484" sldId="331"/>
            <ac:spMk id="11" creationId="{FFCF8AB7-B5C4-4894-ABD5-7751583A6686}"/>
          </ac:spMkLst>
        </pc:spChg>
        <pc:spChg chg="add mod">
          <ac:chgData name="Suman Kar" userId="6b2343a9-879f-4610-9254-92cf4f68385e" providerId="ADAL" clId="{BB72AE80-2F11-4C43-9E2D-9EF4F7C3F8D0}" dt="2020-01-16T11:46:29.662" v="931"/>
          <ac:spMkLst>
            <pc:docMk/>
            <pc:sldMk cId="3770204484" sldId="331"/>
            <ac:spMk id="12" creationId="{C241E472-AF07-41E4-BF0C-86081C6BD770}"/>
          </ac:spMkLst>
        </pc:spChg>
        <pc:spChg chg="add del mod">
          <ac:chgData name="Suman Kar" userId="6b2343a9-879f-4610-9254-92cf4f68385e" providerId="ADAL" clId="{BB72AE80-2F11-4C43-9E2D-9EF4F7C3F8D0}" dt="2020-01-16T11:57:21.724" v="1025"/>
          <ac:spMkLst>
            <pc:docMk/>
            <pc:sldMk cId="3770204484" sldId="331"/>
            <ac:spMk id="14" creationId="{9A8F2585-0E8F-4E9D-B6D3-22B462E0D03C}"/>
          </ac:spMkLst>
        </pc:spChg>
        <pc:spChg chg="add del mod">
          <ac:chgData name="Suman Kar" userId="6b2343a9-879f-4610-9254-92cf4f68385e" providerId="ADAL" clId="{BB72AE80-2F11-4C43-9E2D-9EF4F7C3F8D0}" dt="2020-01-16T11:57:21.724" v="1025"/>
          <ac:spMkLst>
            <pc:docMk/>
            <pc:sldMk cId="3770204484" sldId="331"/>
            <ac:spMk id="15" creationId="{A00E829E-1DC3-4918-ACA8-0362AB1B7D85}"/>
          </ac:spMkLst>
        </pc:spChg>
        <pc:spChg chg="mod">
          <ac:chgData name="Suman Kar" userId="6b2343a9-879f-4610-9254-92cf4f68385e" providerId="ADAL" clId="{BB72AE80-2F11-4C43-9E2D-9EF4F7C3F8D0}" dt="2020-01-16T11:48:38.297" v="980" actId="1035"/>
          <ac:spMkLst>
            <pc:docMk/>
            <pc:sldMk cId="3770204484" sldId="331"/>
            <ac:spMk id="18" creationId="{6E47FD06-ABF0-458B-920E-1F5FEE2F4B7C}"/>
          </ac:spMkLst>
        </pc:spChg>
        <pc:spChg chg="mod">
          <ac:chgData name="Suman Kar" userId="6b2343a9-879f-4610-9254-92cf4f68385e" providerId="ADAL" clId="{BB72AE80-2F11-4C43-9E2D-9EF4F7C3F8D0}" dt="2020-01-16T11:48:38.297" v="980" actId="1035"/>
          <ac:spMkLst>
            <pc:docMk/>
            <pc:sldMk cId="3770204484" sldId="331"/>
            <ac:spMk id="19" creationId="{48E03F44-C51A-4635-A8F7-D3B023DEAC62}"/>
          </ac:spMkLst>
        </pc:spChg>
      </pc:sldChg>
      <pc:sldChg chg="addSp delSp modSp add">
        <pc:chgData name="Suman Kar" userId="6b2343a9-879f-4610-9254-92cf4f68385e" providerId="ADAL" clId="{BB72AE80-2F11-4C43-9E2D-9EF4F7C3F8D0}" dt="2020-01-17T09:24:47.602" v="2051" actId="404"/>
        <pc:sldMkLst>
          <pc:docMk/>
          <pc:sldMk cId="122739593" sldId="332"/>
        </pc:sldMkLst>
        <pc:spChg chg="mod">
          <ac:chgData name="Suman Kar" userId="6b2343a9-879f-4610-9254-92cf4f68385e" providerId="ADAL" clId="{BB72AE80-2F11-4C43-9E2D-9EF4F7C3F8D0}" dt="2020-01-17T09:24:47.602" v="2051" actId="404"/>
          <ac:spMkLst>
            <pc:docMk/>
            <pc:sldMk cId="122739593" sldId="332"/>
            <ac:spMk id="2" creationId="{525BA3B3-B778-435A-B116-450B3AF557DA}"/>
          </ac:spMkLst>
        </pc:spChg>
        <pc:spChg chg="add mod">
          <ac:chgData name="Suman Kar" userId="6b2343a9-879f-4610-9254-92cf4f68385e" providerId="ADAL" clId="{BB72AE80-2F11-4C43-9E2D-9EF4F7C3F8D0}" dt="2020-01-16T11:38:41.834" v="843" actId="20577"/>
          <ac:spMkLst>
            <pc:docMk/>
            <pc:sldMk cId="122739593" sldId="332"/>
            <ac:spMk id="3" creationId="{02DD803F-401B-4ECC-ABB1-3D5C67E4A00E}"/>
          </ac:spMkLst>
        </pc:spChg>
        <pc:spChg chg="mod">
          <ac:chgData name="Suman Kar" userId="6b2343a9-879f-4610-9254-92cf4f68385e" providerId="ADAL" clId="{BB72AE80-2F11-4C43-9E2D-9EF4F7C3F8D0}" dt="2020-01-16T12:37:16.674" v="1545" actId="20577"/>
          <ac:spMkLst>
            <pc:docMk/>
            <pc:sldMk cId="122739593" sldId="332"/>
            <ac:spMk id="5" creationId="{E8F2B7B4-9DEC-450C-9BAF-E4D9CE119E84}"/>
          </ac:spMkLst>
        </pc:spChg>
        <pc:spChg chg="mod">
          <ac:chgData name="Suman Kar" userId="6b2343a9-879f-4610-9254-92cf4f68385e" providerId="ADAL" clId="{BB72AE80-2F11-4C43-9E2D-9EF4F7C3F8D0}" dt="2020-01-16T13:15:42.424" v="1617" actId="14100"/>
          <ac:spMkLst>
            <pc:docMk/>
            <pc:sldMk cId="122739593" sldId="332"/>
            <ac:spMk id="6" creationId="{672653F6-B35F-4388-B581-492DA1A71386}"/>
          </ac:spMkLst>
        </pc:spChg>
        <pc:spChg chg="add mod">
          <ac:chgData name="Suman Kar" userId="6b2343a9-879f-4610-9254-92cf4f68385e" providerId="ADAL" clId="{BB72AE80-2F11-4C43-9E2D-9EF4F7C3F8D0}" dt="2020-01-16T11:39:22.260" v="848" actId="208"/>
          <ac:spMkLst>
            <pc:docMk/>
            <pc:sldMk cId="122739593" sldId="332"/>
            <ac:spMk id="7" creationId="{94A08FCF-E28D-47D5-A1F0-FBFDBE4CC337}"/>
          </ac:spMkLst>
        </pc:spChg>
        <pc:spChg chg="del">
          <ac:chgData name="Suman Kar" userId="6b2343a9-879f-4610-9254-92cf4f68385e" providerId="ADAL" clId="{BB72AE80-2F11-4C43-9E2D-9EF4F7C3F8D0}" dt="2020-01-16T11:38:13.931" v="837" actId="478"/>
          <ac:spMkLst>
            <pc:docMk/>
            <pc:sldMk cId="122739593" sldId="332"/>
            <ac:spMk id="8" creationId="{B317A6FF-312F-4521-A9AA-910CEC5B0200}"/>
          </ac:spMkLst>
        </pc:spChg>
        <pc:spChg chg="del">
          <ac:chgData name="Suman Kar" userId="6b2343a9-879f-4610-9254-92cf4f68385e" providerId="ADAL" clId="{BB72AE80-2F11-4C43-9E2D-9EF4F7C3F8D0}" dt="2020-01-16T11:39:15.815" v="846" actId="478"/>
          <ac:spMkLst>
            <pc:docMk/>
            <pc:sldMk cId="122739593" sldId="332"/>
            <ac:spMk id="9" creationId="{8C50EEC9-9CEA-4C35-9218-43608D683890}"/>
          </ac:spMkLst>
        </pc:spChg>
      </pc:sldChg>
      <pc:sldChg chg="addSp delSp modSp add">
        <pc:chgData name="Suman Kar" userId="6b2343a9-879f-4610-9254-92cf4f68385e" providerId="ADAL" clId="{BB72AE80-2F11-4C43-9E2D-9EF4F7C3F8D0}" dt="2020-01-17T09:23:57.883" v="2038" actId="20577"/>
        <pc:sldMkLst>
          <pc:docMk/>
          <pc:sldMk cId="1645746965" sldId="333"/>
        </pc:sldMkLst>
        <pc:spChg chg="mod">
          <ac:chgData name="Suman Kar" userId="6b2343a9-879f-4610-9254-92cf4f68385e" providerId="ADAL" clId="{BB72AE80-2F11-4C43-9E2D-9EF4F7C3F8D0}" dt="2020-01-17T09:23:57.883" v="2038" actId="20577"/>
          <ac:spMkLst>
            <pc:docMk/>
            <pc:sldMk cId="1645746965" sldId="333"/>
            <ac:spMk id="2" creationId="{D8EF885B-FF70-4EF8-8C72-002A2CC9479A}"/>
          </ac:spMkLst>
        </pc:spChg>
        <pc:spChg chg="del">
          <ac:chgData name="Suman Kar" userId="6b2343a9-879f-4610-9254-92cf4f68385e" providerId="ADAL" clId="{BB72AE80-2F11-4C43-9E2D-9EF4F7C3F8D0}" dt="2020-01-16T11:57:31.473" v="1027" actId="478"/>
          <ac:spMkLst>
            <pc:docMk/>
            <pc:sldMk cId="1645746965" sldId="333"/>
            <ac:spMk id="3" creationId="{2BE11279-F775-4C70-971B-E6AA077E4C51}"/>
          </ac:spMkLst>
        </pc:spChg>
        <pc:spChg chg="add mod">
          <ac:chgData name="Suman Kar" userId="6b2343a9-879f-4610-9254-92cf4f68385e" providerId="ADAL" clId="{BB72AE80-2F11-4C43-9E2D-9EF4F7C3F8D0}" dt="2020-01-16T12:01:33.241" v="1125" actId="1035"/>
          <ac:spMkLst>
            <pc:docMk/>
            <pc:sldMk cId="1645746965" sldId="333"/>
            <ac:spMk id="5" creationId="{906F5EFC-7932-406D-BB15-DCA27F1A9B22}"/>
          </ac:spMkLst>
        </pc:spChg>
        <pc:spChg chg="add mod">
          <ac:chgData name="Suman Kar" userId="6b2343a9-879f-4610-9254-92cf4f68385e" providerId="ADAL" clId="{BB72AE80-2F11-4C43-9E2D-9EF4F7C3F8D0}" dt="2020-01-16T12:01:33.241" v="1125" actId="1035"/>
          <ac:spMkLst>
            <pc:docMk/>
            <pc:sldMk cId="1645746965" sldId="333"/>
            <ac:spMk id="6" creationId="{60F6A6C0-9E6E-417B-927A-77EEA8C545E5}"/>
          </ac:spMkLst>
        </pc:spChg>
        <pc:spChg chg="add mod">
          <ac:chgData name="Suman Kar" userId="6b2343a9-879f-4610-9254-92cf4f68385e" providerId="ADAL" clId="{BB72AE80-2F11-4C43-9E2D-9EF4F7C3F8D0}" dt="2020-01-16T12:01:29.411" v="1104" actId="1076"/>
          <ac:spMkLst>
            <pc:docMk/>
            <pc:sldMk cId="1645746965" sldId="333"/>
            <ac:spMk id="7" creationId="{DC2D8BAA-2FA4-4F5C-9085-CB31AA45E9D1}"/>
          </ac:spMkLst>
        </pc:spChg>
        <pc:spChg chg="add mod">
          <ac:chgData name="Suman Kar" userId="6b2343a9-879f-4610-9254-92cf4f68385e" providerId="ADAL" clId="{BB72AE80-2F11-4C43-9E2D-9EF4F7C3F8D0}" dt="2020-01-16T12:36:48.159" v="1542" actId="114"/>
          <ac:spMkLst>
            <pc:docMk/>
            <pc:sldMk cId="1645746965" sldId="333"/>
            <ac:spMk id="8" creationId="{154F0592-CC39-4545-BEEE-99C3E3D71739}"/>
          </ac:spMkLst>
        </pc:spChg>
        <pc:spChg chg="add del">
          <ac:chgData name="Suman Kar" userId="6b2343a9-879f-4610-9254-92cf4f68385e" providerId="ADAL" clId="{BB72AE80-2F11-4C43-9E2D-9EF4F7C3F8D0}" dt="2020-01-16T12:04:00.960" v="1149"/>
          <ac:spMkLst>
            <pc:docMk/>
            <pc:sldMk cId="1645746965" sldId="333"/>
            <ac:spMk id="9" creationId="{AF20E4EF-F692-430B-800C-5E29CC332311}"/>
          </ac:spMkLst>
        </pc:spChg>
        <pc:spChg chg="add del">
          <ac:chgData name="Suman Kar" userId="6b2343a9-879f-4610-9254-92cf4f68385e" providerId="ADAL" clId="{BB72AE80-2F11-4C43-9E2D-9EF4F7C3F8D0}" dt="2020-01-16T12:04:00.582" v="1148"/>
          <ac:spMkLst>
            <pc:docMk/>
            <pc:sldMk cId="1645746965" sldId="333"/>
            <ac:spMk id="10" creationId="{01A4661F-4C5C-42AE-8D3B-8DD73600C8F4}"/>
          </ac:spMkLst>
        </pc:spChg>
      </pc:sldChg>
      <pc:sldChg chg="addSp delSp modSp add ord">
        <pc:chgData name="Suman Kar" userId="6b2343a9-879f-4610-9254-92cf4f68385e" providerId="ADAL" clId="{BB72AE80-2F11-4C43-9E2D-9EF4F7C3F8D0}" dt="2020-01-17T09:25:40.788" v="2066" actId="20577"/>
        <pc:sldMkLst>
          <pc:docMk/>
          <pc:sldMk cId="3010386955" sldId="334"/>
        </pc:sldMkLst>
        <pc:spChg chg="mod">
          <ac:chgData name="Suman Kar" userId="6b2343a9-879f-4610-9254-92cf4f68385e" providerId="ADAL" clId="{BB72AE80-2F11-4C43-9E2D-9EF4F7C3F8D0}" dt="2020-01-17T09:25:40.788" v="2066" actId="20577"/>
          <ac:spMkLst>
            <pc:docMk/>
            <pc:sldMk cId="3010386955" sldId="334"/>
            <ac:spMk id="2" creationId="{525BA3B3-B778-435A-B116-450B3AF557DA}"/>
          </ac:spMkLst>
        </pc:spChg>
        <pc:spChg chg="del mod">
          <ac:chgData name="Suman Kar" userId="6b2343a9-879f-4610-9254-92cf4f68385e" providerId="ADAL" clId="{BB72AE80-2F11-4C43-9E2D-9EF4F7C3F8D0}" dt="2020-01-16T13:26:20.910" v="1716" actId="478"/>
          <ac:spMkLst>
            <pc:docMk/>
            <pc:sldMk cId="3010386955" sldId="334"/>
            <ac:spMk id="3" creationId="{3DC4F6C3-29A7-4256-B6C5-AB900A5497EE}"/>
          </ac:spMkLst>
        </pc:spChg>
        <pc:spChg chg="add del mod">
          <ac:chgData name="Suman Kar" userId="6b2343a9-879f-4610-9254-92cf4f68385e" providerId="ADAL" clId="{BB72AE80-2F11-4C43-9E2D-9EF4F7C3F8D0}" dt="2020-01-16T13:20:44.733" v="1690" actId="478"/>
          <ac:spMkLst>
            <pc:docMk/>
            <pc:sldMk cId="3010386955" sldId="334"/>
            <ac:spMk id="5" creationId="{E8F2B7B4-9DEC-450C-9BAF-E4D9CE119E84}"/>
          </ac:spMkLst>
        </pc:spChg>
        <pc:spChg chg="add del">
          <ac:chgData name="Suman Kar" userId="6b2343a9-879f-4610-9254-92cf4f68385e" providerId="ADAL" clId="{BB72AE80-2F11-4C43-9E2D-9EF4F7C3F8D0}" dt="2020-01-16T13:20:46.862" v="1691" actId="478"/>
          <ac:spMkLst>
            <pc:docMk/>
            <pc:sldMk cId="3010386955" sldId="334"/>
            <ac:spMk id="6" creationId="{672653F6-B35F-4388-B581-492DA1A71386}"/>
          </ac:spMkLst>
        </pc:spChg>
        <pc:spChg chg="del mod">
          <ac:chgData name="Suman Kar" userId="6b2343a9-879f-4610-9254-92cf4f68385e" providerId="ADAL" clId="{BB72AE80-2F11-4C43-9E2D-9EF4F7C3F8D0}" dt="2020-01-16T13:26:48.677" v="1723" actId="478"/>
          <ac:spMkLst>
            <pc:docMk/>
            <pc:sldMk cId="3010386955" sldId="334"/>
            <ac:spMk id="7" creationId="{6BBFFE5E-42D2-445D-A5A5-6B25B56CAAC2}"/>
          </ac:spMkLst>
        </pc:spChg>
        <pc:spChg chg="add mod">
          <ac:chgData name="Suman Kar" userId="6b2343a9-879f-4610-9254-92cf4f68385e" providerId="ADAL" clId="{BB72AE80-2F11-4C43-9E2D-9EF4F7C3F8D0}" dt="2020-01-16T13:27:40.203" v="1762" actId="1035"/>
          <ac:spMkLst>
            <pc:docMk/>
            <pc:sldMk cId="3010386955" sldId="334"/>
            <ac:spMk id="8" creationId="{7FDEB32A-57D8-44D4-85BF-AA5CF2CEAB7E}"/>
          </ac:spMkLst>
        </pc:spChg>
        <pc:spChg chg="add mod">
          <ac:chgData name="Suman Kar" userId="6b2343a9-879f-4610-9254-92cf4f68385e" providerId="ADAL" clId="{BB72AE80-2F11-4C43-9E2D-9EF4F7C3F8D0}" dt="2020-01-16T13:27:40.203" v="1762" actId="1035"/>
          <ac:spMkLst>
            <pc:docMk/>
            <pc:sldMk cId="3010386955" sldId="334"/>
            <ac:spMk id="9" creationId="{AA862938-2A65-4AEA-84FC-E526D7732160}"/>
          </ac:spMkLst>
        </pc:spChg>
        <pc:spChg chg="mod">
          <ac:chgData name="Suman Kar" userId="6b2343a9-879f-4610-9254-92cf4f68385e" providerId="ADAL" clId="{BB72AE80-2F11-4C43-9E2D-9EF4F7C3F8D0}" dt="2020-01-16T13:27:40.203" v="1762" actId="1035"/>
          <ac:spMkLst>
            <pc:docMk/>
            <pc:sldMk cId="3010386955" sldId="334"/>
            <ac:spMk id="18" creationId="{6E47FD06-ABF0-458B-920E-1F5FEE2F4B7C}"/>
          </ac:spMkLst>
        </pc:spChg>
        <pc:spChg chg="mod">
          <ac:chgData name="Suman Kar" userId="6b2343a9-879f-4610-9254-92cf4f68385e" providerId="ADAL" clId="{BB72AE80-2F11-4C43-9E2D-9EF4F7C3F8D0}" dt="2020-01-16T13:27:40.203" v="1762" actId="1035"/>
          <ac:spMkLst>
            <pc:docMk/>
            <pc:sldMk cId="3010386955" sldId="334"/>
            <ac:spMk id="19" creationId="{48E03F44-C51A-4635-A8F7-D3B023DEAC62}"/>
          </ac:spMkLst>
        </pc:spChg>
      </pc:sldChg>
      <pc:sldChg chg="delSp modSp add">
        <pc:chgData name="Suman Kar" userId="6b2343a9-879f-4610-9254-92cf4f68385e" providerId="ADAL" clId="{BB72AE80-2F11-4C43-9E2D-9EF4F7C3F8D0}" dt="2020-01-16T12:23:42.277" v="1426" actId="12"/>
        <pc:sldMkLst>
          <pc:docMk/>
          <pc:sldMk cId="3085449568" sldId="335"/>
        </pc:sldMkLst>
        <pc:spChg chg="del">
          <ac:chgData name="Suman Kar" userId="6b2343a9-879f-4610-9254-92cf4f68385e" providerId="ADAL" clId="{BB72AE80-2F11-4C43-9E2D-9EF4F7C3F8D0}" dt="2020-01-16T12:23:36.754" v="1425" actId="478"/>
          <ac:spMkLst>
            <pc:docMk/>
            <pc:sldMk cId="3085449568" sldId="335"/>
            <ac:spMk id="2" creationId="{B9A1AE48-5E9D-47A8-B9C1-2396F69AA630}"/>
          </ac:spMkLst>
        </pc:spChg>
        <pc:spChg chg="mod">
          <ac:chgData name="Suman Kar" userId="6b2343a9-879f-4610-9254-92cf4f68385e" providerId="ADAL" clId="{BB72AE80-2F11-4C43-9E2D-9EF4F7C3F8D0}" dt="2020-01-16T12:23:42.277" v="1426" actId="12"/>
          <ac:spMkLst>
            <pc:docMk/>
            <pc:sldMk cId="3085449568" sldId="335"/>
            <ac:spMk id="3" creationId="{C494C19B-28EC-4364-A37A-64410D24A4EA}"/>
          </ac:spMkLst>
        </pc:spChg>
      </pc:sldChg>
      <pc:sldChg chg="modSp add">
        <pc:chgData name="Suman Kar" userId="6b2343a9-879f-4610-9254-92cf4f68385e" providerId="ADAL" clId="{BB72AE80-2F11-4C43-9E2D-9EF4F7C3F8D0}" dt="2020-01-17T09:37:07.122" v="2151" actId="20577"/>
        <pc:sldMkLst>
          <pc:docMk/>
          <pc:sldMk cId="4288121883" sldId="336"/>
        </pc:sldMkLst>
        <pc:spChg chg="mod">
          <ac:chgData name="Suman Kar" userId="6b2343a9-879f-4610-9254-92cf4f68385e" providerId="ADAL" clId="{BB72AE80-2F11-4C43-9E2D-9EF4F7C3F8D0}" dt="2020-01-16T12:24:26.061" v="1493" actId="20577"/>
          <ac:spMkLst>
            <pc:docMk/>
            <pc:sldMk cId="4288121883" sldId="336"/>
            <ac:spMk id="2" creationId="{376813E7-E25D-4A83-B2C4-15AF6B4D49BB}"/>
          </ac:spMkLst>
        </pc:spChg>
        <pc:spChg chg="mod">
          <ac:chgData name="Suman Kar" userId="6b2343a9-879f-4610-9254-92cf4f68385e" providerId="ADAL" clId="{BB72AE80-2F11-4C43-9E2D-9EF4F7C3F8D0}" dt="2020-01-17T09:37:07.122" v="2151" actId="20577"/>
          <ac:spMkLst>
            <pc:docMk/>
            <pc:sldMk cId="4288121883" sldId="336"/>
            <ac:spMk id="3" creationId="{C0AC8373-032F-4FAB-A654-EF6C879F75D1}"/>
          </ac:spMkLst>
        </pc:spChg>
      </pc:sldChg>
      <pc:sldChg chg="modSp add ord">
        <pc:chgData name="Suman Kar" userId="6b2343a9-879f-4610-9254-92cf4f68385e" providerId="ADAL" clId="{BB72AE80-2F11-4C43-9E2D-9EF4F7C3F8D0}" dt="2020-01-16T12:30:57.761" v="1515"/>
        <pc:sldMkLst>
          <pc:docMk/>
          <pc:sldMk cId="3677531247" sldId="337"/>
        </pc:sldMkLst>
        <pc:spChg chg="mod">
          <ac:chgData name="Suman Kar" userId="6b2343a9-879f-4610-9254-92cf4f68385e" providerId="ADAL" clId="{BB72AE80-2F11-4C43-9E2D-9EF4F7C3F8D0}" dt="2020-01-16T12:28:59.893" v="1506"/>
          <ac:spMkLst>
            <pc:docMk/>
            <pc:sldMk cId="3677531247" sldId="337"/>
            <ac:spMk id="2" creationId="{6315DB11-4EE3-47DF-8C6F-56C4040867EA}"/>
          </ac:spMkLst>
        </pc:spChg>
        <pc:spChg chg="mod">
          <ac:chgData name="Suman Kar" userId="6b2343a9-879f-4610-9254-92cf4f68385e" providerId="ADAL" clId="{BB72AE80-2F11-4C43-9E2D-9EF4F7C3F8D0}" dt="2020-01-16T12:30:57.761" v="1515"/>
          <ac:spMkLst>
            <pc:docMk/>
            <pc:sldMk cId="3677531247" sldId="337"/>
            <ac:spMk id="3" creationId="{EF704AEF-84A2-4E55-B765-070A95E33D8A}"/>
          </ac:spMkLst>
        </pc:spChg>
      </pc:sldChg>
      <pc:sldChg chg="addSp delSp modSp add">
        <pc:chgData name="Suman Kar" userId="6b2343a9-879f-4610-9254-92cf4f68385e" providerId="ADAL" clId="{BB72AE80-2F11-4C43-9E2D-9EF4F7C3F8D0}" dt="2020-01-16T13:29:03.532" v="1809" actId="20577"/>
        <pc:sldMkLst>
          <pc:docMk/>
          <pc:sldMk cId="2938587054" sldId="338"/>
        </pc:sldMkLst>
        <pc:spChg chg="mod">
          <ac:chgData name="Suman Kar" userId="6b2343a9-879f-4610-9254-92cf4f68385e" providerId="ADAL" clId="{BB72AE80-2F11-4C43-9E2D-9EF4F7C3F8D0}" dt="2020-01-16T13:04:33.129" v="1556" actId="20577"/>
          <ac:spMkLst>
            <pc:docMk/>
            <pc:sldMk cId="2938587054" sldId="338"/>
            <ac:spMk id="2" creationId="{47BC1C8A-1655-4565-A75B-81F78C7A47FC}"/>
          </ac:spMkLst>
        </pc:spChg>
        <pc:spChg chg="del">
          <ac:chgData name="Suman Kar" userId="6b2343a9-879f-4610-9254-92cf4f68385e" providerId="ADAL" clId="{BB72AE80-2F11-4C43-9E2D-9EF4F7C3F8D0}" dt="2020-01-16T13:05:03.032" v="1558" actId="478"/>
          <ac:spMkLst>
            <pc:docMk/>
            <pc:sldMk cId="2938587054" sldId="338"/>
            <ac:spMk id="3" creationId="{FFC56DE3-12A9-4D43-A77B-EB93DF9974A7}"/>
          </ac:spMkLst>
        </pc:spChg>
        <pc:spChg chg="add mod">
          <ac:chgData name="Suman Kar" userId="6b2343a9-879f-4610-9254-92cf4f68385e" providerId="ADAL" clId="{BB72AE80-2F11-4C43-9E2D-9EF4F7C3F8D0}" dt="2020-01-16T13:05:52.396" v="1589" actId="1035"/>
          <ac:spMkLst>
            <pc:docMk/>
            <pc:sldMk cId="2938587054" sldId="338"/>
            <ac:spMk id="5" creationId="{B76D5816-F1CC-4D63-BDFA-60780D027DE2}"/>
          </ac:spMkLst>
        </pc:spChg>
        <pc:spChg chg="add mod">
          <ac:chgData name="Suman Kar" userId="6b2343a9-879f-4610-9254-92cf4f68385e" providerId="ADAL" clId="{BB72AE80-2F11-4C43-9E2D-9EF4F7C3F8D0}" dt="2020-01-16T13:05:52.396" v="1589" actId="1035"/>
          <ac:spMkLst>
            <pc:docMk/>
            <pc:sldMk cId="2938587054" sldId="338"/>
            <ac:spMk id="6" creationId="{CE4D1CD2-A2D2-437A-AA26-6CFBF47A804D}"/>
          </ac:spMkLst>
        </pc:spChg>
        <pc:spChg chg="add del mod">
          <ac:chgData name="Suman Kar" userId="6b2343a9-879f-4610-9254-92cf4f68385e" providerId="ADAL" clId="{BB72AE80-2F11-4C43-9E2D-9EF4F7C3F8D0}" dt="2020-01-16T13:06:54.597" v="1595" actId="478"/>
          <ac:spMkLst>
            <pc:docMk/>
            <pc:sldMk cId="2938587054" sldId="338"/>
            <ac:spMk id="7" creationId="{63F31C5C-0175-4747-AAA7-0E93D36BB356}"/>
          </ac:spMkLst>
        </pc:spChg>
        <pc:spChg chg="add del">
          <ac:chgData name="Suman Kar" userId="6b2343a9-879f-4610-9254-92cf4f68385e" providerId="ADAL" clId="{BB72AE80-2F11-4C43-9E2D-9EF4F7C3F8D0}" dt="2020-01-16T13:05:37.720" v="1561" actId="478"/>
          <ac:spMkLst>
            <pc:docMk/>
            <pc:sldMk cId="2938587054" sldId="338"/>
            <ac:spMk id="8" creationId="{24A6B98B-FD7D-4ED2-86D0-2C33B9509E9C}"/>
          </ac:spMkLst>
        </pc:spChg>
        <pc:spChg chg="add mod">
          <ac:chgData name="Suman Kar" userId="6b2343a9-879f-4610-9254-92cf4f68385e" providerId="ADAL" clId="{BB72AE80-2F11-4C43-9E2D-9EF4F7C3F8D0}" dt="2020-01-16T13:07:54.611" v="1605" actId="14100"/>
          <ac:spMkLst>
            <pc:docMk/>
            <pc:sldMk cId="2938587054" sldId="338"/>
            <ac:spMk id="9" creationId="{332B0A62-83BA-40E0-9629-FD156D7314F0}"/>
          </ac:spMkLst>
        </pc:spChg>
        <pc:spChg chg="add del mod">
          <ac:chgData name="Suman Kar" userId="6b2343a9-879f-4610-9254-92cf4f68385e" providerId="ADAL" clId="{BB72AE80-2F11-4C43-9E2D-9EF4F7C3F8D0}" dt="2020-01-16T13:08:59.003" v="1610" actId="478"/>
          <ac:spMkLst>
            <pc:docMk/>
            <pc:sldMk cId="2938587054" sldId="338"/>
            <ac:spMk id="10" creationId="{65D95BF1-834B-4E8D-8A51-66C8B3B662BA}"/>
          </ac:spMkLst>
        </pc:spChg>
        <pc:spChg chg="add mod">
          <ac:chgData name="Suman Kar" userId="6b2343a9-879f-4610-9254-92cf4f68385e" providerId="ADAL" clId="{BB72AE80-2F11-4C43-9E2D-9EF4F7C3F8D0}" dt="2020-01-16T13:29:03.532" v="1809" actId="20577"/>
          <ac:spMkLst>
            <pc:docMk/>
            <pc:sldMk cId="2938587054" sldId="338"/>
            <ac:spMk id="11" creationId="{E5D3766F-1F35-4DD3-BC11-047B96D656B4}"/>
          </ac:spMkLst>
        </pc:spChg>
      </pc:sldChg>
      <pc:sldChg chg="addSp delSp modSp add">
        <pc:chgData name="Suman Kar" userId="6b2343a9-879f-4610-9254-92cf4f68385e" providerId="ADAL" clId="{BB72AE80-2F11-4C43-9E2D-9EF4F7C3F8D0}" dt="2020-01-16T13:56:53.302" v="1851"/>
        <pc:sldMkLst>
          <pc:docMk/>
          <pc:sldMk cId="3195257621" sldId="340"/>
        </pc:sldMkLst>
        <pc:spChg chg="del mod">
          <ac:chgData name="Suman Kar" userId="6b2343a9-879f-4610-9254-92cf4f68385e" providerId="ADAL" clId="{BB72AE80-2F11-4C43-9E2D-9EF4F7C3F8D0}" dt="2020-01-16T13:51:29.564" v="1815" actId="478"/>
          <ac:spMkLst>
            <pc:docMk/>
            <pc:sldMk cId="3195257621" sldId="340"/>
            <ac:spMk id="3" creationId="{3DC4F6C3-29A7-4256-B6C5-AB900A5497EE}"/>
          </ac:spMkLst>
        </pc:spChg>
        <pc:spChg chg="add mod">
          <ac:chgData name="Suman Kar" userId="6b2343a9-879f-4610-9254-92cf4f68385e" providerId="ADAL" clId="{BB72AE80-2F11-4C43-9E2D-9EF4F7C3F8D0}" dt="2020-01-16T13:51:47.630" v="1819" actId="14100"/>
          <ac:spMkLst>
            <pc:docMk/>
            <pc:sldMk cId="3195257621" sldId="340"/>
            <ac:spMk id="5" creationId="{45F93425-7C42-4C8E-B38F-B13FFC5D8990}"/>
          </ac:spMkLst>
        </pc:spChg>
        <pc:spChg chg="add del mod">
          <ac:chgData name="Suman Kar" userId="6b2343a9-879f-4610-9254-92cf4f68385e" providerId="ADAL" clId="{BB72AE80-2F11-4C43-9E2D-9EF4F7C3F8D0}" dt="2020-01-16T13:53:06.339" v="1824"/>
          <ac:spMkLst>
            <pc:docMk/>
            <pc:sldMk cId="3195257621" sldId="340"/>
            <ac:spMk id="6" creationId="{3BF3CA92-5AE4-41CA-B366-26C571F608A8}"/>
          </ac:spMkLst>
        </pc:spChg>
        <pc:spChg chg="del mod">
          <ac:chgData name="Suman Kar" userId="6b2343a9-879f-4610-9254-92cf4f68385e" providerId="ADAL" clId="{BB72AE80-2F11-4C43-9E2D-9EF4F7C3F8D0}" dt="2020-01-16T13:51:07.174" v="1812" actId="478"/>
          <ac:spMkLst>
            <pc:docMk/>
            <pc:sldMk cId="3195257621" sldId="340"/>
            <ac:spMk id="7" creationId="{6BBFFE5E-42D2-445D-A5A5-6B25B56CAAC2}"/>
          </ac:spMkLst>
        </pc:spChg>
        <pc:spChg chg="del mod">
          <ac:chgData name="Suman Kar" userId="6b2343a9-879f-4610-9254-92cf4f68385e" providerId="ADAL" clId="{BB72AE80-2F11-4C43-9E2D-9EF4F7C3F8D0}" dt="2020-01-16T13:51:39.386" v="1817" actId="478"/>
          <ac:spMkLst>
            <pc:docMk/>
            <pc:sldMk cId="3195257621" sldId="340"/>
            <ac:spMk id="18" creationId="{6E47FD06-ABF0-458B-920E-1F5FEE2F4B7C}"/>
          </ac:spMkLst>
        </pc:spChg>
        <pc:spChg chg="del mod">
          <ac:chgData name="Suman Kar" userId="6b2343a9-879f-4610-9254-92cf4f68385e" providerId="ADAL" clId="{BB72AE80-2F11-4C43-9E2D-9EF4F7C3F8D0}" dt="2020-01-16T13:51:36.500" v="1816" actId="478"/>
          <ac:spMkLst>
            <pc:docMk/>
            <pc:sldMk cId="3195257621" sldId="340"/>
            <ac:spMk id="19" creationId="{48E03F44-C51A-4635-A8F7-D3B023DEAC62}"/>
          </ac:spMkLst>
        </pc:spChg>
        <pc:picChg chg="add del">
          <ac:chgData name="Suman Kar" userId="6b2343a9-879f-4610-9254-92cf4f68385e" providerId="ADAL" clId="{BB72AE80-2F11-4C43-9E2D-9EF4F7C3F8D0}" dt="2020-01-16T13:56:53.302" v="1851"/>
          <ac:picMkLst>
            <pc:docMk/>
            <pc:sldMk cId="3195257621" sldId="340"/>
            <ac:picMk id="8" creationId="{B1AB8C8F-EBB8-43EF-9627-C9F1CD5FA41F}"/>
          </ac:picMkLst>
        </pc:picChg>
      </pc:sldChg>
      <pc:sldChg chg="addSp delSp modSp add">
        <pc:chgData name="Suman Kar" userId="6b2343a9-879f-4610-9254-92cf4f68385e" providerId="ADAL" clId="{BB72AE80-2F11-4C43-9E2D-9EF4F7C3F8D0}" dt="2020-01-16T14:03:01.265" v="1895" actId="20577"/>
        <pc:sldMkLst>
          <pc:docMk/>
          <pc:sldMk cId="3191104161" sldId="341"/>
        </pc:sldMkLst>
        <pc:spChg chg="mod">
          <ac:chgData name="Suman Kar" userId="6b2343a9-879f-4610-9254-92cf4f68385e" providerId="ADAL" clId="{BB72AE80-2F11-4C43-9E2D-9EF4F7C3F8D0}" dt="2020-01-16T13:55:07.838" v="1844"/>
          <ac:spMkLst>
            <pc:docMk/>
            <pc:sldMk cId="3191104161" sldId="341"/>
            <ac:spMk id="2" creationId="{02B1AA16-A29C-46DA-B76D-58B278B0AFBC}"/>
          </ac:spMkLst>
        </pc:spChg>
        <pc:spChg chg="del">
          <ac:chgData name="Suman Kar" userId="6b2343a9-879f-4610-9254-92cf4f68385e" providerId="ADAL" clId="{BB72AE80-2F11-4C43-9E2D-9EF4F7C3F8D0}" dt="2020-01-16T13:53:07.889" v="1825"/>
          <ac:spMkLst>
            <pc:docMk/>
            <pc:sldMk cId="3191104161" sldId="341"/>
            <ac:spMk id="3" creationId="{05A12F68-9B55-4C19-8874-DE29AB4252D8}"/>
          </ac:spMkLst>
        </pc:spChg>
        <pc:spChg chg="add del">
          <ac:chgData name="Suman Kar" userId="6b2343a9-879f-4610-9254-92cf4f68385e" providerId="ADAL" clId="{BB72AE80-2F11-4C43-9E2D-9EF4F7C3F8D0}" dt="2020-01-16T13:53:13.211" v="1826"/>
          <ac:spMkLst>
            <pc:docMk/>
            <pc:sldMk cId="3191104161" sldId="341"/>
            <ac:spMk id="5" creationId="{0E8C481A-0792-4FE7-B9B6-BDDC32B79232}"/>
          </ac:spMkLst>
        </pc:spChg>
        <pc:spChg chg="add del mod">
          <ac:chgData name="Suman Kar" userId="6b2343a9-879f-4610-9254-92cf4f68385e" providerId="ADAL" clId="{BB72AE80-2F11-4C43-9E2D-9EF4F7C3F8D0}" dt="2020-01-16T13:53:16.244" v="1827" actId="478"/>
          <ac:spMkLst>
            <pc:docMk/>
            <pc:sldMk cId="3191104161" sldId="341"/>
            <ac:spMk id="6" creationId="{066E2649-4955-4968-B6A0-C495B2B33B21}"/>
          </ac:spMkLst>
        </pc:spChg>
        <pc:spChg chg="add mod">
          <ac:chgData name="Suman Kar" userId="6b2343a9-879f-4610-9254-92cf4f68385e" providerId="ADAL" clId="{BB72AE80-2F11-4C43-9E2D-9EF4F7C3F8D0}" dt="2020-01-16T13:55:37.798" v="1847" actId="14100"/>
          <ac:spMkLst>
            <pc:docMk/>
            <pc:sldMk cId="3191104161" sldId="341"/>
            <ac:spMk id="7" creationId="{E36DCE81-3795-4D69-AE5B-D63F77630C6C}"/>
          </ac:spMkLst>
        </pc:spChg>
        <pc:spChg chg="add mod">
          <ac:chgData name="Suman Kar" userId="6b2343a9-879f-4610-9254-92cf4f68385e" providerId="ADAL" clId="{BB72AE80-2F11-4C43-9E2D-9EF4F7C3F8D0}" dt="2020-01-16T13:55:41.382" v="1848" actId="1076"/>
          <ac:spMkLst>
            <pc:docMk/>
            <pc:sldMk cId="3191104161" sldId="341"/>
            <ac:spMk id="8" creationId="{DE611288-C7ED-48F9-82E4-A393F8A8DD41}"/>
          </ac:spMkLst>
        </pc:spChg>
        <pc:spChg chg="add mod">
          <ac:chgData name="Suman Kar" userId="6b2343a9-879f-4610-9254-92cf4f68385e" providerId="ADAL" clId="{BB72AE80-2F11-4C43-9E2D-9EF4F7C3F8D0}" dt="2020-01-16T14:03:01.265" v="1895" actId="20577"/>
          <ac:spMkLst>
            <pc:docMk/>
            <pc:sldMk cId="3191104161" sldId="341"/>
            <ac:spMk id="9" creationId="{34CB3F9E-69F3-43AD-BF1B-24287FEE0DA3}"/>
          </ac:spMkLst>
        </pc:spChg>
      </pc:sldChg>
      <pc:sldChg chg="addSp delSp modSp add ord">
        <pc:chgData name="Suman Kar" userId="6b2343a9-879f-4610-9254-92cf4f68385e" providerId="ADAL" clId="{BB72AE80-2F11-4C43-9E2D-9EF4F7C3F8D0}" dt="2020-01-17T09:29:10.300" v="2067" actId="1440"/>
        <pc:sldMkLst>
          <pc:docMk/>
          <pc:sldMk cId="3807164875" sldId="342"/>
        </pc:sldMkLst>
        <pc:spChg chg="mod">
          <ac:chgData name="Suman Kar" userId="6b2343a9-879f-4610-9254-92cf4f68385e" providerId="ADAL" clId="{BB72AE80-2F11-4C43-9E2D-9EF4F7C3F8D0}" dt="2020-01-16T13:57:34.609" v="1869" actId="20577"/>
          <ac:spMkLst>
            <pc:docMk/>
            <pc:sldMk cId="3807164875" sldId="342"/>
            <ac:spMk id="2" creationId="{F1712E14-7966-44FC-BA66-A73DE94CA91D}"/>
          </ac:spMkLst>
        </pc:spChg>
        <pc:spChg chg="del">
          <ac:chgData name="Suman Kar" userId="6b2343a9-879f-4610-9254-92cf4f68385e" providerId="ADAL" clId="{BB72AE80-2F11-4C43-9E2D-9EF4F7C3F8D0}" dt="2020-01-16T13:56:59.535" v="1853" actId="478"/>
          <ac:spMkLst>
            <pc:docMk/>
            <pc:sldMk cId="3807164875" sldId="342"/>
            <ac:spMk id="3" creationId="{2169E34F-A85E-442F-81DE-331F55C0303A}"/>
          </ac:spMkLst>
        </pc:spChg>
        <pc:picChg chg="add mod">
          <ac:chgData name="Suman Kar" userId="6b2343a9-879f-4610-9254-92cf4f68385e" providerId="ADAL" clId="{BB72AE80-2F11-4C43-9E2D-9EF4F7C3F8D0}" dt="2020-01-17T09:29:10.300" v="2067" actId="1440"/>
          <ac:picMkLst>
            <pc:docMk/>
            <pc:sldMk cId="3807164875" sldId="342"/>
            <ac:picMk id="5" creationId="{24729694-7E22-4A15-85C8-F12884849B27}"/>
          </ac:picMkLst>
        </pc:picChg>
      </pc:sldChg>
      <pc:sldChg chg="addSp delSp modSp add">
        <pc:chgData name="Suman Kar" userId="6b2343a9-879f-4610-9254-92cf4f68385e" providerId="ADAL" clId="{BB72AE80-2F11-4C43-9E2D-9EF4F7C3F8D0}" dt="2020-01-17T09:18:53.295" v="2014" actId="1440"/>
        <pc:sldMkLst>
          <pc:docMk/>
          <pc:sldMk cId="2296580310" sldId="343"/>
        </pc:sldMkLst>
        <pc:spChg chg="mod">
          <ac:chgData name="Suman Kar" userId="6b2343a9-879f-4610-9254-92cf4f68385e" providerId="ADAL" clId="{BB72AE80-2F11-4C43-9E2D-9EF4F7C3F8D0}" dt="2020-01-16T14:18:19.134" v="1953" actId="20577"/>
          <ac:spMkLst>
            <pc:docMk/>
            <pc:sldMk cId="2296580310" sldId="343"/>
            <ac:spMk id="2" creationId="{BE1823B9-C2D5-4526-8BB3-D394DDB78EFD}"/>
          </ac:spMkLst>
        </pc:spChg>
        <pc:spChg chg="del">
          <ac:chgData name="Suman Kar" userId="6b2343a9-879f-4610-9254-92cf4f68385e" providerId="ADAL" clId="{BB72AE80-2F11-4C43-9E2D-9EF4F7C3F8D0}" dt="2020-01-16T14:16:22.971" v="1941"/>
          <ac:spMkLst>
            <pc:docMk/>
            <pc:sldMk cId="2296580310" sldId="343"/>
            <ac:spMk id="3" creationId="{37AD2AC7-52C0-41B8-A351-350E17A4E396}"/>
          </ac:spMkLst>
        </pc:spChg>
        <pc:picChg chg="add mod">
          <ac:chgData name="Suman Kar" userId="6b2343a9-879f-4610-9254-92cf4f68385e" providerId="ADAL" clId="{BB72AE80-2F11-4C43-9E2D-9EF4F7C3F8D0}" dt="2020-01-17T09:18:53.295" v="2014" actId="1440"/>
          <ac:picMkLst>
            <pc:docMk/>
            <pc:sldMk cId="2296580310" sldId="343"/>
            <ac:picMk id="5" creationId="{D708348A-373E-4887-86D2-21CBCEE171A0}"/>
          </ac:picMkLst>
        </pc:picChg>
      </pc:sldChg>
      <pc:sldChg chg="addSp delSp modSp add">
        <pc:chgData name="Suman Kar" userId="6b2343a9-879f-4610-9254-92cf4f68385e" providerId="ADAL" clId="{BB72AE80-2F11-4C43-9E2D-9EF4F7C3F8D0}" dt="2020-01-17T09:49:21.298" v="2379" actId="208"/>
        <pc:sldMkLst>
          <pc:docMk/>
          <pc:sldMk cId="1848438841" sldId="344"/>
        </pc:sldMkLst>
        <pc:spChg chg="mod">
          <ac:chgData name="Suman Kar" userId="6b2343a9-879f-4610-9254-92cf4f68385e" providerId="ADAL" clId="{BB72AE80-2F11-4C43-9E2D-9EF4F7C3F8D0}" dt="2020-01-16T14:18:22.693" v="1954"/>
          <ac:spMkLst>
            <pc:docMk/>
            <pc:sldMk cId="1848438841" sldId="344"/>
            <ac:spMk id="2" creationId="{E35FEA65-3722-4241-80F2-56B2C517A11B}"/>
          </ac:spMkLst>
        </pc:spChg>
        <pc:spChg chg="del mod">
          <ac:chgData name="Suman Kar" userId="6b2343a9-879f-4610-9254-92cf4f68385e" providerId="ADAL" clId="{BB72AE80-2F11-4C43-9E2D-9EF4F7C3F8D0}" dt="2020-01-16T14:18:29.979" v="1955" actId="478"/>
          <ac:spMkLst>
            <pc:docMk/>
            <pc:sldMk cId="1848438841" sldId="344"/>
            <ac:spMk id="3" creationId="{28E7375B-3E2F-4A29-930F-49431D20730C}"/>
          </ac:spMkLst>
        </pc:spChg>
        <pc:spChg chg="add mod">
          <ac:chgData name="Suman Kar" userId="6b2343a9-879f-4610-9254-92cf4f68385e" providerId="ADAL" clId="{BB72AE80-2F11-4C43-9E2D-9EF4F7C3F8D0}" dt="2020-01-17T09:49:21.298" v="2379" actId="208"/>
          <ac:spMkLst>
            <pc:docMk/>
            <pc:sldMk cId="1848438841" sldId="344"/>
            <ac:spMk id="8" creationId="{B4F24094-71B4-4966-A006-F307ECB172A8}"/>
          </ac:spMkLst>
        </pc:spChg>
        <pc:spChg chg="add mod">
          <ac:chgData name="Suman Kar" userId="6b2343a9-879f-4610-9254-92cf4f68385e" providerId="ADAL" clId="{BB72AE80-2F11-4C43-9E2D-9EF4F7C3F8D0}" dt="2020-01-17T09:49:13.945" v="2378" actId="208"/>
          <ac:spMkLst>
            <pc:docMk/>
            <pc:sldMk cId="1848438841" sldId="344"/>
            <ac:spMk id="9" creationId="{D498DE9B-60C0-4D36-9438-C486B6273018}"/>
          </ac:spMkLst>
        </pc:spChg>
        <pc:picChg chg="add mod">
          <ac:chgData name="Suman Kar" userId="6b2343a9-879f-4610-9254-92cf4f68385e" providerId="ADAL" clId="{BB72AE80-2F11-4C43-9E2D-9EF4F7C3F8D0}" dt="2020-01-17T09:20:04.638" v="2017" actId="1440"/>
          <ac:picMkLst>
            <pc:docMk/>
            <pc:sldMk cId="1848438841" sldId="344"/>
            <ac:picMk id="6" creationId="{9C0AD208-5BAC-4439-961E-521D1DE73A13}"/>
          </ac:picMkLst>
        </pc:picChg>
        <pc:picChg chg="add mod">
          <ac:chgData name="Suman Kar" userId="6b2343a9-879f-4610-9254-92cf4f68385e" providerId="ADAL" clId="{BB72AE80-2F11-4C43-9E2D-9EF4F7C3F8D0}" dt="2020-01-17T09:07:40.424" v="1962" actId="1076"/>
          <ac:picMkLst>
            <pc:docMk/>
            <pc:sldMk cId="1848438841" sldId="344"/>
            <ac:picMk id="7" creationId="{DEDDFAFB-02DF-4277-AF3C-AD413819A995}"/>
          </ac:picMkLst>
        </pc:picChg>
      </pc:sldChg>
      <pc:sldChg chg="addSp delSp modSp add">
        <pc:chgData name="Suman Kar" userId="6b2343a9-879f-4610-9254-92cf4f68385e" providerId="ADAL" clId="{BB72AE80-2F11-4C43-9E2D-9EF4F7C3F8D0}" dt="2020-01-17T09:33:13.243" v="2124" actId="14100"/>
        <pc:sldMkLst>
          <pc:docMk/>
          <pc:sldMk cId="4293367391" sldId="345"/>
        </pc:sldMkLst>
        <pc:spChg chg="mod">
          <ac:chgData name="Suman Kar" userId="6b2343a9-879f-4610-9254-92cf4f68385e" providerId="ADAL" clId="{BB72AE80-2F11-4C43-9E2D-9EF4F7C3F8D0}" dt="2020-01-17T09:30:01.211" v="2091"/>
          <ac:spMkLst>
            <pc:docMk/>
            <pc:sldMk cId="4293367391" sldId="345"/>
            <ac:spMk id="2" creationId="{8D311435-02EA-4386-B833-3AC0487C66EC}"/>
          </ac:spMkLst>
        </pc:spChg>
        <pc:spChg chg="del">
          <ac:chgData name="Suman Kar" userId="6b2343a9-879f-4610-9254-92cf4f68385e" providerId="ADAL" clId="{BB72AE80-2F11-4C43-9E2D-9EF4F7C3F8D0}" dt="2020-01-17T09:30:05.814" v="2092" actId="478"/>
          <ac:spMkLst>
            <pc:docMk/>
            <pc:sldMk cId="4293367391" sldId="345"/>
            <ac:spMk id="3" creationId="{A1306E3F-91E8-459F-8B08-AE79EB593063}"/>
          </ac:spMkLst>
        </pc:spChg>
        <pc:spChg chg="add mod">
          <ac:chgData name="Suman Kar" userId="6b2343a9-879f-4610-9254-92cf4f68385e" providerId="ADAL" clId="{BB72AE80-2F11-4C43-9E2D-9EF4F7C3F8D0}" dt="2020-01-17T09:30:24.853" v="2094"/>
          <ac:spMkLst>
            <pc:docMk/>
            <pc:sldMk cId="4293367391" sldId="345"/>
            <ac:spMk id="5" creationId="{F9381EF9-26A5-43F4-A6CC-83729FAF167C}"/>
          </ac:spMkLst>
        </pc:spChg>
        <pc:spChg chg="add mod">
          <ac:chgData name="Suman Kar" userId="6b2343a9-879f-4610-9254-92cf4f68385e" providerId="ADAL" clId="{BB72AE80-2F11-4C43-9E2D-9EF4F7C3F8D0}" dt="2020-01-17T09:30:58.742" v="2101"/>
          <ac:spMkLst>
            <pc:docMk/>
            <pc:sldMk cId="4293367391" sldId="345"/>
            <ac:spMk id="6" creationId="{927B5545-67BB-40D3-85F5-10EBB0218E56}"/>
          </ac:spMkLst>
        </pc:spChg>
        <pc:spChg chg="add del">
          <ac:chgData name="Suman Kar" userId="6b2343a9-879f-4610-9254-92cf4f68385e" providerId="ADAL" clId="{BB72AE80-2F11-4C43-9E2D-9EF4F7C3F8D0}" dt="2020-01-17T09:30:37.546" v="2096"/>
          <ac:spMkLst>
            <pc:docMk/>
            <pc:sldMk cId="4293367391" sldId="345"/>
            <ac:spMk id="7" creationId="{1A38031E-EC79-479F-8B5A-B174BE59C62E}"/>
          </ac:spMkLst>
        </pc:spChg>
        <pc:spChg chg="add del">
          <ac:chgData name="Suman Kar" userId="6b2343a9-879f-4610-9254-92cf4f68385e" providerId="ADAL" clId="{BB72AE80-2F11-4C43-9E2D-9EF4F7C3F8D0}" dt="2020-01-17T09:30:50.279" v="2100"/>
          <ac:spMkLst>
            <pc:docMk/>
            <pc:sldMk cId="4293367391" sldId="345"/>
            <ac:spMk id="8" creationId="{5FF0C6BA-C783-43B7-8F1F-302BFD1C1983}"/>
          </ac:spMkLst>
        </pc:spChg>
        <pc:spChg chg="add mod">
          <ac:chgData name="Suman Kar" userId="6b2343a9-879f-4610-9254-92cf4f68385e" providerId="ADAL" clId="{BB72AE80-2F11-4C43-9E2D-9EF4F7C3F8D0}" dt="2020-01-17T09:32:47.368" v="2122" actId="1076"/>
          <ac:spMkLst>
            <pc:docMk/>
            <pc:sldMk cId="4293367391" sldId="345"/>
            <ac:spMk id="11" creationId="{052CFC75-4285-4AD0-80A7-70D34ABAE4C4}"/>
          </ac:spMkLst>
        </pc:spChg>
        <pc:spChg chg="add mod">
          <ac:chgData name="Suman Kar" userId="6b2343a9-879f-4610-9254-92cf4f68385e" providerId="ADAL" clId="{BB72AE80-2F11-4C43-9E2D-9EF4F7C3F8D0}" dt="2020-01-17T09:32:33.615" v="2119" actId="1035"/>
          <ac:spMkLst>
            <pc:docMk/>
            <pc:sldMk cId="4293367391" sldId="345"/>
            <ac:spMk id="12" creationId="{300309FA-1353-479E-8843-F2493AB1147B}"/>
          </ac:spMkLst>
        </pc:spChg>
        <pc:picChg chg="add mod">
          <ac:chgData name="Suman Kar" userId="6b2343a9-879f-4610-9254-92cf4f68385e" providerId="ADAL" clId="{BB72AE80-2F11-4C43-9E2D-9EF4F7C3F8D0}" dt="2020-01-17T09:32:43.858" v="2121" actId="14100"/>
          <ac:picMkLst>
            <pc:docMk/>
            <pc:sldMk cId="4293367391" sldId="345"/>
            <ac:picMk id="9" creationId="{57592E68-C057-47DE-B988-91B1607938F0}"/>
          </ac:picMkLst>
        </pc:picChg>
        <pc:picChg chg="add mod">
          <ac:chgData name="Suman Kar" userId="6b2343a9-879f-4610-9254-92cf4f68385e" providerId="ADAL" clId="{BB72AE80-2F11-4C43-9E2D-9EF4F7C3F8D0}" dt="2020-01-17T09:33:13.243" v="2124" actId="14100"/>
          <ac:picMkLst>
            <pc:docMk/>
            <pc:sldMk cId="4293367391" sldId="345"/>
            <ac:picMk id="10" creationId="{3BAD54B0-ED5D-44CD-B0E8-C80C58FB9581}"/>
          </ac:picMkLst>
        </pc:picChg>
      </pc:sldChg>
      <pc:sldChg chg="modSp add">
        <pc:chgData name="Suman Kar" userId="6b2343a9-879f-4610-9254-92cf4f68385e" providerId="ADAL" clId="{BB72AE80-2F11-4C43-9E2D-9EF4F7C3F8D0}" dt="2020-01-17T09:47:27.499" v="2377" actId="20577"/>
        <pc:sldMkLst>
          <pc:docMk/>
          <pc:sldMk cId="1319135567" sldId="346"/>
        </pc:sldMkLst>
        <pc:spChg chg="mod">
          <ac:chgData name="Suman Kar" userId="6b2343a9-879f-4610-9254-92cf4f68385e" providerId="ADAL" clId="{BB72AE80-2F11-4C43-9E2D-9EF4F7C3F8D0}" dt="2020-01-17T09:45:07.927" v="2177" actId="20577"/>
          <ac:spMkLst>
            <pc:docMk/>
            <pc:sldMk cId="1319135567" sldId="346"/>
            <ac:spMk id="2" creationId="{EE42F82E-3D38-4875-9C18-EB00217AA39D}"/>
          </ac:spMkLst>
        </pc:spChg>
        <pc:spChg chg="mod">
          <ac:chgData name="Suman Kar" userId="6b2343a9-879f-4610-9254-92cf4f68385e" providerId="ADAL" clId="{BB72AE80-2F11-4C43-9E2D-9EF4F7C3F8D0}" dt="2020-01-17T09:47:27.499" v="2377" actId="20577"/>
          <ac:spMkLst>
            <pc:docMk/>
            <pc:sldMk cId="1319135567" sldId="346"/>
            <ac:spMk id="3" creationId="{2863DD13-BE5A-4DE1-A00B-2E28F5ABFBB7}"/>
          </ac:spMkLst>
        </pc:spChg>
      </pc:sldChg>
      <pc:sldChg chg="addSp delSp modSp add">
        <pc:chgData name="Suman Kar" userId="6b2343a9-879f-4610-9254-92cf4f68385e" providerId="ADAL" clId="{BB72AE80-2F11-4C43-9E2D-9EF4F7C3F8D0}" dt="2020-01-17T10:15:31.463" v="2395" actId="120"/>
        <pc:sldMkLst>
          <pc:docMk/>
          <pc:sldMk cId="2433475977" sldId="347"/>
        </pc:sldMkLst>
        <pc:spChg chg="mod">
          <ac:chgData name="Suman Kar" userId="6b2343a9-879f-4610-9254-92cf4f68385e" providerId="ADAL" clId="{BB72AE80-2F11-4C43-9E2D-9EF4F7C3F8D0}" dt="2020-01-17T10:06:49.219" v="2381"/>
          <ac:spMkLst>
            <pc:docMk/>
            <pc:sldMk cId="2433475977" sldId="347"/>
            <ac:spMk id="2" creationId="{5C3E497E-DDDF-4F06-A314-ED829BD44E4E}"/>
          </ac:spMkLst>
        </pc:spChg>
        <pc:spChg chg="del">
          <ac:chgData name="Suman Kar" userId="6b2343a9-879f-4610-9254-92cf4f68385e" providerId="ADAL" clId="{BB72AE80-2F11-4C43-9E2D-9EF4F7C3F8D0}" dt="2020-01-17T10:07:24.165" v="2382" actId="478"/>
          <ac:spMkLst>
            <pc:docMk/>
            <pc:sldMk cId="2433475977" sldId="347"/>
            <ac:spMk id="3" creationId="{4F9BDB00-7824-4319-8556-6C91568B77FB}"/>
          </ac:spMkLst>
        </pc:spChg>
        <pc:spChg chg="add del mod">
          <ac:chgData name="Suman Kar" userId="6b2343a9-879f-4610-9254-92cf4f68385e" providerId="ADAL" clId="{BB72AE80-2F11-4C43-9E2D-9EF4F7C3F8D0}" dt="2020-01-17T10:07:35.744" v="2386" actId="478"/>
          <ac:spMkLst>
            <pc:docMk/>
            <pc:sldMk cId="2433475977" sldId="347"/>
            <ac:spMk id="5" creationId="{06C2FF1D-9B09-43CC-93F2-C626AD2BFB6B}"/>
          </ac:spMkLst>
        </pc:spChg>
        <pc:spChg chg="add mod">
          <ac:chgData name="Suman Kar" userId="6b2343a9-879f-4610-9254-92cf4f68385e" providerId="ADAL" clId="{BB72AE80-2F11-4C43-9E2D-9EF4F7C3F8D0}" dt="2020-01-17T10:15:08.250" v="2391" actId="14100"/>
          <ac:spMkLst>
            <pc:docMk/>
            <pc:sldMk cId="2433475977" sldId="347"/>
            <ac:spMk id="6" creationId="{64D3E7AD-B814-45FF-A31C-0291AA6E2690}"/>
          </ac:spMkLst>
        </pc:spChg>
        <pc:spChg chg="add mod">
          <ac:chgData name="Suman Kar" userId="6b2343a9-879f-4610-9254-92cf4f68385e" providerId="ADAL" clId="{BB72AE80-2F11-4C43-9E2D-9EF4F7C3F8D0}" dt="2020-01-17T10:15:31.463" v="2395" actId="120"/>
          <ac:spMkLst>
            <pc:docMk/>
            <pc:sldMk cId="2433475977" sldId="347"/>
            <ac:spMk id="7" creationId="{7389039A-CE64-46CC-B926-6DE486599E67}"/>
          </ac:spMkLst>
        </pc:spChg>
      </pc:sldChg>
    </pc:docChg>
  </pc:docChgLst>
  <pc:docChgLst>
    <pc:chgData name="Suman Kar" userId="6b2343a9-879f-4610-9254-92cf4f68385e" providerId="ADAL" clId="{33FAA665-9854-4669-8601-8AB5E193E57D}"/>
    <pc:docChg chg="undo redo custSel addSld delSld modSld sldOrd">
      <pc:chgData name="Suman Kar" userId="6b2343a9-879f-4610-9254-92cf4f68385e" providerId="ADAL" clId="{33FAA665-9854-4669-8601-8AB5E193E57D}" dt="2020-01-22T14:24:38.066" v="3581" actId="20577"/>
      <pc:docMkLst>
        <pc:docMk/>
      </pc:docMkLst>
      <pc:sldChg chg="modSp">
        <pc:chgData name="Suman Kar" userId="6b2343a9-879f-4610-9254-92cf4f68385e" providerId="ADAL" clId="{33FAA665-9854-4669-8601-8AB5E193E57D}" dt="2020-01-22T14:01:01.889" v="2998" actId="20577"/>
        <pc:sldMkLst>
          <pc:docMk/>
          <pc:sldMk cId="177897798" sldId="273"/>
        </pc:sldMkLst>
        <pc:spChg chg="mod">
          <ac:chgData name="Suman Kar" userId="6b2343a9-879f-4610-9254-92cf4f68385e" providerId="ADAL" clId="{33FAA665-9854-4669-8601-8AB5E193E57D}" dt="2020-01-22T14:01:01.889" v="2998" actId="20577"/>
          <ac:spMkLst>
            <pc:docMk/>
            <pc:sldMk cId="177897798" sldId="273"/>
            <ac:spMk id="5" creationId="{00000000-0000-0000-0000-000000000000}"/>
          </ac:spMkLst>
        </pc:spChg>
      </pc:sldChg>
      <pc:sldChg chg="addSp delSp modSp">
        <pc:chgData name="Suman Kar" userId="6b2343a9-879f-4610-9254-92cf4f68385e" providerId="ADAL" clId="{33FAA665-9854-4669-8601-8AB5E193E57D}" dt="2020-01-22T14:07:24.005" v="3008" actId="1076"/>
        <pc:sldMkLst>
          <pc:docMk/>
          <pc:sldMk cId="3205801449" sldId="327"/>
        </pc:sldMkLst>
        <pc:spChg chg="mod">
          <ac:chgData name="Suman Kar" userId="6b2343a9-879f-4610-9254-92cf4f68385e" providerId="ADAL" clId="{33FAA665-9854-4669-8601-8AB5E193E57D}" dt="2020-01-22T14:07:24.005" v="3008" actId="1076"/>
          <ac:spMkLst>
            <pc:docMk/>
            <pc:sldMk cId="3205801449" sldId="327"/>
            <ac:spMk id="5" creationId="{E4362815-F9AA-47A1-A651-BE0D95E09E0D}"/>
          </ac:spMkLst>
        </pc:spChg>
        <pc:spChg chg="add del">
          <ac:chgData name="Suman Kar" userId="6b2343a9-879f-4610-9254-92cf4f68385e" providerId="ADAL" clId="{33FAA665-9854-4669-8601-8AB5E193E57D}" dt="2020-01-22T14:06:59.018" v="3001" actId="478"/>
          <ac:spMkLst>
            <pc:docMk/>
            <pc:sldMk cId="3205801449" sldId="327"/>
            <ac:spMk id="7" creationId="{CD3DC473-C55D-4380-AEA1-65A34907F4FD}"/>
          </ac:spMkLst>
        </pc:spChg>
        <pc:spChg chg="add del">
          <ac:chgData name="Suman Kar" userId="6b2343a9-879f-4610-9254-92cf4f68385e" providerId="ADAL" clId="{33FAA665-9854-4669-8601-8AB5E193E57D}" dt="2020-01-22T14:07:01.210" v="3002" actId="478"/>
          <ac:spMkLst>
            <pc:docMk/>
            <pc:sldMk cId="3205801449" sldId="327"/>
            <ac:spMk id="8" creationId="{AE02E665-784F-4496-8BE5-860F90E84935}"/>
          </ac:spMkLst>
        </pc:spChg>
        <pc:spChg chg="del">
          <ac:chgData name="Suman Kar" userId="6b2343a9-879f-4610-9254-92cf4f68385e" providerId="ADAL" clId="{33FAA665-9854-4669-8601-8AB5E193E57D}" dt="2020-01-22T14:07:02.762" v="3003" actId="478"/>
          <ac:spMkLst>
            <pc:docMk/>
            <pc:sldMk cId="3205801449" sldId="327"/>
            <ac:spMk id="9" creationId="{CBF18A2D-AD9B-4A4C-92CE-1237B8A4CC2B}"/>
          </ac:spMkLst>
        </pc:spChg>
        <pc:spChg chg="del">
          <ac:chgData name="Suman Kar" userId="6b2343a9-879f-4610-9254-92cf4f68385e" providerId="ADAL" clId="{33FAA665-9854-4669-8601-8AB5E193E57D}" dt="2020-01-22T14:07:04.681" v="3004" actId="478"/>
          <ac:spMkLst>
            <pc:docMk/>
            <pc:sldMk cId="3205801449" sldId="327"/>
            <ac:spMk id="10" creationId="{532DCCC2-AAA9-4AEE-B4EF-5E334B109556}"/>
          </ac:spMkLst>
        </pc:spChg>
        <pc:spChg chg="add del mod">
          <ac:chgData name="Suman Kar" userId="6b2343a9-879f-4610-9254-92cf4f68385e" providerId="ADAL" clId="{33FAA665-9854-4669-8601-8AB5E193E57D}" dt="2020-01-22T14:06:56.106" v="3000" actId="478"/>
          <ac:spMkLst>
            <pc:docMk/>
            <pc:sldMk cId="3205801449" sldId="327"/>
            <ac:spMk id="21" creationId="{4379D18B-33C8-49BF-87FF-CBF93BDFD458}"/>
          </ac:spMkLst>
        </pc:spChg>
        <pc:grpChg chg="mod">
          <ac:chgData name="Suman Kar" userId="6b2343a9-879f-4610-9254-92cf4f68385e" providerId="ADAL" clId="{33FAA665-9854-4669-8601-8AB5E193E57D}" dt="2020-01-22T14:07:19.822" v="3006" actId="1076"/>
          <ac:grpSpMkLst>
            <pc:docMk/>
            <pc:sldMk cId="3205801449" sldId="327"/>
            <ac:grpSpMk id="6" creationId="{CB3D1522-9ABE-4808-B07F-CAACA1FDBD6A}"/>
          </ac:grpSpMkLst>
        </pc:grpChg>
      </pc:sldChg>
      <pc:sldChg chg="modSp">
        <pc:chgData name="Suman Kar" userId="6b2343a9-879f-4610-9254-92cf4f68385e" providerId="ADAL" clId="{33FAA665-9854-4669-8601-8AB5E193E57D}" dt="2020-01-22T08:25:28.016" v="2143" actId="6549"/>
        <pc:sldMkLst>
          <pc:docMk/>
          <pc:sldMk cId="773982691" sldId="328"/>
        </pc:sldMkLst>
        <pc:spChg chg="mod">
          <ac:chgData name="Suman Kar" userId="6b2343a9-879f-4610-9254-92cf4f68385e" providerId="ADAL" clId="{33FAA665-9854-4669-8601-8AB5E193E57D}" dt="2020-01-22T08:25:25.982" v="2142"/>
          <ac:spMkLst>
            <pc:docMk/>
            <pc:sldMk cId="773982691" sldId="328"/>
            <ac:spMk id="2" creationId="{17EF44DE-E1AD-44D0-AD30-D4B583E7EADA}"/>
          </ac:spMkLst>
        </pc:spChg>
        <pc:spChg chg="mod">
          <ac:chgData name="Suman Kar" userId="6b2343a9-879f-4610-9254-92cf4f68385e" providerId="ADAL" clId="{33FAA665-9854-4669-8601-8AB5E193E57D}" dt="2020-01-22T08:25:28.016" v="2143" actId="6549"/>
          <ac:spMkLst>
            <pc:docMk/>
            <pc:sldMk cId="773982691" sldId="328"/>
            <ac:spMk id="3" creationId="{42354FC7-0D02-4356-92D7-876FDDBE07B3}"/>
          </ac:spMkLst>
        </pc:spChg>
      </pc:sldChg>
      <pc:sldChg chg="modSp">
        <pc:chgData name="Suman Kar" userId="6b2343a9-879f-4610-9254-92cf4f68385e" providerId="ADAL" clId="{33FAA665-9854-4669-8601-8AB5E193E57D}" dt="2020-01-22T12:39:21.098" v="2461" actId="1582"/>
        <pc:sldMkLst>
          <pc:docMk/>
          <pc:sldMk cId="4274454987" sldId="329"/>
        </pc:sldMkLst>
        <pc:spChg chg="mod">
          <ac:chgData name="Suman Kar" userId="6b2343a9-879f-4610-9254-92cf4f68385e" providerId="ADAL" clId="{33FAA665-9854-4669-8601-8AB5E193E57D}" dt="2020-01-22T07:18:25.418" v="2048" actId="1582"/>
          <ac:spMkLst>
            <pc:docMk/>
            <pc:sldMk cId="4274454987" sldId="329"/>
            <ac:spMk id="14" creationId="{A21572BF-1F21-4D4D-B036-9B0B8A8FD1EA}"/>
          </ac:spMkLst>
        </pc:spChg>
        <pc:spChg chg="mod">
          <ac:chgData name="Suman Kar" userId="6b2343a9-879f-4610-9254-92cf4f68385e" providerId="ADAL" clId="{33FAA665-9854-4669-8601-8AB5E193E57D}" dt="2020-01-22T07:18:36.554" v="2050" actId="1582"/>
          <ac:spMkLst>
            <pc:docMk/>
            <pc:sldMk cId="4274454987" sldId="329"/>
            <ac:spMk id="17" creationId="{A7ACF504-D032-4D4F-A1CF-BE3A5F835352}"/>
          </ac:spMkLst>
        </pc:spChg>
        <pc:spChg chg="mod">
          <ac:chgData name="Suman Kar" userId="6b2343a9-879f-4610-9254-92cf4f68385e" providerId="ADAL" clId="{33FAA665-9854-4669-8601-8AB5E193E57D}" dt="2020-01-22T12:39:21.098" v="2461" actId="1582"/>
          <ac:spMkLst>
            <pc:docMk/>
            <pc:sldMk cId="4274454987" sldId="329"/>
            <ac:spMk id="21" creationId="{2D5830EF-CFE4-4CA0-AA58-95776D9C9135}"/>
          </ac:spMkLst>
        </pc:spChg>
      </pc:sldChg>
      <pc:sldChg chg="modSp ord">
        <pc:chgData name="Suman Kar" userId="6b2343a9-879f-4610-9254-92cf4f68385e" providerId="ADAL" clId="{33FAA665-9854-4669-8601-8AB5E193E57D}" dt="2020-01-22T08:24:11.961" v="2140" actId="1037"/>
        <pc:sldMkLst>
          <pc:docMk/>
          <pc:sldMk cId="2700433264" sldId="330"/>
        </pc:sldMkLst>
        <pc:spChg chg="mod">
          <ac:chgData name="Suman Kar" userId="6b2343a9-879f-4610-9254-92cf4f68385e" providerId="ADAL" clId="{33FAA665-9854-4669-8601-8AB5E193E57D}" dt="2020-01-22T08:24:11.961" v="2140" actId="1037"/>
          <ac:spMkLst>
            <pc:docMk/>
            <pc:sldMk cId="2700433264" sldId="330"/>
            <ac:spMk id="3" creationId="{3DC4F6C3-29A7-4256-B6C5-AB900A5497EE}"/>
          </ac:spMkLst>
        </pc:spChg>
        <pc:spChg chg="mod">
          <ac:chgData name="Suman Kar" userId="6b2343a9-879f-4610-9254-92cf4f68385e" providerId="ADAL" clId="{33FAA665-9854-4669-8601-8AB5E193E57D}" dt="2020-01-22T08:24:11.961" v="2140" actId="1037"/>
          <ac:spMkLst>
            <pc:docMk/>
            <pc:sldMk cId="2700433264" sldId="330"/>
            <ac:spMk id="7" creationId="{6BBFFE5E-42D2-445D-A5A5-6B25B56CAAC2}"/>
          </ac:spMkLst>
        </pc:spChg>
        <pc:spChg chg="mod">
          <ac:chgData name="Suman Kar" userId="6b2343a9-879f-4610-9254-92cf4f68385e" providerId="ADAL" clId="{33FAA665-9854-4669-8601-8AB5E193E57D}" dt="2020-01-22T08:24:11.961" v="2140" actId="1037"/>
          <ac:spMkLst>
            <pc:docMk/>
            <pc:sldMk cId="2700433264" sldId="330"/>
            <ac:spMk id="18" creationId="{6E47FD06-ABF0-458B-920E-1F5FEE2F4B7C}"/>
          </ac:spMkLst>
        </pc:spChg>
        <pc:spChg chg="mod">
          <ac:chgData name="Suman Kar" userId="6b2343a9-879f-4610-9254-92cf4f68385e" providerId="ADAL" clId="{33FAA665-9854-4669-8601-8AB5E193E57D}" dt="2020-01-22T08:24:11.961" v="2140" actId="1037"/>
          <ac:spMkLst>
            <pc:docMk/>
            <pc:sldMk cId="2700433264" sldId="330"/>
            <ac:spMk id="19" creationId="{48E03F44-C51A-4635-A8F7-D3B023DEAC62}"/>
          </ac:spMkLst>
        </pc:spChg>
      </pc:sldChg>
      <pc:sldChg chg="addSp delSp modSp">
        <pc:chgData name="Suman Kar" userId="6b2343a9-879f-4610-9254-92cf4f68385e" providerId="ADAL" clId="{33FAA665-9854-4669-8601-8AB5E193E57D}" dt="2020-01-22T07:19:38.850" v="2060" actId="1582"/>
        <pc:sldMkLst>
          <pc:docMk/>
          <pc:sldMk cId="3770204484" sldId="331"/>
        </pc:sldMkLst>
        <pc:spChg chg="add mod">
          <ac:chgData name="Suman Kar" userId="6b2343a9-879f-4610-9254-92cf4f68385e" providerId="ADAL" clId="{33FAA665-9854-4669-8601-8AB5E193E57D}" dt="2020-01-22T07:19:30.943" v="2058" actId="1582"/>
          <ac:spMkLst>
            <pc:docMk/>
            <pc:sldMk cId="3770204484" sldId="331"/>
            <ac:spMk id="3" creationId="{0023108A-C87B-412F-AC42-CC917A295518}"/>
          </ac:spMkLst>
        </pc:spChg>
        <pc:spChg chg="add mod">
          <ac:chgData name="Suman Kar" userId="6b2343a9-879f-4610-9254-92cf4f68385e" providerId="ADAL" clId="{33FAA665-9854-4669-8601-8AB5E193E57D}" dt="2020-01-22T07:19:38.850" v="2060" actId="1582"/>
          <ac:spMkLst>
            <pc:docMk/>
            <pc:sldMk cId="3770204484" sldId="331"/>
            <ac:spMk id="7" creationId="{E2CCA98B-800F-4A47-B28D-361E755B6FB5}"/>
          </ac:spMkLst>
        </pc:spChg>
        <pc:spChg chg="del">
          <ac:chgData name="Suman Kar" userId="6b2343a9-879f-4610-9254-92cf4f68385e" providerId="ADAL" clId="{33FAA665-9854-4669-8601-8AB5E193E57D}" dt="2020-01-21T07:04:56.776" v="168" actId="478"/>
          <ac:spMkLst>
            <pc:docMk/>
            <pc:sldMk cId="3770204484" sldId="331"/>
            <ac:spMk id="8" creationId="{B317A6FF-312F-4521-A9AA-910CEC5B0200}"/>
          </ac:spMkLst>
        </pc:spChg>
        <pc:spChg chg="del">
          <ac:chgData name="Suman Kar" userId="6b2343a9-879f-4610-9254-92cf4f68385e" providerId="ADAL" clId="{33FAA665-9854-4669-8601-8AB5E193E57D}" dt="2020-01-21T07:09:21.897" v="177" actId="478"/>
          <ac:spMkLst>
            <pc:docMk/>
            <pc:sldMk cId="3770204484" sldId="331"/>
            <ac:spMk id="9" creationId="{8C50EEC9-9CEA-4C35-9218-43608D683890}"/>
          </ac:spMkLst>
        </pc:spChg>
        <pc:spChg chg="mod">
          <ac:chgData name="Suman Kar" userId="6b2343a9-879f-4610-9254-92cf4f68385e" providerId="ADAL" clId="{33FAA665-9854-4669-8601-8AB5E193E57D}" dt="2020-01-21T07:05:07.204" v="170" actId="1076"/>
          <ac:spMkLst>
            <pc:docMk/>
            <pc:sldMk cId="3770204484" sldId="331"/>
            <ac:spMk id="18" creationId="{6E47FD06-ABF0-458B-920E-1F5FEE2F4B7C}"/>
          </ac:spMkLst>
        </pc:spChg>
      </pc:sldChg>
      <pc:sldChg chg="modSp">
        <pc:chgData name="Suman Kar" userId="6b2343a9-879f-4610-9254-92cf4f68385e" providerId="ADAL" clId="{33FAA665-9854-4669-8601-8AB5E193E57D}" dt="2020-01-22T07:20:46.997" v="2074" actId="1582"/>
        <pc:sldMkLst>
          <pc:docMk/>
          <pc:sldMk cId="122739593" sldId="332"/>
        </pc:sldMkLst>
        <pc:spChg chg="mod">
          <ac:chgData name="Suman Kar" userId="6b2343a9-879f-4610-9254-92cf4f68385e" providerId="ADAL" clId="{33FAA665-9854-4669-8601-8AB5E193E57D}" dt="2020-01-22T07:20:37.856" v="2072" actId="208"/>
          <ac:spMkLst>
            <pc:docMk/>
            <pc:sldMk cId="122739593" sldId="332"/>
            <ac:spMk id="3" creationId="{02DD803F-401B-4ECC-ABB1-3D5C67E4A00E}"/>
          </ac:spMkLst>
        </pc:spChg>
        <pc:spChg chg="mod">
          <ac:chgData name="Suman Kar" userId="6b2343a9-879f-4610-9254-92cf4f68385e" providerId="ADAL" clId="{33FAA665-9854-4669-8601-8AB5E193E57D}" dt="2020-01-22T07:20:46.997" v="2074" actId="1582"/>
          <ac:spMkLst>
            <pc:docMk/>
            <pc:sldMk cId="122739593" sldId="332"/>
            <ac:spMk id="7" creationId="{94A08FCF-E28D-47D5-A1F0-FBFDBE4CC337}"/>
          </ac:spMkLst>
        </pc:spChg>
        <pc:spChg chg="mod">
          <ac:chgData name="Suman Kar" userId="6b2343a9-879f-4610-9254-92cf4f68385e" providerId="ADAL" clId="{33FAA665-9854-4669-8601-8AB5E193E57D}" dt="2020-01-21T10:58:50.765" v="1436" actId="1038"/>
          <ac:spMkLst>
            <pc:docMk/>
            <pc:sldMk cId="122739593" sldId="332"/>
            <ac:spMk id="18" creationId="{6E47FD06-ABF0-458B-920E-1F5FEE2F4B7C}"/>
          </ac:spMkLst>
        </pc:spChg>
        <pc:spChg chg="mod">
          <ac:chgData name="Suman Kar" userId="6b2343a9-879f-4610-9254-92cf4f68385e" providerId="ADAL" clId="{33FAA665-9854-4669-8601-8AB5E193E57D}" dt="2020-01-21T10:58:50.765" v="1436" actId="1038"/>
          <ac:spMkLst>
            <pc:docMk/>
            <pc:sldMk cId="122739593" sldId="332"/>
            <ac:spMk id="19" creationId="{48E03F44-C51A-4635-A8F7-D3B023DEAC62}"/>
          </ac:spMkLst>
        </pc:spChg>
      </pc:sldChg>
      <pc:sldChg chg="modSp ord">
        <pc:chgData name="Suman Kar" userId="6b2343a9-879f-4610-9254-92cf4f68385e" providerId="ADAL" clId="{33FAA665-9854-4669-8601-8AB5E193E57D}" dt="2020-01-22T09:31:12.172" v="2145" actId="403"/>
        <pc:sldMkLst>
          <pc:docMk/>
          <pc:sldMk cId="1645746965" sldId="333"/>
        </pc:sldMkLst>
        <pc:spChg chg="mod">
          <ac:chgData name="Suman Kar" userId="6b2343a9-879f-4610-9254-92cf4f68385e" providerId="ADAL" clId="{33FAA665-9854-4669-8601-8AB5E193E57D}" dt="2020-01-22T09:31:12.172" v="2145" actId="403"/>
          <ac:spMkLst>
            <pc:docMk/>
            <pc:sldMk cId="1645746965" sldId="333"/>
            <ac:spMk id="5" creationId="{906F5EFC-7932-406D-BB15-DCA27F1A9B22}"/>
          </ac:spMkLst>
        </pc:spChg>
        <pc:spChg chg="mod">
          <ac:chgData name="Suman Kar" userId="6b2343a9-879f-4610-9254-92cf4f68385e" providerId="ADAL" clId="{33FAA665-9854-4669-8601-8AB5E193E57D}" dt="2020-01-22T07:20:04.748" v="2063" actId="1582"/>
          <ac:spMkLst>
            <pc:docMk/>
            <pc:sldMk cId="1645746965" sldId="333"/>
            <ac:spMk id="6" creationId="{60F6A6C0-9E6E-417B-927A-77EEA8C545E5}"/>
          </ac:spMkLst>
        </pc:spChg>
        <pc:spChg chg="mod">
          <ac:chgData name="Suman Kar" userId="6b2343a9-879f-4610-9254-92cf4f68385e" providerId="ADAL" clId="{33FAA665-9854-4669-8601-8AB5E193E57D}" dt="2020-01-22T07:20:20.164" v="2068" actId="20577"/>
          <ac:spMkLst>
            <pc:docMk/>
            <pc:sldMk cId="1645746965" sldId="333"/>
            <ac:spMk id="8" creationId="{154F0592-CC39-4545-BEEE-99C3E3D71739}"/>
          </ac:spMkLst>
        </pc:spChg>
      </pc:sldChg>
      <pc:sldChg chg="addSp delSp modSp">
        <pc:chgData name="Suman Kar" userId="6b2343a9-879f-4610-9254-92cf4f68385e" providerId="ADAL" clId="{33FAA665-9854-4669-8601-8AB5E193E57D}" dt="2020-01-22T07:21:14.441" v="2080" actId="208"/>
        <pc:sldMkLst>
          <pc:docMk/>
          <pc:sldMk cId="3010386955" sldId="334"/>
        </pc:sldMkLst>
        <pc:spChg chg="add mod">
          <ac:chgData name="Suman Kar" userId="6b2343a9-879f-4610-9254-92cf4f68385e" providerId="ADAL" clId="{33FAA665-9854-4669-8601-8AB5E193E57D}" dt="2020-01-22T07:21:14.441" v="2080" actId="208"/>
          <ac:spMkLst>
            <pc:docMk/>
            <pc:sldMk cId="3010386955" sldId="334"/>
            <ac:spMk id="3" creationId="{E51C7CF8-C30F-4160-A581-975C86724D43}"/>
          </ac:spMkLst>
        </pc:spChg>
        <pc:spChg chg="add mod">
          <ac:chgData name="Suman Kar" userId="6b2343a9-879f-4610-9254-92cf4f68385e" providerId="ADAL" clId="{33FAA665-9854-4669-8601-8AB5E193E57D}" dt="2020-01-22T07:21:14.441" v="2080" actId="208"/>
          <ac:spMkLst>
            <pc:docMk/>
            <pc:sldMk cId="3010386955" sldId="334"/>
            <ac:spMk id="5" creationId="{135064E0-06B8-42B1-9BA3-1F432D94C655}"/>
          </ac:spMkLst>
        </pc:spChg>
        <pc:spChg chg="del">
          <ac:chgData name="Suman Kar" userId="6b2343a9-879f-4610-9254-92cf4f68385e" providerId="ADAL" clId="{33FAA665-9854-4669-8601-8AB5E193E57D}" dt="2020-01-21T07:35:32.237" v="271" actId="478"/>
          <ac:spMkLst>
            <pc:docMk/>
            <pc:sldMk cId="3010386955" sldId="334"/>
            <ac:spMk id="8" creationId="{7FDEB32A-57D8-44D4-85BF-AA5CF2CEAB7E}"/>
          </ac:spMkLst>
        </pc:spChg>
        <pc:spChg chg="del mod">
          <ac:chgData name="Suman Kar" userId="6b2343a9-879f-4610-9254-92cf4f68385e" providerId="ADAL" clId="{33FAA665-9854-4669-8601-8AB5E193E57D}" dt="2020-01-21T07:30:08.221" v="254" actId="478"/>
          <ac:spMkLst>
            <pc:docMk/>
            <pc:sldMk cId="3010386955" sldId="334"/>
            <ac:spMk id="9" creationId="{AA862938-2A65-4AEA-84FC-E526D7732160}"/>
          </ac:spMkLst>
        </pc:spChg>
      </pc:sldChg>
      <pc:sldChg chg="modSp">
        <pc:chgData name="Suman Kar" userId="6b2343a9-879f-4610-9254-92cf4f68385e" providerId="ADAL" clId="{33FAA665-9854-4669-8601-8AB5E193E57D}" dt="2020-01-21T08:42:54.686" v="1135" actId="20577"/>
        <pc:sldMkLst>
          <pc:docMk/>
          <pc:sldMk cId="3085449568" sldId="335"/>
        </pc:sldMkLst>
        <pc:spChg chg="mod">
          <ac:chgData name="Suman Kar" userId="6b2343a9-879f-4610-9254-92cf4f68385e" providerId="ADAL" clId="{33FAA665-9854-4669-8601-8AB5E193E57D}" dt="2020-01-21T08:42:54.686" v="1135" actId="20577"/>
          <ac:spMkLst>
            <pc:docMk/>
            <pc:sldMk cId="3085449568" sldId="335"/>
            <ac:spMk id="3" creationId="{C494C19B-28EC-4364-A37A-64410D24A4EA}"/>
          </ac:spMkLst>
        </pc:spChg>
      </pc:sldChg>
      <pc:sldChg chg="ord">
        <pc:chgData name="Suman Kar" userId="6b2343a9-879f-4610-9254-92cf4f68385e" providerId="ADAL" clId="{33FAA665-9854-4669-8601-8AB5E193E57D}" dt="2020-01-21T08:38:53.210" v="1125"/>
        <pc:sldMkLst>
          <pc:docMk/>
          <pc:sldMk cId="4288121883" sldId="336"/>
        </pc:sldMkLst>
      </pc:sldChg>
      <pc:sldChg chg="ord">
        <pc:chgData name="Suman Kar" userId="6b2343a9-879f-4610-9254-92cf4f68385e" providerId="ADAL" clId="{33FAA665-9854-4669-8601-8AB5E193E57D}" dt="2020-01-21T08:38:46.528" v="1124"/>
        <pc:sldMkLst>
          <pc:docMk/>
          <pc:sldMk cId="3677531247" sldId="337"/>
        </pc:sldMkLst>
      </pc:sldChg>
      <pc:sldChg chg="addSp modSp">
        <pc:chgData name="Suman Kar" userId="6b2343a9-879f-4610-9254-92cf4f68385e" providerId="ADAL" clId="{33FAA665-9854-4669-8601-8AB5E193E57D}" dt="2020-01-22T07:23:46.775" v="2103" actId="1582"/>
        <pc:sldMkLst>
          <pc:docMk/>
          <pc:sldMk cId="2938587054" sldId="338"/>
        </pc:sldMkLst>
        <pc:spChg chg="add mod">
          <ac:chgData name="Suman Kar" userId="6b2343a9-879f-4610-9254-92cf4f68385e" providerId="ADAL" clId="{33FAA665-9854-4669-8601-8AB5E193E57D}" dt="2020-01-22T07:23:46.775" v="2103" actId="1582"/>
          <ac:spMkLst>
            <pc:docMk/>
            <pc:sldMk cId="2938587054" sldId="338"/>
            <ac:spMk id="3" creationId="{67891198-2705-4C0C-B0C2-E93F4CB62485}"/>
          </ac:spMkLst>
        </pc:spChg>
        <pc:spChg chg="mod">
          <ac:chgData name="Suman Kar" userId="6b2343a9-879f-4610-9254-92cf4f68385e" providerId="ADAL" clId="{33FAA665-9854-4669-8601-8AB5E193E57D}" dt="2020-01-22T07:23:42.038" v="2102" actId="1582"/>
          <ac:spMkLst>
            <pc:docMk/>
            <pc:sldMk cId="2938587054" sldId="338"/>
            <ac:spMk id="9" creationId="{332B0A62-83BA-40E0-9629-FD156D7314F0}"/>
          </ac:spMkLst>
        </pc:spChg>
        <pc:spChg chg="mod">
          <ac:chgData name="Suman Kar" userId="6b2343a9-879f-4610-9254-92cf4f68385e" providerId="ADAL" clId="{33FAA665-9854-4669-8601-8AB5E193E57D}" dt="2020-01-22T07:23:30.443" v="2100" actId="1582"/>
          <ac:spMkLst>
            <pc:docMk/>
            <pc:sldMk cId="2938587054" sldId="338"/>
            <ac:spMk id="11" creationId="{E5D3766F-1F35-4DD3-BC11-047B96D656B4}"/>
          </ac:spMkLst>
        </pc:spChg>
      </pc:sldChg>
      <pc:sldChg chg="modSp">
        <pc:chgData name="Suman Kar" userId="6b2343a9-879f-4610-9254-92cf4f68385e" providerId="ADAL" clId="{33FAA665-9854-4669-8601-8AB5E193E57D}" dt="2020-01-22T07:22:44.340" v="2094" actId="1582"/>
        <pc:sldMkLst>
          <pc:docMk/>
          <pc:sldMk cId="3195257621" sldId="340"/>
        </pc:sldMkLst>
        <pc:spChg chg="mod">
          <ac:chgData name="Suman Kar" userId="6b2343a9-879f-4610-9254-92cf4f68385e" providerId="ADAL" clId="{33FAA665-9854-4669-8601-8AB5E193E57D}" dt="2020-01-22T07:22:44.340" v="2094" actId="1582"/>
          <ac:spMkLst>
            <pc:docMk/>
            <pc:sldMk cId="3195257621" sldId="340"/>
            <ac:spMk id="5" creationId="{45F93425-7C42-4C8E-B38F-B13FFC5D8990}"/>
          </ac:spMkLst>
        </pc:spChg>
      </pc:sldChg>
      <pc:sldChg chg="modSp">
        <pc:chgData name="Suman Kar" userId="6b2343a9-879f-4610-9254-92cf4f68385e" providerId="ADAL" clId="{33FAA665-9854-4669-8601-8AB5E193E57D}" dt="2020-01-22T07:22:38.373" v="2093" actId="1582"/>
        <pc:sldMkLst>
          <pc:docMk/>
          <pc:sldMk cId="3191104161" sldId="341"/>
        </pc:sldMkLst>
        <pc:spChg chg="mod">
          <ac:chgData name="Suman Kar" userId="6b2343a9-879f-4610-9254-92cf4f68385e" providerId="ADAL" clId="{33FAA665-9854-4669-8601-8AB5E193E57D}" dt="2020-01-22T07:22:38.373" v="2093" actId="1582"/>
          <ac:spMkLst>
            <pc:docMk/>
            <pc:sldMk cId="3191104161" sldId="341"/>
            <ac:spMk id="7" creationId="{E36DCE81-3795-4D69-AE5B-D63F77630C6C}"/>
          </ac:spMkLst>
        </pc:spChg>
        <pc:spChg chg="mod">
          <ac:chgData name="Suman Kar" userId="6b2343a9-879f-4610-9254-92cf4f68385e" providerId="ADAL" clId="{33FAA665-9854-4669-8601-8AB5E193E57D}" dt="2020-01-22T07:22:38.373" v="2093" actId="1582"/>
          <ac:spMkLst>
            <pc:docMk/>
            <pc:sldMk cId="3191104161" sldId="341"/>
            <ac:spMk id="8" creationId="{DE611288-C7ED-48F9-82E4-A393F8A8DD41}"/>
          </ac:spMkLst>
        </pc:spChg>
      </pc:sldChg>
      <pc:sldChg chg="modSp">
        <pc:chgData name="Suman Kar" userId="6b2343a9-879f-4610-9254-92cf4f68385e" providerId="ADAL" clId="{33FAA665-9854-4669-8601-8AB5E193E57D}" dt="2020-01-22T07:22:54.573" v="2095" actId="1582"/>
        <pc:sldMkLst>
          <pc:docMk/>
          <pc:sldMk cId="3807164875" sldId="342"/>
        </pc:sldMkLst>
        <pc:picChg chg="mod">
          <ac:chgData name="Suman Kar" userId="6b2343a9-879f-4610-9254-92cf4f68385e" providerId="ADAL" clId="{33FAA665-9854-4669-8601-8AB5E193E57D}" dt="2020-01-22T07:22:54.573" v="2095" actId="1582"/>
          <ac:picMkLst>
            <pc:docMk/>
            <pc:sldMk cId="3807164875" sldId="342"/>
            <ac:picMk id="5" creationId="{24729694-7E22-4A15-85C8-F12884849B27}"/>
          </ac:picMkLst>
        </pc:picChg>
      </pc:sldChg>
      <pc:sldChg chg="addSp delSp modSp">
        <pc:chgData name="Suman Kar" userId="6b2343a9-879f-4610-9254-92cf4f68385e" providerId="ADAL" clId="{33FAA665-9854-4669-8601-8AB5E193E57D}" dt="2020-01-22T07:18:04.011" v="2045" actId="1440"/>
        <pc:sldMkLst>
          <pc:docMk/>
          <pc:sldMk cId="2296580310" sldId="343"/>
        </pc:sldMkLst>
        <pc:spChg chg="mod">
          <ac:chgData name="Suman Kar" userId="6b2343a9-879f-4610-9254-92cf4f68385e" providerId="ADAL" clId="{33FAA665-9854-4669-8601-8AB5E193E57D}" dt="2020-01-21T08:30:39.563" v="1068" actId="20577"/>
          <ac:spMkLst>
            <pc:docMk/>
            <pc:sldMk cId="2296580310" sldId="343"/>
            <ac:spMk id="2" creationId="{BE1823B9-C2D5-4526-8BB3-D394DDB78EFD}"/>
          </ac:spMkLst>
        </pc:spChg>
        <pc:spChg chg="add del mod">
          <ac:chgData name="Suman Kar" userId="6b2343a9-879f-4610-9254-92cf4f68385e" providerId="ADAL" clId="{33FAA665-9854-4669-8601-8AB5E193E57D}" dt="2020-01-21T06:49:58.811" v="158" actId="478"/>
          <ac:spMkLst>
            <pc:docMk/>
            <pc:sldMk cId="2296580310" sldId="343"/>
            <ac:spMk id="6" creationId="{A5E3A1C4-C02B-45E9-AF50-A38367B99B47}"/>
          </ac:spMkLst>
        </pc:spChg>
        <pc:picChg chg="del">
          <ac:chgData name="Suman Kar" userId="6b2343a9-879f-4610-9254-92cf4f68385e" providerId="ADAL" clId="{33FAA665-9854-4669-8601-8AB5E193E57D}" dt="2020-01-21T06:49:53.669" v="156" actId="478"/>
          <ac:picMkLst>
            <pc:docMk/>
            <pc:sldMk cId="2296580310" sldId="343"/>
            <ac:picMk id="5" creationId="{D708348A-373E-4887-86D2-21CBCEE171A0}"/>
          </ac:picMkLst>
        </pc:picChg>
        <pc:picChg chg="add del">
          <ac:chgData name="Suman Kar" userId="6b2343a9-879f-4610-9254-92cf4f68385e" providerId="ADAL" clId="{33FAA665-9854-4669-8601-8AB5E193E57D}" dt="2020-01-21T06:50:01.249" v="159" actId="478"/>
          <ac:picMkLst>
            <pc:docMk/>
            <pc:sldMk cId="2296580310" sldId="343"/>
            <ac:picMk id="7" creationId="{4EEBEA64-BDAE-4A9B-AEC8-3F9397030B0E}"/>
          </ac:picMkLst>
        </pc:picChg>
        <pc:picChg chg="add mod">
          <ac:chgData name="Suman Kar" userId="6b2343a9-879f-4610-9254-92cf4f68385e" providerId="ADAL" clId="{33FAA665-9854-4669-8601-8AB5E193E57D}" dt="2020-01-22T07:18:04.011" v="2045" actId="1440"/>
          <ac:picMkLst>
            <pc:docMk/>
            <pc:sldMk cId="2296580310" sldId="343"/>
            <ac:picMk id="8" creationId="{DCCF7C52-917F-4195-B7F8-45396784444E}"/>
          </ac:picMkLst>
        </pc:picChg>
      </pc:sldChg>
      <pc:sldChg chg="modSp">
        <pc:chgData name="Suman Kar" userId="6b2343a9-879f-4610-9254-92cf4f68385e" providerId="ADAL" clId="{33FAA665-9854-4669-8601-8AB5E193E57D}" dt="2020-01-22T07:22:20.790" v="2092" actId="1582"/>
        <pc:sldMkLst>
          <pc:docMk/>
          <pc:sldMk cId="4293367391" sldId="345"/>
        </pc:sldMkLst>
        <pc:picChg chg="mod">
          <ac:chgData name="Suman Kar" userId="6b2343a9-879f-4610-9254-92cf4f68385e" providerId="ADAL" clId="{33FAA665-9854-4669-8601-8AB5E193E57D}" dt="2020-01-22T07:22:12.648" v="2089" actId="1582"/>
          <ac:picMkLst>
            <pc:docMk/>
            <pc:sldMk cId="4293367391" sldId="345"/>
            <ac:picMk id="9" creationId="{57592E68-C057-47DE-B988-91B1607938F0}"/>
          </ac:picMkLst>
        </pc:picChg>
        <pc:picChg chg="mod">
          <ac:chgData name="Suman Kar" userId="6b2343a9-879f-4610-9254-92cf4f68385e" providerId="ADAL" clId="{33FAA665-9854-4669-8601-8AB5E193E57D}" dt="2020-01-22T07:22:20.790" v="2092" actId="1582"/>
          <ac:picMkLst>
            <pc:docMk/>
            <pc:sldMk cId="4293367391" sldId="345"/>
            <ac:picMk id="10" creationId="{3BAD54B0-ED5D-44CD-B0E8-C80C58FB9581}"/>
          </ac:picMkLst>
        </pc:picChg>
      </pc:sldChg>
      <pc:sldChg chg="addSp modSp">
        <pc:chgData name="Suman Kar" userId="6b2343a9-879f-4610-9254-92cf4f68385e" providerId="ADAL" clId="{33FAA665-9854-4669-8601-8AB5E193E57D}" dt="2020-01-22T13:53:20.733" v="2989" actId="1076"/>
        <pc:sldMkLst>
          <pc:docMk/>
          <pc:sldMk cId="1319135567" sldId="346"/>
        </pc:sldMkLst>
        <pc:spChg chg="mod">
          <ac:chgData name="Suman Kar" userId="6b2343a9-879f-4610-9254-92cf4f68385e" providerId="ADAL" clId="{33FAA665-9854-4669-8601-8AB5E193E57D}" dt="2020-01-21T10:56:12.272" v="1394" actId="20577"/>
          <ac:spMkLst>
            <pc:docMk/>
            <pc:sldMk cId="1319135567" sldId="346"/>
            <ac:spMk id="2" creationId="{EE42F82E-3D38-4875-9C18-EB00217AA39D}"/>
          </ac:spMkLst>
        </pc:spChg>
        <pc:spChg chg="mod">
          <ac:chgData name="Suman Kar" userId="6b2343a9-879f-4610-9254-92cf4f68385e" providerId="ADAL" clId="{33FAA665-9854-4669-8601-8AB5E193E57D}" dt="2020-01-21T10:54:15.231" v="1179" actId="14100"/>
          <ac:spMkLst>
            <pc:docMk/>
            <pc:sldMk cId="1319135567" sldId="346"/>
            <ac:spMk id="3" creationId="{2863DD13-BE5A-4DE1-A00B-2E28F5ABFBB7}"/>
          </ac:spMkLst>
        </pc:spChg>
        <pc:spChg chg="add mod">
          <ac:chgData name="Suman Kar" userId="6b2343a9-879f-4610-9254-92cf4f68385e" providerId="ADAL" clId="{33FAA665-9854-4669-8601-8AB5E193E57D}" dt="2020-01-22T13:53:14.906" v="2988" actId="20577"/>
          <ac:spMkLst>
            <pc:docMk/>
            <pc:sldMk cId="1319135567" sldId="346"/>
            <ac:spMk id="5" creationId="{6081C9B3-E911-4C88-8A27-70A6940EB13C}"/>
          </ac:spMkLst>
        </pc:spChg>
        <pc:spChg chg="add mod">
          <ac:chgData name="Suman Kar" userId="6b2343a9-879f-4610-9254-92cf4f68385e" providerId="ADAL" clId="{33FAA665-9854-4669-8601-8AB5E193E57D}" dt="2020-01-22T13:53:20.733" v="2989" actId="1076"/>
          <ac:spMkLst>
            <pc:docMk/>
            <pc:sldMk cId="1319135567" sldId="346"/>
            <ac:spMk id="6" creationId="{923BB932-5349-4A07-8BEE-7FA5563CE726}"/>
          </ac:spMkLst>
        </pc:spChg>
      </pc:sldChg>
      <pc:sldChg chg="modSp">
        <pc:chgData name="Suman Kar" userId="6b2343a9-879f-4610-9254-92cf4f68385e" providerId="ADAL" clId="{33FAA665-9854-4669-8601-8AB5E193E57D}" dt="2020-01-22T07:19:04.053" v="2055" actId="1582"/>
        <pc:sldMkLst>
          <pc:docMk/>
          <pc:sldMk cId="2433475977" sldId="347"/>
        </pc:sldMkLst>
        <pc:spChg chg="mod">
          <ac:chgData name="Suman Kar" userId="6b2343a9-879f-4610-9254-92cf4f68385e" providerId="ADAL" clId="{33FAA665-9854-4669-8601-8AB5E193E57D}" dt="2020-01-22T07:19:04.053" v="2055" actId="1582"/>
          <ac:spMkLst>
            <pc:docMk/>
            <pc:sldMk cId="2433475977" sldId="347"/>
            <ac:spMk id="6" creationId="{64D3E7AD-B814-45FF-A31C-0291AA6E2690}"/>
          </ac:spMkLst>
        </pc:spChg>
        <pc:spChg chg="mod">
          <ac:chgData name="Suman Kar" userId="6b2343a9-879f-4610-9254-92cf4f68385e" providerId="ADAL" clId="{33FAA665-9854-4669-8601-8AB5E193E57D}" dt="2020-01-22T07:18:57.361" v="2054" actId="1582"/>
          <ac:spMkLst>
            <pc:docMk/>
            <pc:sldMk cId="2433475977" sldId="347"/>
            <ac:spMk id="7" creationId="{7389039A-CE64-46CC-B926-6DE486599E67}"/>
          </ac:spMkLst>
        </pc:spChg>
      </pc:sldChg>
      <pc:sldChg chg="addSp delSp modSp add">
        <pc:chgData name="Suman Kar" userId="6b2343a9-879f-4610-9254-92cf4f68385e" providerId="ADAL" clId="{33FAA665-9854-4669-8601-8AB5E193E57D}" dt="2020-01-22T07:23:24.682" v="2099" actId="1582"/>
        <pc:sldMkLst>
          <pc:docMk/>
          <pc:sldMk cId="2154035429" sldId="349"/>
        </pc:sldMkLst>
        <pc:spChg chg="mod">
          <ac:chgData name="Suman Kar" userId="6b2343a9-879f-4610-9254-92cf4f68385e" providerId="ADAL" clId="{33FAA665-9854-4669-8601-8AB5E193E57D}" dt="2020-01-20T09:19:34.335" v="8" actId="20577"/>
          <ac:spMkLst>
            <pc:docMk/>
            <pc:sldMk cId="2154035429" sldId="349"/>
            <ac:spMk id="2" creationId="{525BA3B3-B778-435A-B116-450B3AF557DA}"/>
          </ac:spMkLst>
        </pc:spChg>
        <pc:spChg chg="del">
          <ac:chgData name="Suman Kar" userId="6b2343a9-879f-4610-9254-92cf4f68385e" providerId="ADAL" clId="{33FAA665-9854-4669-8601-8AB5E193E57D}" dt="2020-01-20T09:24:39.364" v="32" actId="478"/>
          <ac:spMkLst>
            <pc:docMk/>
            <pc:sldMk cId="2154035429" sldId="349"/>
            <ac:spMk id="3" creationId="{02DD803F-401B-4ECC-ABB1-3D5C67E4A00E}"/>
          </ac:spMkLst>
        </pc:spChg>
        <pc:spChg chg="mod">
          <ac:chgData name="Suman Kar" userId="6b2343a9-879f-4610-9254-92cf4f68385e" providerId="ADAL" clId="{33FAA665-9854-4669-8601-8AB5E193E57D}" dt="2020-01-20T09:20:09.007" v="22" actId="20577"/>
          <ac:spMkLst>
            <pc:docMk/>
            <pc:sldMk cId="2154035429" sldId="349"/>
            <ac:spMk id="5" creationId="{E8F2B7B4-9DEC-450C-9BAF-E4D9CE119E84}"/>
          </ac:spMkLst>
        </pc:spChg>
        <pc:spChg chg="mod">
          <ac:chgData name="Suman Kar" userId="6b2343a9-879f-4610-9254-92cf4f68385e" providerId="ADAL" clId="{33FAA665-9854-4669-8601-8AB5E193E57D}" dt="2020-01-20T09:49:39.642" v="116" actId="14100"/>
          <ac:spMkLst>
            <pc:docMk/>
            <pc:sldMk cId="2154035429" sldId="349"/>
            <ac:spMk id="6" creationId="{672653F6-B35F-4388-B581-492DA1A71386}"/>
          </ac:spMkLst>
        </pc:spChg>
        <pc:spChg chg="del">
          <ac:chgData name="Suman Kar" userId="6b2343a9-879f-4610-9254-92cf4f68385e" providerId="ADAL" clId="{33FAA665-9854-4669-8601-8AB5E193E57D}" dt="2020-01-20T09:24:34.740" v="29" actId="478"/>
          <ac:spMkLst>
            <pc:docMk/>
            <pc:sldMk cId="2154035429" sldId="349"/>
            <ac:spMk id="7" creationId="{94A08FCF-E28D-47D5-A1F0-FBFDBE4CC337}"/>
          </ac:spMkLst>
        </pc:spChg>
        <pc:spChg chg="add mod">
          <ac:chgData name="Suman Kar" userId="6b2343a9-879f-4610-9254-92cf4f68385e" providerId="ADAL" clId="{33FAA665-9854-4669-8601-8AB5E193E57D}" dt="2020-01-22T07:23:24.682" v="2099" actId="1582"/>
          <ac:spMkLst>
            <pc:docMk/>
            <pc:sldMk cId="2154035429" sldId="349"/>
            <ac:spMk id="8" creationId="{F6C44194-8935-4699-AE08-65CE1C03F69E}"/>
          </ac:spMkLst>
        </pc:spChg>
        <pc:spChg chg="add mod">
          <ac:chgData name="Suman Kar" userId="6b2343a9-879f-4610-9254-92cf4f68385e" providerId="ADAL" clId="{33FAA665-9854-4669-8601-8AB5E193E57D}" dt="2020-01-22T07:23:20.400" v="2098" actId="1582"/>
          <ac:spMkLst>
            <pc:docMk/>
            <pc:sldMk cId="2154035429" sldId="349"/>
            <ac:spMk id="9" creationId="{AFBB5425-5F88-4230-9A2F-364CAA3BF52D}"/>
          </ac:spMkLst>
        </pc:spChg>
        <pc:spChg chg="add mod">
          <ac:chgData name="Suman Kar" userId="6b2343a9-879f-4610-9254-92cf4f68385e" providerId="ADAL" clId="{33FAA665-9854-4669-8601-8AB5E193E57D}" dt="2020-01-20T09:47:47.600" v="91" actId="1076"/>
          <ac:spMkLst>
            <pc:docMk/>
            <pc:sldMk cId="2154035429" sldId="349"/>
            <ac:spMk id="12" creationId="{D3ADE5D1-3ACC-4794-BD4C-DCDCCF3B51A3}"/>
          </ac:spMkLst>
        </pc:spChg>
        <pc:spChg chg="del">
          <ac:chgData name="Suman Kar" userId="6b2343a9-879f-4610-9254-92cf4f68385e" providerId="ADAL" clId="{33FAA665-9854-4669-8601-8AB5E193E57D}" dt="2020-01-20T09:24:38.308" v="31" actId="478"/>
          <ac:spMkLst>
            <pc:docMk/>
            <pc:sldMk cId="2154035429" sldId="349"/>
            <ac:spMk id="18" creationId="{6E47FD06-ABF0-458B-920E-1F5FEE2F4B7C}"/>
          </ac:spMkLst>
        </pc:spChg>
        <pc:spChg chg="del">
          <ac:chgData name="Suman Kar" userId="6b2343a9-879f-4610-9254-92cf4f68385e" providerId="ADAL" clId="{33FAA665-9854-4669-8601-8AB5E193E57D}" dt="2020-01-20T09:24:36.452" v="30" actId="478"/>
          <ac:spMkLst>
            <pc:docMk/>
            <pc:sldMk cId="2154035429" sldId="349"/>
            <ac:spMk id="19" creationId="{48E03F44-C51A-4635-A8F7-D3B023DEAC62}"/>
          </ac:spMkLst>
        </pc:spChg>
      </pc:sldChg>
      <pc:sldChg chg="modSp add del ord">
        <pc:chgData name="Suman Kar" userId="6b2343a9-879f-4610-9254-92cf4f68385e" providerId="ADAL" clId="{33FAA665-9854-4669-8601-8AB5E193E57D}" dt="2020-01-21T08:09:19.310" v="487" actId="2696"/>
        <pc:sldMkLst>
          <pc:docMk/>
          <pc:sldMk cId="175290862" sldId="350"/>
        </pc:sldMkLst>
        <pc:spChg chg="mod">
          <ac:chgData name="Suman Kar" userId="6b2343a9-879f-4610-9254-92cf4f68385e" providerId="ADAL" clId="{33FAA665-9854-4669-8601-8AB5E193E57D}" dt="2020-01-21T08:07:03.389" v="439" actId="20577"/>
          <ac:spMkLst>
            <pc:docMk/>
            <pc:sldMk cId="175290862" sldId="350"/>
            <ac:spMk id="2" creationId="{C0DBB54C-BA95-43E9-9690-E0597DE2AE62}"/>
          </ac:spMkLst>
        </pc:spChg>
        <pc:spChg chg="mod">
          <ac:chgData name="Suman Kar" userId="6b2343a9-879f-4610-9254-92cf4f68385e" providerId="ADAL" clId="{33FAA665-9854-4669-8601-8AB5E193E57D}" dt="2020-01-21T08:07:25.174" v="486" actId="20577"/>
          <ac:spMkLst>
            <pc:docMk/>
            <pc:sldMk cId="175290862" sldId="350"/>
            <ac:spMk id="3" creationId="{19DF2AAE-D1D9-4D5C-AA74-59B28DF6E890}"/>
          </ac:spMkLst>
        </pc:spChg>
      </pc:sldChg>
      <pc:sldChg chg="addSp delSp modSp add">
        <pc:chgData name="Suman Kar" userId="6b2343a9-879f-4610-9254-92cf4f68385e" providerId="ADAL" clId="{33FAA665-9854-4669-8601-8AB5E193E57D}" dt="2020-01-21T07:48:42.342" v="386" actId="20577"/>
        <pc:sldMkLst>
          <pc:docMk/>
          <pc:sldMk cId="1500290940" sldId="351"/>
        </pc:sldMkLst>
        <pc:spChg chg="mod">
          <ac:chgData name="Suman Kar" userId="6b2343a9-879f-4610-9254-92cf4f68385e" providerId="ADAL" clId="{33FAA665-9854-4669-8601-8AB5E193E57D}" dt="2020-01-21T07:48:42.342" v="386" actId="20577"/>
          <ac:spMkLst>
            <pc:docMk/>
            <pc:sldMk cId="1500290940" sldId="351"/>
            <ac:spMk id="2" creationId="{5E685BA3-64DB-4F42-A1D7-06995EEFA3D0}"/>
          </ac:spMkLst>
        </pc:spChg>
        <pc:spChg chg="del mod">
          <ac:chgData name="Suman Kar" userId="6b2343a9-879f-4610-9254-92cf4f68385e" providerId="ADAL" clId="{33FAA665-9854-4669-8601-8AB5E193E57D}" dt="2020-01-21T07:41:38.389" v="377" actId="478"/>
          <ac:spMkLst>
            <pc:docMk/>
            <pc:sldMk cId="1500290940" sldId="351"/>
            <ac:spMk id="3" creationId="{43733608-5944-4D27-9727-465CB95061D4}"/>
          </ac:spMkLst>
        </pc:spChg>
        <pc:spChg chg="add mod">
          <ac:chgData name="Suman Kar" userId="6b2343a9-879f-4610-9254-92cf4f68385e" providerId="ADAL" clId="{33FAA665-9854-4669-8601-8AB5E193E57D}" dt="2020-01-21T07:41:44.069" v="378" actId="1076"/>
          <ac:spMkLst>
            <pc:docMk/>
            <pc:sldMk cId="1500290940" sldId="351"/>
            <ac:spMk id="5" creationId="{080F3296-B0B6-47DF-9280-D1EAD400C66E}"/>
          </ac:spMkLst>
        </pc:spChg>
      </pc:sldChg>
      <pc:sldChg chg="addSp delSp modSp add ord">
        <pc:chgData name="Suman Kar" userId="6b2343a9-879f-4610-9254-92cf4f68385e" providerId="ADAL" clId="{33FAA665-9854-4669-8601-8AB5E193E57D}" dt="2020-01-22T07:20:30.430" v="2070" actId="1582"/>
        <pc:sldMkLst>
          <pc:docMk/>
          <pc:sldMk cId="15558869" sldId="352"/>
        </pc:sldMkLst>
        <pc:spChg chg="mod">
          <ac:chgData name="Suman Kar" userId="6b2343a9-879f-4610-9254-92cf4f68385e" providerId="ADAL" clId="{33FAA665-9854-4669-8601-8AB5E193E57D}" dt="2020-01-21T07:13:11.935" v="201"/>
          <ac:spMkLst>
            <pc:docMk/>
            <pc:sldMk cId="15558869" sldId="352"/>
            <ac:spMk id="2" creationId="{471C4AED-ACA4-4305-839C-5F5BFC57F881}"/>
          </ac:spMkLst>
        </pc:spChg>
        <pc:spChg chg="del">
          <ac:chgData name="Suman Kar" userId="6b2343a9-879f-4610-9254-92cf4f68385e" providerId="ADAL" clId="{33FAA665-9854-4669-8601-8AB5E193E57D}" dt="2020-01-21T07:12:56.726" v="196" actId="478"/>
          <ac:spMkLst>
            <pc:docMk/>
            <pc:sldMk cId="15558869" sldId="352"/>
            <ac:spMk id="3" creationId="{1B0F06F8-29AD-41D5-AFFB-777EB5B8191E}"/>
          </ac:spMkLst>
        </pc:spChg>
        <pc:spChg chg="add mod">
          <ac:chgData name="Suman Kar" userId="6b2343a9-879f-4610-9254-92cf4f68385e" providerId="ADAL" clId="{33FAA665-9854-4669-8601-8AB5E193E57D}" dt="2020-01-22T07:20:30.430" v="2070" actId="1582"/>
          <ac:spMkLst>
            <pc:docMk/>
            <pc:sldMk cId="15558869" sldId="352"/>
            <ac:spMk id="5" creationId="{352D3E58-AF17-4677-8A66-C4029FC93E3E}"/>
          </ac:spMkLst>
        </pc:spChg>
      </pc:sldChg>
      <pc:sldChg chg="modSp add">
        <pc:chgData name="Suman Kar" userId="6b2343a9-879f-4610-9254-92cf4f68385e" providerId="ADAL" clId="{33FAA665-9854-4669-8601-8AB5E193E57D}" dt="2020-01-21T08:31:09.821" v="1094" actId="20577"/>
        <pc:sldMkLst>
          <pc:docMk/>
          <pc:sldMk cId="381501094" sldId="353"/>
        </pc:sldMkLst>
        <pc:spChg chg="mod">
          <ac:chgData name="Suman Kar" userId="6b2343a9-879f-4610-9254-92cf4f68385e" providerId="ADAL" clId="{33FAA665-9854-4669-8601-8AB5E193E57D}" dt="2020-01-21T08:24:01.148" v="1057" actId="20577"/>
          <ac:spMkLst>
            <pc:docMk/>
            <pc:sldMk cId="381501094" sldId="353"/>
            <ac:spMk id="2" creationId="{07757F11-AB93-4ABC-AF22-79194673C548}"/>
          </ac:spMkLst>
        </pc:spChg>
        <pc:spChg chg="mod">
          <ac:chgData name="Suman Kar" userId="6b2343a9-879f-4610-9254-92cf4f68385e" providerId="ADAL" clId="{33FAA665-9854-4669-8601-8AB5E193E57D}" dt="2020-01-21T08:31:09.821" v="1094" actId="20577"/>
          <ac:spMkLst>
            <pc:docMk/>
            <pc:sldMk cId="381501094" sldId="353"/>
            <ac:spMk id="3" creationId="{70C8AD0F-C636-47B2-8016-E370AC6698A9}"/>
          </ac:spMkLst>
        </pc:spChg>
      </pc:sldChg>
      <pc:sldChg chg="addSp modSp add">
        <pc:chgData name="Suman Kar" userId="6b2343a9-879f-4610-9254-92cf4f68385e" providerId="ADAL" clId="{33FAA665-9854-4669-8601-8AB5E193E57D}" dt="2020-01-22T14:22:37.982" v="3569" actId="20577"/>
        <pc:sldMkLst>
          <pc:docMk/>
          <pc:sldMk cId="4102182815" sldId="354"/>
        </pc:sldMkLst>
        <pc:spChg chg="mod">
          <ac:chgData name="Suman Kar" userId="6b2343a9-879f-4610-9254-92cf4f68385e" providerId="ADAL" clId="{33FAA665-9854-4669-8601-8AB5E193E57D}" dt="2020-01-21T08:32:29.822" v="1122" actId="20577"/>
          <ac:spMkLst>
            <pc:docMk/>
            <pc:sldMk cId="4102182815" sldId="354"/>
            <ac:spMk id="2" creationId="{92D34373-B110-46EF-B737-AD9B59D34E2D}"/>
          </ac:spMkLst>
        </pc:spChg>
        <pc:spChg chg="mod">
          <ac:chgData name="Suman Kar" userId="6b2343a9-879f-4610-9254-92cf4f68385e" providerId="ADAL" clId="{33FAA665-9854-4669-8601-8AB5E193E57D}" dt="2020-01-22T14:20:02.107" v="3397" actId="12"/>
          <ac:spMkLst>
            <pc:docMk/>
            <pc:sldMk cId="4102182815" sldId="354"/>
            <ac:spMk id="3" creationId="{D9E21B82-9D01-4EF1-8ED9-E453AC63A699}"/>
          </ac:spMkLst>
        </pc:spChg>
        <pc:spChg chg="add mod">
          <ac:chgData name="Suman Kar" userId="6b2343a9-879f-4610-9254-92cf4f68385e" providerId="ADAL" clId="{33FAA665-9854-4669-8601-8AB5E193E57D}" dt="2020-01-22T14:22:37.982" v="3569" actId="20577"/>
          <ac:spMkLst>
            <pc:docMk/>
            <pc:sldMk cId="4102182815" sldId="354"/>
            <ac:spMk id="5" creationId="{73E968C7-CD08-414C-A58C-DFF3F7D2A2E9}"/>
          </ac:spMkLst>
        </pc:spChg>
      </pc:sldChg>
      <pc:sldChg chg="addSp delSp modSp add ord">
        <pc:chgData name="Suman Kar" userId="6b2343a9-879f-4610-9254-92cf4f68385e" providerId="ADAL" clId="{33FAA665-9854-4669-8601-8AB5E193E57D}" dt="2020-01-22T14:24:38.066" v="3581" actId="20577"/>
        <pc:sldMkLst>
          <pc:docMk/>
          <pc:sldMk cId="3299134940" sldId="355"/>
        </pc:sldMkLst>
        <pc:spChg chg="mod">
          <ac:chgData name="Suman Kar" userId="6b2343a9-879f-4610-9254-92cf4f68385e" providerId="ADAL" clId="{33FAA665-9854-4669-8601-8AB5E193E57D}" dt="2020-01-22T14:24:38.066" v="3581" actId="20577"/>
          <ac:spMkLst>
            <pc:docMk/>
            <pc:sldMk cId="3299134940" sldId="355"/>
            <ac:spMk id="2" creationId="{83E55E67-F93D-46C4-BE0A-F0A00AA1671C}"/>
          </ac:spMkLst>
        </pc:spChg>
        <pc:spChg chg="del">
          <ac:chgData name="Suman Kar" userId="6b2343a9-879f-4610-9254-92cf4f68385e" providerId="ADAL" clId="{33FAA665-9854-4669-8601-8AB5E193E57D}" dt="2020-01-21T08:41:57.166" v="1128"/>
          <ac:spMkLst>
            <pc:docMk/>
            <pc:sldMk cId="3299134940" sldId="355"/>
            <ac:spMk id="3" creationId="{63FC048B-3BF8-429A-BA13-4181E60A9603}"/>
          </ac:spMkLst>
        </pc:spChg>
        <pc:picChg chg="add mod">
          <ac:chgData name="Suman Kar" userId="6b2343a9-879f-4610-9254-92cf4f68385e" providerId="ADAL" clId="{33FAA665-9854-4669-8601-8AB5E193E57D}" dt="2020-01-22T07:17:44.693" v="2042" actId="1582"/>
          <ac:picMkLst>
            <pc:docMk/>
            <pc:sldMk cId="3299134940" sldId="355"/>
            <ac:picMk id="5" creationId="{68617F6C-C1E8-4182-B31F-FA5686F99EAD}"/>
          </ac:picMkLst>
        </pc:picChg>
      </pc:sldChg>
      <pc:sldChg chg="modSp add">
        <pc:chgData name="Suman Kar" userId="6b2343a9-879f-4610-9254-92cf4f68385e" providerId="ADAL" clId="{33FAA665-9854-4669-8601-8AB5E193E57D}" dt="2020-01-21T11:11:28.251" v="1988" actId="20577"/>
        <pc:sldMkLst>
          <pc:docMk/>
          <pc:sldMk cId="2010430192" sldId="356"/>
        </pc:sldMkLst>
        <pc:spChg chg="mod">
          <ac:chgData name="Suman Kar" userId="6b2343a9-879f-4610-9254-92cf4f68385e" providerId="ADAL" clId="{33FAA665-9854-4669-8601-8AB5E193E57D}" dt="2020-01-21T11:06:32.477" v="1463" actId="20577"/>
          <ac:spMkLst>
            <pc:docMk/>
            <pc:sldMk cId="2010430192" sldId="356"/>
            <ac:spMk id="2" creationId="{1CA2037D-6978-4257-8106-5386BCC730DF}"/>
          </ac:spMkLst>
        </pc:spChg>
        <pc:spChg chg="mod">
          <ac:chgData name="Suman Kar" userId="6b2343a9-879f-4610-9254-92cf4f68385e" providerId="ADAL" clId="{33FAA665-9854-4669-8601-8AB5E193E57D}" dt="2020-01-21T11:11:28.251" v="1988" actId="20577"/>
          <ac:spMkLst>
            <pc:docMk/>
            <pc:sldMk cId="2010430192" sldId="356"/>
            <ac:spMk id="3" creationId="{E608123A-D901-4CB2-BAFB-7B3FA9B415F8}"/>
          </ac:spMkLst>
        </pc:spChg>
      </pc:sldChg>
      <pc:sldChg chg="addSp delSp modSp add ord">
        <pc:chgData name="Suman Kar" userId="6b2343a9-879f-4610-9254-92cf4f68385e" providerId="ADAL" clId="{33FAA665-9854-4669-8601-8AB5E193E57D}" dt="2020-01-22T12:36:57.202" v="2458"/>
        <pc:sldMkLst>
          <pc:docMk/>
          <pc:sldMk cId="1296386406" sldId="357"/>
        </pc:sldMkLst>
        <pc:spChg chg="mod">
          <ac:chgData name="Suman Kar" userId="6b2343a9-879f-4610-9254-92cf4f68385e" providerId="ADAL" clId="{33FAA665-9854-4669-8601-8AB5E193E57D}" dt="2020-01-22T12:22:36.410" v="2151" actId="20577"/>
          <ac:spMkLst>
            <pc:docMk/>
            <pc:sldMk cId="1296386406" sldId="357"/>
            <ac:spMk id="2" creationId="{A303C84E-F54F-4353-B0F8-B2E3D4223C34}"/>
          </ac:spMkLst>
        </pc:spChg>
        <pc:spChg chg="mod">
          <ac:chgData name="Suman Kar" userId="6b2343a9-879f-4610-9254-92cf4f68385e" providerId="ADAL" clId="{33FAA665-9854-4669-8601-8AB5E193E57D}" dt="2020-01-22T12:36:17.703" v="2457" actId="20577"/>
          <ac:spMkLst>
            <pc:docMk/>
            <pc:sldMk cId="1296386406" sldId="357"/>
            <ac:spMk id="3" creationId="{C71C9C5F-B5FC-4CF8-90EE-8B7FCC97109E}"/>
          </ac:spMkLst>
        </pc:spChg>
        <pc:spChg chg="add del">
          <ac:chgData name="Suman Kar" userId="6b2343a9-879f-4610-9254-92cf4f68385e" providerId="ADAL" clId="{33FAA665-9854-4669-8601-8AB5E193E57D}" dt="2020-01-22T12:32:57.615" v="2421"/>
          <ac:spMkLst>
            <pc:docMk/>
            <pc:sldMk cId="1296386406" sldId="357"/>
            <ac:spMk id="5" creationId="{AA13C6AA-F090-43D3-8391-A00548DC32AF}"/>
          </ac:spMkLst>
        </pc:spChg>
      </pc:sldChg>
      <pc:sldChg chg="modSp add ord">
        <pc:chgData name="Suman Kar" userId="6b2343a9-879f-4610-9254-92cf4f68385e" providerId="ADAL" clId="{33FAA665-9854-4669-8601-8AB5E193E57D}" dt="2020-01-22T12:36:57.202" v="2458"/>
        <pc:sldMkLst>
          <pc:docMk/>
          <pc:sldMk cId="2256314239" sldId="358"/>
        </pc:sldMkLst>
        <pc:spChg chg="mod">
          <ac:chgData name="Suman Kar" userId="6b2343a9-879f-4610-9254-92cf4f68385e" providerId="ADAL" clId="{33FAA665-9854-4669-8601-8AB5E193E57D}" dt="2020-01-22T12:29:30.021" v="2419" actId="20577"/>
          <ac:spMkLst>
            <pc:docMk/>
            <pc:sldMk cId="2256314239" sldId="358"/>
            <ac:spMk id="2" creationId="{6C329FAD-B424-4A8D-891E-881190481089}"/>
          </ac:spMkLst>
        </pc:spChg>
        <pc:spChg chg="mod">
          <ac:chgData name="Suman Kar" userId="6b2343a9-879f-4610-9254-92cf4f68385e" providerId="ADAL" clId="{33FAA665-9854-4669-8601-8AB5E193E57D}" dt="2020-01-22T12:35:14.283" v="2440"/>
          <ac:spMkLst>
            <pc:docMk/>
            <pc:sldMk cId="2256314239" sldId="358"/>
            <ac:spMk id="3" creationId="{AE20DAA1-A747-418E-99A6-97F4319C4A61}"/>
          </ac:spMkLst>
        </pc:spChg>
      </pc:sldChg>
      <pc:sldChg chg="addSp delSp modSp add ord">
        <pc:chgData name="Suman Kar" userId="6b2343a9-879f-4610-9254-92cf4f68385e" providerId="ADAL" clId="{33FAA665-9854-4669-8601-8AB5E193E57D}" dt="2020-01-22T12:36:57.202" v="2458"/>
        <pc:sldMkLst>
          <pc:docMk/>
          <pc:sldMk cId="3726769953" sldId="359"/>
        </pc:sldMkLst>
        <pc:spChg chg="mod">
          <ac:chgData name="Suman Kar" userId="6b2343a9-879f-4610-9254-92cf4f68385e" providerId="ADAL" clId="{33FAA665-9854-4669-8601-8AB5E193E57D}" dt="2020-01-22T12:34:14.103" v="2431" actId="20577"/>
          <ac:spMkLst>
            <pc:docMk/>
            <pc:sldMk cId="3726769953" sldId="359"/>
            <ac:spMk id="2" creationId="{741D872C-3D4D-429A-B848-93D025B1E2C4}"/>
          </ac:spMkLst>
        </pc:spChg>
        <pc:spChg chg="del">
          <ac:chgData name="Suman Kar" userId="6b2343a9-879f-4610-9254-92cf4f68385e" providerId="ADAL" clId="{33FAA665-9854-4669-8601-8AB5E193E57D}" dt="2020-01-22T12:33:11.056" v="2425"/>
          <ac:spMkLst>
            <pc:docMk/>
            <pc:sldMk cId="3726769953" sldId="359"/>
            <ac:spMk id="3" creationId="{03A77119-0268-4B69-ABC1-B612BF7B4287}"/>
          </ac:spMkLst>
        </pc:spChg>
        <pc:spChg chg="add mod">
          <ac:chgData name="Suman Kar" userId="6b2343a9-879f-4610-9254-92cf4f68385e" providerId="ADAL" clId="{33FAA665-9854-4669-8601-8AB5E193E57D}" dt="2020-01-22T12:35:27.656" v="2441" actId="1076"/>
          <ac:spMkLst>
            <pc:docMk/>
            <pc:sldMk cId="3726769953" sldId="359"/>
            <ac:spMk id="5" creationId="{2E064414-16AA-4282-9916-67B87D105847}"/>
          </ac:spMkLst>
        </pc:spChg>
      </pc:sldChg>
      <pc:sldChg chg="modSp add del">
        <pc:chgData name="Suman Kar" userId="6b2343a9-879f-4610-9254-92cf4f68385e" providerId="ADAL" clId="{33FAA665-9854-4669-8601-8AB5E193E57D}" dt="2020-01-22T13:23:59.500" v="2829" actId="2696"/>
        <pc:sldMkLst>
          <pc:docMk/>
          <pc:sldMk cId="1377680747" sldId="360"/>
        </pc:sldMkLst>
        <pc:spChg chg="mod">
          <ac:chgData name="Suman Kar" userId="6b2343a9-879f-4610-9254-92cf4f68385e" providerId="ADAL" clId="{33FAA665-9854-4669-8601-8AB5E193E57D}" dt="2020-01-22T12:51:51.009" v="2495" actId="20577"/>
          <ac:spMkLst>
            <pc:docMk/>
            <pc:sldMk cId="1377680747" sldId="360"/>
            <ac:spMk id="2" creationId="{593E6672-1158-4ADA-82CB-F8C1C063710E}"/>
          </ac:spMkLst>
        </pc:spChg>
        <pc:spChg chg="mod">
          <ac:chgData name="Suman Kar" userId="6b2343a9-879f-4610-9254-92cf4f68385e" providerId="ADAL" clId="{33FAA665-9854-4669-8601-8AB5E193E57D}" dt="2020-01-22T13:09:48.963" v="2622" actId="20577"/>
          <ac:spMkLst>
            <pc:docMk/>
            <pc:sldMk cId="1377680747" sldId="360"/>
            <ac:spMk id="3" creationId="{0931A5AF-61A5-4DD3-A920-830C100265D2}"/>
          </ac:spMkLst>
        </pc:spChg>
      </pc:sldChg>
      <pc:sldChg chg="addSp delSp modSp add">
        <pc:chgData name="Suman Kar" userId="6b2343a9-879f-4610-9254-92cf4f68385e" providerId="ADAL" clId="{33FAA665-9854-4669-8601-8AB5E193E57D}" dt="2020-01-22T13:51:24.737" v="2983" actId="20577"/>
        <pc:sldMkLst>
          <pc:docMk/>
          <pc:sldMk cId="4007870121" sldId="361"/>
        </pc:sldMkLst>
        <pc:spChg chg="mod">
          <ac:chgData name="Suman Kar" userId="6b2343a9-879f-4610-9254-92cf4f68385e" providerId="ADAL" clId="{33FAA665-9854-4669-8601-8AB5E193E57D}" dt="2020-01-22T12:55:34.246" v="2512"/>
          <ac:spMkLst>
            <pc:docMk/>
            <pc:sldMk cId="4007870121" sldId="361"/>
            <ac:spMk id="2" creationId="{1B3566A9-F23F-41F7-905C-5CC4DCB5CA4D}"/>
          </ac:spMkLst>
        </pc:spChg>
        <pc:spChg chg="del mod">
          <ac:chgData name="Suman Kar" userId="6b2343a9-879f-4610-9254-92cf4f68385e" providerId="ADAL" clId="{33FAA665-9854-4669-8601-8AB5E193E57D}" dt="2020-01-22T13:10:46.251" v="2631" actId="478"/>
          <ac:spMkLst>
            <pc:docMk/>
            <pc:sldMk cId="4007870121" sldId="361"/>
            <ac:spMk id="3" creationId="{EE538F14-58AD-4CA8-B5C8-983E4F31A78E}"/>
          </ac:spMkLst>
        </pc:spChg>
        <pc:spChg chg="add del mod">
          <ac:chgData name="Suman Kar" userId="6b2343a9-879f-4610-9254-92cf4f68385e" providerId="ADAL" clId="{33FAA665-9854-4669-8601-8AB5E193E57D}" dt="2020-01-22T13:10:20.805" v="2626"/>
          <ac:spMkLst>
            <pc:docMk/>
            <pc:sldMk cId="4007870121" sldId="361"/>
            <ac:spMk id="5" creationId="{3CA5B4CB-4026-48C3-9CC3-E71AA4BB8D7B}"/>
          </ac:spMkLst>
        </pc:spChg>
        <pc:spChg chg="add del mod">
          <ac:chgData name="Suman Kar" userId="6b2343a9-879f-4610-9254-92cf4f68385e" providerId="ADAL" clId="{33FAA665-9854-4669-8601-8AB5E193E57D}" dt="2020-01-22T13:10:20.805" v="2626"/>
          <ac:spMkLst>
            <pc:docMk/>
            <pc:sldMk cId="4007870121" sldId="361"/>
            <ac:spMk id="6" creationId="{E3BEB041-9DBB-4441-BC71-29AA8D280368}"/>
          </ac:spMkLst>
        </pc:spChg>
        <pc:spChg chg="add mod">
          <ac:chgData name="Suman Kar" userId="6b2343a9-879f-4610-9254-92cf4f68385e" providerId="ADAL" clId="{33FAA665-9854-4669-8601-8AB5E193E57D}" dt="2020-01-22T13:51:24.737" v="2983" actId="20577"/>
          <ac:spMkLst>
            <pc:docMk/>
            <pc:sldMk cId="4007870121" sldId="361"/>
            <ac:spMk id="7" creationId="{86E96E2C-B0AA-4452-A96B-FAD6DCE29ACB}"/>
          </ac:spMkLst>
        </pc:spChg>
        <pc:spChg chg="add del mod">
          <ac:chgData name="Suman Kar" userId="6b2343a9-879f-4610-9254-92cf4f68385e" providerId="ADAL" clId="{33FAA665-9854-4669-8601-8AB5E193E57D}" dt="2020-01-22T13:10:50.993" v="2632" actId="478"/>
          <ac:spMkLst>
            <pc:docMk/>
            <pc:sldMk cId="4007870121" sldId="361"/>
            <ac:spMk id="9" creationId="{2586DFBB-E25B-43BF-A864-8A6F5179C7DC}"/>
          </ac:spMkLst>
        </pc:spChg>
      </pc:sldChg>
      <pc:sldChg chg="addSp delSp modSp add ord">
        <pc:chgData name="Suman Kar" userId="6b2343a9-879f-4610-9254-92cf4f68385e" providerId="ADAL" clId="{33FAA665-9854-4669-8601-8AB5E193E57D}" dt="2020-01-22T13:21:50.671" v="2828" actId="20577"/>
        <pc:sldMkLst>
          <pc:docMk/>
          <pc:sldMk cId="3624766106" sldId="362"/>
        </pc:sldMkLst>
        <pc:spChg chg="mod">
          <ac:chgData name="Suman Kar" userId="6b2343a9-879f-4610-9254-92cf4f68385e" providerId="ADAL" clId="{33FAA665-9854-4669-8601-8AB5E193E57D}" dt="2020-01-22T13:11:52.232" v="2637"/>
          <ac:spMkLst>
            <pc:docMk/>
            <pc:sldMk cId="3624766106" sldId="362"/>
            <ac:spMk id="2" creationId="{2FF27116-B99E-465B-8FDA-B1E50F6DDE37}"/>
          </ac:spMkLst>
        </pc:spChg>
        <pc:spChg chg="del">
          <ac:chgData name="Suman Kar" userId="6b2343a9-879f-4610-9254-92cf4f68385e" providerId="ADAL" clId="{33FAA665-9854-4669-8601-8AB5E193E57D}" dt="2020-01-22T13:10:26.116" v="2628" actId="478"/>
          <ac:spMkLst>
            <pc:docMk/>
            <pc:sldMk cId="3624766106" sldId="362"/>
            <ac:spMk id="3" creationId="{4C1A6BC9-AC51-4F4D-BD36-08C05771BF89}"/>
          </ac:spMkLst>
        </pc:spChg>
        <pc:spChg chg="add mod">
          <ac:chgData name="Suman Kar" userId="6b2343a9-879f-4610-9254-92cf4f68385e" providerId="ADAL" clId="{33FAA665-9854-4669-8601-8AB5E193E57D}" dt="2020-01-22T13:20:21.915" v="2755" actId="1076"/>
          <ac:spMkLst>
            <pc:docMk/>
            <pc:sldMk cId="3624766106" sldId="362"/>
            <ac:spMk id="5" creationId="{50F98DC8-439D-4000-A5AF-D484D22FFC9F}"/>
          </ac:spMkLst>
        </pc:spChg>
        <pc:spChg chg="add mod">
          <ac:chgData name="Suman Kar" userId="6b2343a9-879f-4610-9254-92cf4f68385e" providerId="ADAL" clId="{33FAA665-9854-4669-8601-8AB5E193E57D}" dt="2020-01-22T13:20:28.215" v="2757" actId="1076"/>
          <ac:spMkLst>
            <pc:docMk/>
            <pc:sldMk cId="3624766106" sldId="362"/>
            <ac:spMk id="6" creationId="{C651A3A7-393C-4153-B21E-83B9A039429F}"/>
          </ac:spMkLst>
        </pc:spChg>
        <pc:spChg chg="add mod">
          <ac:chgData name="Suman Kar" userId="6b2343a9-879f-4610-9254-92cf4f68385e" providerId="ADAL" clId="{33FAA665-9854-4669-8601-8AB5E193E57D}" dt="2020-01-22T13:21:50.671" v="2828" actId="20577"/>
          <ac:spMkLst>
            <pc:docMk/>
            <pc:sldMk cId="3624766106" sldId="362"/>
            <ac:spMk id="7" creationId="{24DC9B62-DE41-4923-9CF4-3DC19E0067B4}"/>
          </ac:spMkLst>
        </pc:spChg>
      </pc:sldChg>
      <pc:sldChg chg="addSp delSp modSp add">
        <pc:chgData name="Suman Kar" userId="6b2343a9-879f-4610-9254-92cf4f68385e" providerId="ADAL" clId="{33FAA665-9854-4669-8601-8AB5E193E57D}" dt="2020-01-22T13:33:14.760" v="2960" actId="14100"/>
        <pc:sldMkLst>
          <pc:docMk/>
          <pc:sldMk cId="1715475115" sldId="363"/>
        </pc:sldMkLst>
        <pc:spChg chg="mod">
          <ac:chgData name="Suman Kar" userId="6b2343a9-879f-4610-9254-92cf4f68385e" providerId="ADAL" clId="{33FAA665-9854-4669-8601-8AB5E193E57D}" dt="2020-01-22T13:19:42.060" v="2752"/>
          <ac:spMkLst>
            <pc:docMk/>
            <pc:sldMk cId="1715475115" sldId="363"/>
            <ac:spMk id="2" creationId="{E68B6093-5F1A-4133-AD76-68E7E9CFF6CC}"/>
          </ac:spMkLst>
        </pc:spChg>
        <pc:spChg chg="del">
          <ac:chgData name="Suman Kar" userId="6b2343a9-879f-4610-9254-92cf4f68385e" providerId="ADAL" clId="{33FAA665-9854-4669-8601-8AB5E193E57D}" dt="2020-01-22T13:13:45.703" v="2670" actId="478"/>
          <ac:spMkLst>
            <pc:docMk/>
            <pc:sldMk cId="1715475115" sldId="363"/>
            <ac:spMk id="3" creationId="{73F39BC1-B670-445B-92CA-A1D60C57CB8B}"/>
          </ac:spMkLst>
        </pc:spChg>
        <pc:spChg chg="add mod">
          <ac:chgData name="Suman Kar" userId="6b2343a9-879f-4610-9254-92cf4f68385e" providerId="ADAL" clId="{33FAA665-9854-4669-8601-8AB5E193E57D}" dt="2020-01-22T13:33:07.918" v="2958" actId="1076"/>
          <ac:spMkLst>
            <pc:docMk/>
            <pc:sldMk cId="1715475115" sldId="363"/>
            <ac:spMk id="5" creationId="{83F4A05A-138C-4343-9A49-093F27C6D64B}"/>
          </ac:spMkLst>
        </pc:spChg>
        <pc:spChg chg="add mod">
          <ac:chgData name="Suman Kar" userId="6b2343a9-879f-4610-9254-92cf4f68385e" providerId="ADAL" clId="{33FAA665-9854-4669-8601-8AB5E193E57D}" dt="2020-01-22T13:15:11.049" v="2692" actId="1076"/>
          <ac:spMkLst>
            <pc:docMk/>
            <pc:sldMk cId="1715475115" sldId="363"/>
            <ac:spMk id="6" creationId="{4D0802BF-C6DA-4685-BE08-244B4FDBAF55}"/>
          </ac:spMkLst>
        </pc:spChg>
        <pc:spChg chg="add mod">
          <ac:chgData name="Suman Kar" userId="6b2343a9-879f-4610-9254-92cf4f68385e" providerId="ADAL" clId="{33FAA665-9854-4669-8601-8AB5E193E57D}" dt="2020-01-22T13:15:01.790" v="2689" actId="1582"/>
          <ac:spMkLst>
            <pc:docMk/>
            <pc:sldMk cId="1715475115" sldId="363"/>
            <ac:spMk id="7" creationId="{B01C8E9F-DE30-44F0-A72F-09A852415126}"/>
          </ac:spMkLst>
        </pc:spChg>
        <pc:spChg chg="add mod">
          <ac:chgData name="Suman Kar" userId="6b2343a9-879f-4610-9254-92cf4f68385e" providerId="ADAL" clId="{33FAA665-9854-4669-8601-8AB5E193E57D}" dt="2020-01-22T13:19:52.809" v="2753" actId="1076"/>
          <ac:spMkLst>
            <pc:docMk/>
            <pc:sldMk cId="1715475115" sldId="363"/>
            <ac:spMk id="8" creationId="{4453975F-5E7D-4634-B548-C1A718937F45}"/>
          </ac:spMkLst>
        </pc:spChg>
        <pc:spChg chg="add mod">
          <ac:chgData name="Suman Kar" userId="6b2343a9-879f-4610-9254-92cf4f68385e" providerId="ADAL" clId="{33FAA665-9854-4669-8601-8AB5E193E57D}" dt="2020-01-22T13:33:04.015" v="2957" actId="1076"/>
          <ac:spMkLst>
            <pc:docMk/>
            <pc:sldMk cId="1715475115" sldId="363"/>
            <ac:spMk id="9" creationId="{97DEEC34-BC1A-4902-9D5F-FC9E200D80A0}"/>
          </ac:spMkLst>
        </pc:spChg>
        <pc:spChg chg="add mod">
          <ac:chgData name="Suman Kar" userId="6b2343a9-879f-4610-9254-92cf4f68385e" providerId="ADAL" clId="{33FAA665-9854-4669-8601-8AB5E193E57D}" dt="2020-01-22T13:18:55.431" v="2740" actId="20577"/>
          <ac:spMkLst>
            <pc:docMk/>
            <pc:sldMk cId="1715475115" sldId="363"/>
            <ac:spMk id="10" creationId="{0F2346D5-5556-494D-B160-494D0447B418}"/>
          </ac:spMkLst>
        </pc:spChg>
        <pc:spChg chg="add mod">
          <ac:chgData name="Suman Kar" userId="6b2343a9-879f-4610-9254-92cf4f68385e" providerId="ADAL" clId="{33FAA665-9854-4669-8601-8AB5E193E57D}" dt="2020-01-22T13:19:25.320" v="2751" actId="20577"/>
          <ac:spMkLst>
            <pc:docMk/>
            <pc:sldMk cId="1715475115" sldId="363"/>
            <ac:spMk id="11" creationId="{1E4400BA-1D17-489B-8C23-7594821A2FDA}"/>
          </ac:spMkLst>
        </pc:spChg>
        <pc:spChg chg="add mod">
          <ac:chgData name="Suman Kar" userId="6b2343a9-879f-4610-9254-92cf4f68385e" providerId="ADAL" clId="{33FAA665-9854-4669-8601-8AB5E193E57D}" dt="2020-01-22T13:33:14.760" v="2960" actId="14100"/>
          <ac:spMkLst>
            <pc:docMk/>
            <pc:sldMk cId="1715475115" sldId="363"/>
            <ac:spMk id="12" creationId="{88A93F27-C5E1-49C6-811E-E5AB20685B47}"/>
          </ac:spMkLst>
        </pc:spChg>
        <pc:spChg chg="add mod">
          <ac:chgData name="Suman Kar" userId="6b2343a9-879f-4610-9254-92cf4f68385e" providerId="ADAL" clId="{33FAA665-9854-4669-8601-8AB5E193E57D}" dt="2020-01-22T13:32:24.472" v="2949" actId="20577"/>
          <ac:spMkLst>
            <pc:docMk/>
            <pc:sldMk cId="1715475115" sldId="363"/>
            <ac:spMk id="13" creationId="{FD5B4120-1BAB-4B88-B67B-C4A249F7671A}"/>
          </ac:spMkLst>
        </pc:spChg>
      </pc:sldChg>
      <pc:sldChg chg="addSp delSp modSp add">
        <pc:chgData name="Suman Kar" userId="6b2343a9-879f-4610-9254-92cf4f68385e" providerId="ADAL" clId="{33FAA665-9854-4669-8601-8AB5E193E57D}" dt="2020-01-22T13:33:32.348" v="2961" actId="20577"/>
        <pc:sldMkLst>
          <pc:docMk/>
          <pc:sldMk cId="2540585022" sldId="364"/>
        </pc:sldMkLst>
        <pc:spChg chg="mod">
          <ac:chgData name="Suman Kar" userId="6b2343a9-879f-4610-9254-92cf4f68385e" providerId="ADAL" clId="{33FAA665-9854-4669-8601-8AB5E193E57D}" dt="2020-01-22T13:33:32.348" v="2961" actId="20577"/>
          <ac:spMkLst>
            <pc:docMk/>
            <pc:sldMk cId="2540585022" sldId="364"/>
            <ac:spMk id="2" creationId="{4200E3A6-36C1-40D0-8376-BE3034BD5871}"/>
          </ac:spMkLst>
        </pc:spChg>
        <pc:spChg chg="del">
          <ac:chgData name="Suman Kar" userId="6b2343a9-879f-4610-9254-92cf4f68385e" providerId="ADAL" clId="{33FAA665-9854-4669-8601-8AB5E193E57D}" dt="2020-01-22T13:25:59.354" v="2831" actId="478"/>
          <ac:spMkLst>
            <pc:docMk/>
            <pc:sldMk cId="2540585022" sldId="364"/>
            <ac:spMk id="3" creationId="{CACBB224-C13A-453B-9F4E-0A3EF56CC851}"/>
          </ac:spMkLst>
        </pc:spChg>
        <pc:spChg chg="add mod">
          <ac:chgData name="Suman Kar" userId="6b2343a9-879f-4610-9254-92cf4f68385e" providerId="ADAL" clId="{33FAA665-9854-4669-8601-8AB5E193E57D}" dt="2020-01-22T13:27:20.963" v="2886" actId="1076"/>
          <ac:spMkLst>
            <pc:docMk/>
            <pc:sldMk cId="2540585022" sldId="364"/>
            <ac:spMk id="5" creationId="{B15EC1F4-7712-48D7-A1CA-E8BBCF912EE7}"/>
          </ac:spMkLst>
        </pc:spChg>
        <pc:spChg chg="add mod">
          <ac:chgData name="Suman Kar" userId="6b2343a9-879f-4610-9254-92cf4f68385e" providerId="ADAL" clId="{33FAA665-9854-4669-8601-8AB5E193E57D}" dt="2020-01-22T13:27:14.787" v="2885" actId="1076"/>
          <ac:spMkLst>
            <pc:docMk/>
            <pc:sldMk cId="2540585022" sldId="364"/>
            <ac:spMk id="6" creationId="{64DB0158-4530-49F3-AEA5-930EDBF71C46}"/>
          </ac:spMkLst>
        </pc:spChg>
      </pc:sldChg>
      <pc:sldChg chg="delSp modSp add">
        <pc:chgData name="Suman Kar" userId="6b2343a9-879f-4610-9254-92cf4f68385e" providerId="ADAL" clId="{33FAA665-9854-4669-8601-8AB5E193E57D}" dt="2020-01-22T13:52:24.114" v="2987" actId="478"/>
        <pc:sldMkLst>
          <pc:docMk/>
          <pc:sldMk cId="1976691341" sldId="365"/>
        </pc:sldMkLst>
        <pc:spChg chg="mod">
          <ac:chgData name="Suman Kar" userId="6b2343a9-879f-4610-9254-92cf4f68385e" providerId="ADAL" clId="{33FAA665-9854-4669-8601-8AB5E193E57D}" dt="2020-01-22T13:52:19.555" v="2986" actId="20577"/>
          <ac:spMkLst>
            <pc:docMk/>
            <pc:sldMk cId="1976691341" sldId="365"/>
            <ac:spMk id="2" creationId="{341049A9-A7A2-4008-BA92-B2F9C0A4EDF6}"/>
          </ac:spMkLst>
        </pc:spChg>
        <pc:spChg chg="del">
          <ac:chgData name="Suman Kar" userId="6b2343a9-879f-4610-9254-92cf4f68385e" providerId="ADAL" clId="{33FAA665-9854-4669-8601-8AB5E193E57D}" dt="2020-01-22T13:52:24.114" v="2987" actId="478"/>
          <ac:spMkLst>
            <pc:docMk/>
            <pc:sldMk cId="1976691341" sldId="365"/>
            <ac:spMk id="3" creationId="{71990638-8C00-4C3D-9772-6FD096A54ADD}"/>
          </ac:spMkLst>
        </pc:spChg>
      </pc:sldChg>
      <pc:sldChg chg="modSp add del">
        <pc:chgData name="Suman Kar" userId="6b2343a9-879f-4610-9254-92cf4f68385e" providerId="ADAL" clId="{33FAA665-9854-4669-8601-8AB5E193E57D}" dt="2020-01-22T14:24:27.211" v="3572" actId="2696"/>
        <pc:sldMkLst>
          <pc:docMk/>
          <pc:sldMk cId="710802075" sldId="366"/>
        </pc:sldMkLst>
        <pc:spChg chg="mod">
          <ac:chgData name="Suman Kar" userId="6b2343a9-879f-4610-9254-92cf4f68385e" providerId="ADAL" clId="{33FAA665-9854-4669-8601-8AB5E193E57D}" dt="2020-01-22T14:24:03.703" v="3571"/>
          <ac:spMkLst>
            <pc:docMk/>
            <pc:sldMk cId="710802075" sldId="366"/>
            <ac:spMk id="2" creationId="{D97DB3D1-0FAE-47FD-9981-930792FB5550}"/>
          </ac:spMkLst>
        </pc:spChg>
      </pc:sldChg>
    </pc:docChg>
  </pc:docChgLst>
  <pc:docChgLst>
    <pc:chgData name="Suman Kar" userId="6b2343a9-879f-4610-9254-92cf4f68385e" providerId="ADAL" clId="{1A15E998-0872-46BF-831C-61D780CADF9F}"/>
    <pc:docChg chg="undo custSel addSld delSld modSld sldOrd">
      <pc:chgData name="Suman Kar" userId="6b2343a9-879f-4610-9254-92cf4f68385e" providerId="ADAL" clId="{1A15E998-0872-46BF-831C-61D780CADF9F}" dt="2019-11-22T09:26:45.772" v="3181" actId="20577"/>
      <pc:docMkLst>
        <pc:docMk/>
      </pc:docMkLst>
      <pc:sldChg chg="modSp">
        <pc:chgData name="Suman Kar" userId="6b2343a9-879f-4610-9254-92cf4f68385e" providerId="ADAL" clId="{1A15E998-0872-46BF-831C-61D780CADF9F}" dt="2019-11-22T07:00:53.291" v="2968" actId="20577"/>
        <pc:sldMkLst>
          <pc:docMk/>
          <pc:sldMk cId="177897798" sldId="273"/>
        </pc:sldMkLst>
        <pc:spChg chg="mod">
          <ac:chgData name="Suman Kar" userId="6b2343a9-879f-4610-9254-92cf4f68385e" providerId="ADAL" clId="{1A15E998-0872-46BF-831C-61D780CADF9F}" dt="2019-11-22T07:00:53.291" v="2968" actId="20577"/>
          <ac:spMkLst>
            <pc:docMk/>
            <pc:sldMk cId="177897798" sldId="273"/>
            <ac:spMk id="5" creationId="{00000000-0000-0000-0000-000000000000}"/>
          </ac:spMkLst>
        </pc:spChg>
        <pc:spChg chg="mod">
          <ac:chgData name="Suman Kar" userId="6b2343a9-879f-4610-9254-92cf4f68385e" providerId="ADAL" clId="{1A15E998-0872-46BF-831C-61D780CADF9F}" dt="2019-11-18T07:27:35.237" v="4" actId="20577"/>
          <ac:spMkLst>
            <pc:docMk/>
            <pc:sldMk cId="177897798" sldId="273"/>
            <ac:spMk id="6" creationId="{00000000-0000-0000-0000-000000000000}"/>
          </ac:spMkLst>
        </pc:spChg>
      </pc:sldChg>
      <pc:sldChg chg="addSp delSp modSp add ord">
        <pc:chgData name="Suman Kar" userId="6b2343a9-879f-4610-9254-92cf4f68385e" providerId="ADAL" clId="{1A15E998-0872-46BF-831C-61D780CADF9F}" dt="2019-11-22T06:40:55.567" v="2935" actId="108"/>
        <pc:sldMkLst>
          <pc:docMk/>
          <pc:sldMk cId="3205801449" sldId="327"/>
        </pc:sldMkLst>
        <pc:spChg chg="mod">
          <ac:chgData name="Suman Kar" userId="6b2343a9-879f-4610-9254-92cf4f68385e" providerId="ADAL" clId="{1A15E998-0872-46BF-831C-61D780CADF9F}" dt="2019-11-18T10:14:21.667" v="1660" actId="113"/>
          <ac:spMkLst>
            <pc:docMk/>
            <pc:sldMk cId="3205801449" sldId="327"/>
            <ac:spMk id="2" creationId="{3DD79D9B-B524-432D-99CC-562180B3FD2E}"/>
          </ac:spMkLst>
        </pc:spChg>
        <pc:spChg chg="mod">
          <ac:chgData name="Suman Kar" userId="6b2343a9-879f-4610-9254-92cf4f68385e" providerId="ADAL" clId="{1A15E998-0872-46BF-831C-61D780CADF9F}" dt="2019-11-22T06:40:55.567" v="2935" actId="108"/>
          <ac:spMkLst>
            <pc:docMk/>
            <pc:sldMk cId="3205801449" sldId="327"/>
            <ac:spMk id="3" creationId="{9CEEDC90-9EFF-4B1F-A916-B1FE39ADD985}"/>
          </ac:spMkLst>
        </pc:spChg>
        <pc:spChg chg="add del">
          <ac:chgData name="Suman Kar" userId="6b2343a9-879f-4610-9254-92cf4f68385e" providerId="ADAL" clId="{1A15E998-0872-46BF-831C-61D780CADF9F}" dt="2019-11-18T09:48:10.286" v="1348"/>
          <ac:spMkLst>
            <pc:docMk/>
            <pc:sldMk cId="3205801449" sldId="327"/>
            <ac:spMk id="5" creationId="{0E9EB824-B393-4473-B873-EC41B5E456B1}"/>
          </ac:spMkLst>
        </pc:spChg>
        <pc:spChg chg="add del mod">
          <ac:chgData name="Suman Kar" userId="6b2343a9-879f-4610-9254-92cf4f68385e" providerId="ADAL" clId="{1A15E998-0872-46BF-831C-61D780CADF9F}" dt="2019-11-18T09:48:16.813" v="1352"/>
          <ac:spMkLst>
            <pc:docMk/>
            <pc:sldMk cId="3205801449" sldId="327"/>
            <ac:spMk id="6" creationId="{36C60E6D-7CC3-45BB-8180-774F74547CC7}"/>
          </ac:spMkLst>
        </pc:spChg>
        <pc:spChg chg="add del">
          <ac:chgData name="Suman Kar" userId="6b2343a9-879f-4610-9254-92cf4f68385e" providerId="ADAL" clId="{1A15E998-0872-46BF-831C-61D780CADF9F}" dt="2019-11-18T09:48:18.270" v="1354"/>
          <ac:spMkLst>
            <pc:docMk/>
            <pc:sldMk cId="3205801449" sldId="327"/>
            <ac:spMk id="7" creationId="{9BBC916E-32F6-482E-9A08-DF6F250EE16C}"/>
          </ac:spMkLst>
        </pc:spChg>
      </pc:sldChg>
      <pc:sldChg chg="modSp add ord">
        <pc:chgData name="Suman Kar" userId="6b2343a9-879f-4610-9254-92cf4f68385e" providerId="ADAL" clId="{1A15E998-0872-46BF-831C-61D780CADF9F}" dt="2019-11-22T07:05:48.271" v="2977" actId="20577"/>
        <pc:sldMkLst>
          <pc:docMk/>
          <pc:sldMk cId="773982691" sldId="328"/>
        </pc:sldMkLst>
        <pc:spChg chg="mod">
          <ac:chgData name="Suman Kar" userId="6b2343a9-879f-4610-9254-92cf4f68385e" providerId="ADAL" clId="{1A15E998-0872-46BF-831C-61D780CADF9F}" dt="2019-11-18T10:20:32.484" v="1972" actId="20577"/>
          <ac:spMkLst>
            <pc:docMk/>
            <pc:sldMk cId="773982691" sldId="328"/>
            <ac:spMk id="2" creationId="{17EF44DE-E1AD-44D0-AD30-D4B583E7EADA}"/>
          </ac:spMkLst>
        </pc:spChg>
        <pc:spChg chg="mod">
          <ac:chgData name="Suman Kar" userId="6b2343a9-879f-4610-9254-92cf4f68385e" providerId="ADAL" clId="{1A15E998-0872-46BF-831C-61D780CADF9F}" dt="2019-11-22T07:05:48.271" v="2977" actId="20577"/>
          <ac:spMkLst>
            <pc:docMk/>
            <pc:sldMk cId="773982691" sldId="328"/>
            <ac:spMk id="3" creationId="{42354FC7-0D02-4356-92D7-876FDDBE07B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2EE567-80D6-42C6-844A-F0F6714FC972}" type="datetimeFigureOut">
              <a:rPr lang="en-US" smtClean="0"/>
              <a:pPr/>
              <a:t>4/11/2022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33C794B-268C-4A67-8C2B-68C4E4A2A782}" type="slidenum">
              <a:rPr lang="en-US" smtClean="0"/>
              <a:pPr/>
              <a:t>‹#›</a:t>
            </a:fld>
            <a:endParaRPr lang="en-US" dirty="0"/>
          </a:p>
        </p:txBody>
      </p:sp>
    </p:spTree>
    <p:extLst>
      <p:ext uri="{BB962C8B-B14F-4D97-AF65-F5344CB8AC3E}">
        <p14:creationId xmlns:p14="http://schemas.microsoft.com/office/powerpoint/2010/main" val="1512099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3B128-E09D-491C-B840-DB8C264A8EFA}" type="datetimeFigureOut">
              <a:rPr lang="en-US" smtClean="0"/>
              <a:pPr/>
              <a:t>4/11/2022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F2277D-4E65-471B-8FDC-312617F5EA89}" type="slidenum">
              <a:rPr lang="en-US" smtClean="0"/>
              <a:pPr/>
              <a:t>‹#›</a:t>
            </a:fld>
            <a:endParaRPr lang="en-US" dirty="0"/>
          </a:p>
        </p:txBody>
      </p:sp>
    </p:spTree>
    <p:extLst>
      <p:ext uri="{BB962C8B-B14F-4D97-AF65-F5344CB8AC3E}">
        <p14:creationId xmlns:p14="http://schemas.microsoft.com/office/powerpoint/2010/main" val="1182236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12</a:t>
            </a:fld>
            <a:endParaRPr lang="en-US" dirty="0"/>
          </a:p>
        </p:txBody>
      </p:sp>
    </p:spTree>
    <p:extLst>
      <p:ext uri="{BB962C8B-B14F-4D97-AF65-F5344CB8AC3E}">
        <p14:creationId xmlns:p14="http://schemas.microsoft.com/office/powerpoint/2010/main" val="2478192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26</a:t>
            </a:fld>
            <a:endParaRPr lang="en-US" dirty="0"/>
          </a:p>
        </p:txBody>
      </p:sp>
    </p:spTree>
    <p:extLst>
      <p:ext uri="{BB962C8B-B14F-4D97-AF65-F5344CB8AC3E}">
        <p14:creationId xmlns:p14="http://schemas.microsoft.com/office/powerpoint/2010/main" val="40581737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spTree>
      <p:nvGrpSpPr>
        <p:cNvPr id="1" name=""/>
        <p:cNvGrpSpPr/>
        <p:nvPr/>
      </p:nvGrpSpPr>
      <p:grpSpPr>
        <a:xfrm>
          <a:off x="0" y="0"/>
          <a:ext cx="0" cy="0"/>
          <a:chOff x="0" y="0"/>
          <a:chExt cx="0" cy="0"/>
        </a:xfrm>
      </p:grpSpPr>
      <p:pic>
        <p:nvPicPr>
          <p:cNvPr id="8" name="Picture 7"/>
          <p:cNvPicPr>
            <a:picLocks/>
          </p:cNvPicPr>
          <p:nvPr userDrawn="1"/>
        </p:nvPicPr>
        <p:blipFill>
          <a:blip r:embed="rId2"/>
          <a:stretch>
            <a:fillRect/>
          </a:stretch>
        </p:blipFill>
        <p:spPr>
          <a:xfrm>
            <a:off x="-126" y="1380"/>
            <a:ext cx="12188949" cy="6856283"/>
          </a:xfrm>
          <a:prstGeom prst="rect">
            <a:avLst/>
          </a:prstGeom>
        </p:spPr>
      </p:pic>
      <p:sp>
        <p:nvSpPr>
          <p:cNvPr id="17" name="Rectangle 16"/>
          <p:cNvSpPr/>
          <p:nvPr userDrawn="1"/>
        </p:nvSpPr>
        <p:spPr>
          <a:xfrm>
            <a:off x="0" y="1303020"/>
            <a:ext cx="12188825" cy="1165860"/>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1182" y="-2359"/>
            <a:ext cx="417909" cy="685750"/>
          </a:xfrm>
          <a:prstGeom prst="rect">
            <a:avLst/>
          </a:prstGeom>
        </p:spPr>
      </p:pic>
      <p:sp>
        <p:nvSpPr>
          <p:cNvPr id="12" name="Title 1"/>
          <p:cNvSpPr>
            <a:spLocks noGrp="1"/>
          </p:cNvSpPr>
          <p:nvPr>
            <p:ph type="ctrTitle"/>
          </p:nvPr>
        </p:nvSpPr>
        <p:spPr>
          <a:xfrm>
            <a:off x="641182" y="1463975"/>
            <a:ext cx="10918220" cy="492443"/>
          </a:xfrm>
        </p:spPr>
        <p:txBody>
          <a:bodyPr wrap="square" lIns="0" tIns="0" rIns="0" bIns="0">
            <a:spAutoFit/>
          </a:bodyPr>
          <a:lstStyle>
            <a:lvl1pPr>
              <a:defRPr>
                <a:solidFill>
                  <a:schemeClr val="bg1"/>
                </a:solidFill>
                <a:latin typeface="Adobe Clean Light" pitchFamily="34" charset="0"/>
              </a:defRPr>
            </a:lvl1pPr>
          </a:lstStyle>
          <a:p>
            <a:r>
              <a:rPr lang="en-US" dirty="0"/>
              <a:t>Click to edit Master title style</a:t>
            </a:r>
          </a:p>
        </p:txBody>
      </p:sp>
      <p:sp>
        <p:nvSpPr>
          <p:cNvPr id="13" name="Subtitle 2"/>
          <p:cNvSpPr>
            <a:spLocks noGrp="1"/>
          </p:cNvSpPr>
          <p:nvPr>
            <p:ph type="subTitle" idx="1"/>
          </p:nvPr>
        </p:nvSpPr>
        <p:spPr>
          <a:xfrm>
            <a:off x="641182" y="1990491"/>
            <a:ext cx="10918220" cy="328295"/>
          </a:xfrm>
        </p:spPr>
        <p:txBody>
          <a:bodyPr wrap="square" lIns="0" tIns="0" rIns="0" bIns="0">
            <a:spAutoFit/>
          </a:bodyPr>
          <a:lstStyle>
            <a:lvl1pPr marL="0" indent="0" algn="l">
              <a:buNone/>
              <a:defRPr sz="2100">
                <a:solidFill>
                  <a:schemeClr val="bg1"/>
                </a:solidFill>
              </a:defRPr>
            </a:lvl1pPr>
            <a:lvl2pPr marL="544145" indent="0" algn="ctr">
              <a:buNone/>
              <a:defRPr>
                <a:solidFill>
                  <a:schemeClr val="tx1">
                    <a:tint val="75000"/>
                  </a:schemeClr>
                </a:solidFill>
              </a:defRPr>
            </a:lvl2pPr>
            <a:lvl3pPr marL="1088291" indent="0" algn="ctr">
              <a:buNone/>
              <a:defRPr>
                <a:solidFill>
                  <a:schemeClr val="tx1">
                    <a:tint val="75000"/>
                  </a:schemeClr>
                </a:solidFill>
              </a:defRPr>
            </a:lvl3pPr>
            <a:lvl4pPr marL="1632436" indent="0" algn="ctr">
              <a:buNone/>
              <a:defRPr>
                <a:solidFill>
                  <a:schemeClr val="tx1">
                    <a:tint val="75000"/>
                  </a:schemeClr>
                </a:solidFill>
              </a:defRPr>
            </a:lvl4pPr>
            <a:lvl5pPr marL="2176581" indent="0" algn="ctr">
              <a:buNone/>
              <a:defRPr>
                <a:solidFill>
                  <a:schemeClr val="tx1">
                    <a:tint val="75000"/>
                  </a:schemeClr>
                </a:solidFill>
              </a:defRPr>
            </a:lvl5pPr>
            <a:lvl6pPr marL="2720726" indent="0" algn="ctr">
              <a:buNone/>
              <a:defRPr>
                <a:solidFill>
                  <a:schemeClr val="tx1">
                    <a:tint val="75000"/>
                  </a:schemeClr>
                </a:solidFill>
              </a:defRPr>
            </a:lvl6pPr>
            <a:lvl7pPr marL="3264872" indent="0" algn="ctr">
              <a:buNone/>
              <a:defRPr>
                <a:solidFill>
                  <a:schemeClr val="tx1">
                    <a:tint val="75000"/>
                  </a:schemeClr>
                </a:solidFill>
              </a:defRPr>
            </a:lvl7pPr>
            <a:lvl8pPr marL="3809017" indent="0" algn="ctr">
              <a:buNone/>
              <a:defRPr>
                <a:solidFill>
                  <a:schemeClr val="tx1">
                    <a:tint val="75000"/>
                  </a:schemeClr>
                </a:solidFill>
              </a:defRPr>
            </a:lvl8pPr>
            <a:lvl9pPr marL="4353162"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53742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ck - Bottom Graphic">
    <p:spTree>
      <p:nvGrpSpPr>
        <p:cNvPr id="1" name=""/>
        <p:cNvGrpSpPr/>
        <p:nvPr/>
      </p:nvGrpSpPr>
      <p:grpSpPr>
        <a:xfrm>
          <a:off x="0" y="0"/>
          <a:ext cx="0" cy="0"/>
          <a:chOff x="0" y="0"/>
          <a:chExt cx="0" cy="0"/>
        </a:xfrm>
      </p:grpSpPr>
      <p:sp>
        <p:nvSpPr>
          <p:cNvPr id="11" name="Rectangle 5"/>
          <p:cNvSpPr>
            <a:spLocks noChangeArrowheads="1"/>
          </p:cNvSpPr>
          <p:nvPr userDrawn="1"/>
        </p:nvSpPr>
        <p:spPr bwMode="auto">
          <a:xfrm>
            <a:off x="0" y="0"/>
            <a:ext cx="12188825" cy="6442364"/>
          </a:xfrm>
          <a:prstGeom prst="rect">
            <a:avLst/>
          </a:prstGeom>
          <a:solidFill>
            <a:schemeClr val="tx1"/>
          </a:solidFill>
          <a:ln w="12700">
            <a:miter lim="400000"/>
          </a:ln>
        </p:spPr>
        <p:txBody>
          <a:bodyPr lIns="0" tIns="0" rIns="0" bIns="0" anchor="ctr"/>
          <a:lstStyle/>
          <a:p>
            <a:pPr lvl="0" algn="ctr" defTabSz="825500"/>
            <a:endParaRPr lang="en-US" sz="3600" dirty="0">
              <a:solidFill>
                <a:srgbClr val="FFFFFF"/>
              </a:solidFill>
              <a:latin typeface="+mj-lt"/>
              <a:ea typeface="+mj-ea"/>
              <a:cs typeface="+mj-cs"/>
              <a:sym typeface="Helvetica Light"/>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B8D6CA-D4AF-4FDC-9641-A8569C957DEB}" type="datetime1">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extLst>
      <p:ext uri="{BB962C8B-B14F-4D97-AF65-F5344CB8AC3E}">
        <p14:creationId xmlns:p14="http://schemas.microsoft.com/office/powerpoint/2010/main" val="3183027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Black - No Graphic">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0" y="0"/>
            <a:ext cx="12188825" cy="6858000"/>
          </a:xfrm>
          <a:prstGeom prst="rect">
            <a:avLst/>
          </a:prstGeom>
          <a:solidFill>
            <a:schemeClr val="tx1"/>
          </a:solidFill>
          <a:ln w="12700">
            <a:miter lim="400000"/>
          </a:ln>
        </p:spPr>
        <p:txBody>
          <a:bodyPr lIns="0" tIns="0" rIns="0" bIns="0" anchor="ctr"/>
          <a:lstStyle/>
          <a:p>
            <a:pPr lvl="0" algn="ctr" defTabSz="825500"/>
            <a:endParaRPr lang="en-US" sz="3600" dirty="0">
              <a:solidFill>
                <a:srgbClr val="FFFFFF"/>
              </a:solidFill>
              <a:latin typeface="+mj-lt"/>
              <a:ea typeface="+mj-ea"/>
              <a:cs typeface="+mj-cs"/>
              <a:sym typeface="Helvetica Light"/>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B8D6CA-D4AF-4FDC-9641-A8569C957DEB}" type="datetime1">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696697" y="6528875"/>
            <a:ext cx="187408" cy="258055"/>
          </a:xfrm>
          <a:prstGeom prst="rect">
            <a:avLst/>
          </a:prstGeom>
        </p:spPr>
      </p:pic>
      <p:sp>
        <p:nvSpPr>
          <p:cNvPr id="10" name="Rectangle 21"/>
          <p:cNvSpPr>
            <a:spLocks noChangeArrowheads="1"/>
          </p:cNvSpPr>
          <p:nvPr userDrawn="1"/>
        </p:nvSpPr>
        <p:spPr bwMode="auto">
          <a:xfrm>
            <a:off x="304720" y="6487239"/>
            <a:ext cx="5181679" cy="107722"/>
          </a:xfrm>
          <a:prstGeom prst="rect">
            <a:avLst/>
          </a:prstGeom>
          <a:noFill/>
          <a:ln w="9525">
            <a:noFill/>
            <a:miter lim="800000"/>
            <a:headEnd/>
            <a:tailEnd/>
          </a:ln>
        </p:spPr>
        <p:txBody>
          <a:bodyPr wrap="square" lIns="0" tIns="0" rIns="0" bIns="0" anchor="b">
            <a:spAutoFit/>
          </a:bodyPr>
          <a:lstStyle/>
          <a:p>
            <a:r>
              <a:rPr lang="en-US" sz="700" dirty="0">
                <a:solidFill>
                  <a:srgbClr val="FFFFFF"/>
                </a:solidFill>
                <a:latin typeface="Adobe Clean" pitchFamily="-111" charset="0"/>
              </a:rPr>
              <a:t>© 2019 Adobe.  All Rights Reserved.  Adobe Confidential.</a:t>
            </a:r>
          </a:p>
        </p:txBody>
      </p:sp>
    </p:spTree>
    <p:extLst>
      <p:ext uri="{BB962C8B-B14F-4D97-AF65-F5344CB8AC3E}">
        <p14:creationId xmlns:p14="http://schemas.microsoft.com/office/powerpoint/2010/main" val="698017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ay end slide">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0" y="0"/>
            <a:ext cx="12188825" cy="6858000"/>
          </a:xfrm>
          <a:prstGeom prst="rect">
            <a:avLst/>
          </a:prstGeom>
          <a:solidFill>
            <a:srgbClr val="5D676A"/>
          </a:solidFill>
          <a:ln w="12700">
            <a:miter lim="400000"/>
          </a:ln>
        </p:spPr>
        <p:txBody>
          <a:bodyPr lIns="0" tIns="0" rIns="0" bIns="0" anchor="ctr"/>
          <a:lstStyle/>
          <a:p>
            <a:pPr lvl="0" algn="ctr" defTabSz="825500"/>
            <a:endParaRPr lang="en-US" sz="3600" dirty="0">
              <a:solidFill>
                <a:srgbClr val="FFFFFF"/>
              </a:solidFill>
              <a:latin typeface="+mj-lt"/>
              <a:ea typeface="+mj-ea"/>
              <a:cs typeface="+mj-cs"/>
              <a:sym typeface="Helvetica Light"/>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87967" y="2449523"/>
            <a:ext cx="1412888" cy="1945495"/>
          </a:xfrm>
          <a:prstGeom prst="rect">
            <a:avLst/>
          </a:prstGeom>
        </p:spPr>
      </p:pic>
    </p:spTree>
    <p:extLst>
      <p:ext uri="{BB962C8B-B14F-4D97-AF65-F5344CB8AC3E}">
        <p14:creationId xmlns:p14="http://schemas.microsoft.com/office/powerpoint/2010/main" val="2424378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White end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86522" y="2447346"/>
            <a:ext cx="1414469" cy="1947672"/>
          </a:xfrm>
          <a:prstGeom prst="rect">
            <a:avLst/>
          </a:prstGeom>
        </p:spPr>
      </p:pic>
    </p:spTree>
    <p:extLst>
      <p:ext uri="{BB962C8B-B14F-4D97-AF65-F5344CB8AC3E}">
        <p14:creationId xmlns:p14="http://schemas.microsoft.com/office/powerpoint/2010/main" val="3966990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8" name="Picture 7"/>
          <p:cNvPicPr>
            <a:picLocks/>
          </p:cNvPicPr>
          <p:nvPr userDrawn="1"/>
        </p:nvPicPr>
        <p:blipFill>
          <a:blip r:embed="rId2"/>
          <a:stretch>
            <a:fillRect/>
          </a:stretch>
        </p:blipFill>
        <p:spPr>
          <a:xfrm>
            <a:off x="1" y="857"/>
            <a:ext cx="12188949" cy="6856283"/>
          </a:xfrm>
          <a:prstGeom prst="rect">
            <a:avLst/>
          </a:prstGeom>
        </p:spPr>
      </p:pic>
      <p:sp>
        <p:nvSpPr>
          <p:cNvPr id="7" name="Rectangle 6">
            <a:extLst>
              <a:ext uri="{FF2B5EF4-FFF2-40B4-BE49-F238E27FC236}">
                <a16:creationId xmlns:a16="http://schemas.microsoft.com/office/drawing/2014/main" id="{91A7828C-B28F-8548-BE37-B57AC0B349EA}"/>
              </a:ext>
            </a:extLst>
          </p:cNvPr>
          <p:cNvSpPr/>
          <p:nvPr userDrawn="1"/>
        </p:nvSpPr>
        <p:spPr>
          <a:xfrm>
            <a:off x="0" y="1303020"/>
            <a:ext cx="12188825" cy="1165860"/>
          </a:xfrm>
          <a:prstGeom prst="rect">
            <a:avLst/>
          </a:prstGeom>
          <a:gradFill>
            <a:gsLst>
              <a:gs pos="0">
                <a:schemeClr val="tx1"/>
              </a:gs>
              <a:gs pos="100000">
                <a:schemeClr val="tx1">
                  <a:alpha val="67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2" name="Title 1"/>
          <p:cNvSpPr>
            <a:spLocks noGrp="1"/>
          </p:cNvSpPr>
          <p:nvPr>
            <p:ph type="ctrTitle"/>
          </p:nvPr>
        </p:nvSpPr>
        <p:spPr>
          <a:xfrm>
            <a:off x="641182" y="1463975"/>
            <a:ext cx="10918220" cy="492443"/>
          </a:xfrm>
        </p:spPr>
        <p:txBody>
          <a:bodyPr wrap="square" lIns="0" tIns="0" rIns="0" bIns="0">
            <a:spAutoFit/>
          </a:bodyPr>
          <a:lstStyle>
            <a:lvl1pPr>
              <a:defRPr>
                <a:solidFill>
                  <a:schemeClr val="bg1"/>
                </a:solidFill>
                <a:latin typeface="Adobe Clean Light" pitchFamily="34" charset="0"/>
              </a:defRPr>
            </a:lvl1pPr>
          </a:lstStyle>
          <a:p>
            <a:r>
              <a:rPr lang="en-US" dirty="0"/>
              <a:t>Click to edit Master title style</a:t>
            </a:r>
          </a:p>
        </p:txBody>
      </p:sp>
      <p:sp>
        <p:nvSpPr>
          <p:cNvPr id="13" name="Subtitle 2"/>
          <p:cNvSpPr>
            <a:spLocks noGrp="1"/>
          </p:cNvSpPr>
          <p:nvPr>
            <p:ph type="subTitle" idx="1"/>
          </p:nvPr>
        </p:nvSpPr>
        <p:spPr>
          <a:xfrm>
            <a:off x="641182" y="1993392"/>
            <a:ext cx="10918220" cy="328295"/>
          </a:xfrm>
        </p:spPr>
        <p:txBody>
          <a:bodyPr wrap="square" lIns="0" tIns="0" rIns="0" bIns="0">
            <a:spAutoFit/>
          </a:bodyPr>
          <a:lstStyle>
            <a:lvl1pPr marL="0" indent="0" algn="l">
              <a:buNone/>
              <a:defRPr sz="2100">
                <a:solidFill>
                  <a:schemeClr val="bg1"/>
                </a:solidFill>
              </a:defRPr>
            </a:lvl1pPr>
            <a:lvl2pPr marL="544145" indent="0" algn="ctr">
              <a:buNone/>
              <a:defRPr>
                <a:solidFill>
                  <a:schemeClr val="tx1">
                    <a:tint val="75000"/>
                  </a:schemeClr>
                </a:solidFill>
              </a:defRPr>
            </a:lvl2pPr>
            <a:lvl3pPr marL="1088291" indent="0" algn="ctr">
              <a:buNone/>
              <a:defRPr>
                <a:solidFill>
                  <a:schemeClr val="tx1">
                    <a:tint val="75000"/>
                  </a:schemeClr>
                </a:solidFill>
              </a:defRPr>
            </a:lvl3pPr>
            <a:lvl4pPr marL="1632436" indent="0" algn="ctr">
              <a:buNone/>
              <a:defRPr>
                <a:solidFill>
                  <a:schemeClr val="tx1">
                    <a:tint val="75000"/>
                  </a:schemeClr>
                </a:solidFill>
              </a:defRPr>
            </a:lvl4pPr>
            <a:lvl5pPr marL="2176581" indent="0" algn="ctr">
              <a:buNone/>
              <a:defRPr>
                <a:solidFill>
                  <a:schemeClr val="tx1">
                    <a:tint val="75000"/>
                  </a:schemeClr>
                </a:solidFill>
              </a:defRPr>
            </a:lvl5pPr>
            <a:lvl6pPr marL="2720726" indent="0" algn="ctr">
              <a:buNone/>
              <a:defRPr>
                <a:solidFill>
                  <a:schemeClr val="tx1">
                    <a:tint val="75000"/>
                  </a:schemeClr>
                </a:solidFill>
              </a:defRPr>
            </a:lvl6pPr>
            <a:lvl7pPr marL="3264872" indent="0" algn="ctr">
              <a:buNone/>
              <a:defRPr>
                <a:solidFill>
                  <a:schemeClr val="tx1">
                    <a:tint val="75000"/>
                  </a:schemeClr>
                </a:solidFill>
              </a:defRPr>
            </a:lvl7pPr>
            <a:lvl8pPr marL="3809017" indent="0" algn="ctr">
              <a:buNone/>
              <a:defRPr>
                <a:solidFill>
                  <a:schemeClr val="tx1">
                    <a:tint val="75000"/>
                  </a:schemeClr>
                </a:solidFill>
              </a:defRPr>
            </a:lvl8pPr>
            <a:lvl9pPr marL="4353162" indent="0" algn="ctr">
              <a:buNone/>
              <a:defRPr>
                <a:solidFill>
                  <a:schemeClr val="tx1">
                    <a:tint val="75000"/>
                  </a:schemeClr>
                </a:solidFill>
              </a:defRPr>
            </a:lvl9pPr>
          </a:lstStyle>
          <a:p>
            <a:r>
              <a:rPr lang="en-US" dirty="0"/>
              <a:t>Click to edit Master subtitle style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41182" y="-2359"/>
            <a:ext cx="417909" cy="685750"/>
          </a:xfrm>
          <a:prstGeom prst="rect">
            <a:avLst/>
          </a:prstGeom>
        </p:spPr>
      </p:pic>
    </p:spTree>
    <p:extLst>
      <p:ext uri="{BB962C8B-B14F-4D97-AF65-F5344CB8AC3E}">
        <p14:creationId xmlns:p14="http://schemas.microsoft.com/office/powerpoint/2010/main" val="183009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White - Top &amp; Bottom 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B8D6CA-D4AF-4FDC-9641-A8569C957DEB}" type="datetime1">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extLst>
      <p:ext uri="{BB962C8B-B14F-4D97-AF65-F5344CB8AC3E}">
        <p14:creationId xmlns:p14="http://schemas.microsoft.com/office/powerpoint/2010/main" val="422853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White - Bottom Graphic">
    <p:spTree>
      <p:nvGrpSpPr>
        <p:cNvPr id="1" name=""/>
        <p:cNvGrpSpPr/>
        <p:nvPr/>
      </p:nvGrpSpPr>
      <p:grpSpPr>
        <a:xfrm>
          <a:off x="0" y="0"/>
          <a:ext cx="0" cy="0"/>
          <a:chOff x="0" y="0"/>
          <a:chExt cx="0" cy="0"/>
        </a:xfrm>
      </p:grpSpPr>
      <p:sp>
        <p:nvSpPr>
          <p:cNvPr id="8" name="Rectangle 7"/>
          <p:cNvSpPr/>
          <p:nvPr userDrawn="1"/>
        </p:nvSpPr>
        <p:spPr>
          <a:xfrm>
            <a:off x="0" y="0"/>
            <a:ext cx="12192002" cy="64420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B8D6CA-D4AF-4FDC-9641-A8569C957DEB}" type="datetime1">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White - No 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lang="en-US" smtClean="0">
                <a:solidFill>
                  <a:schemeClr val="tx1">
                    <a:lumMod val="75000"/>
                    <a:lumOff val="25000"/>
                  </a:schemeClr>
                </a:solidFill>
              </a:defRPr>
            </a:lvl1pPr>
          </a:lstStyle>
          <a:p>
            <a:fld id="{B3B8D6CA-D4AF-4FDC-9641-A8569C957DEB}" type="datetime1">
              <a:rPr lang="en-US" smtClean="0"/>
              <a:pPr/>
              <a:t>4/11/2022</a:t>
            </a:fld>
            <a:endParaRPr lang="en-US" dirty="0"/>
          </a:p>
        </p:txBody>
      </p:sp>
      <p:sp>
        <p:nvSpPr>
          <p:cNvPr id="5" name="Footer Placeholder 4"/>
          <p:cNvSpPr>
            <a:spLocks noGrp="1"/>
          </p:cNvSpPr>
          <p:nvPr>
            <p:ph type="ftr" sz="quarter" idx="11"/>
          </p:nvPr>
        </p:nvSpPr>
        <p:spPr/>
        <p:txBody>
          <a:bodyPr/>
          <a:lstStyle>
            <a:lvl1pPr>
              <a:defRPr lang="en-US">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lang="en-US" smtClean="0">
                <a:solidFill>
                  <a:schemeClr val="tx1">
                    <a:lumMod val="75000"/>
                    <a:lumOff val="25000"/>
                  </a:schemeClr>
                </a:solidFill>
              </a:defRPr>
            </a:lvl1pPr>
          </a:lstStyle>
          <a:p>
            <a:pPr algn="ctr"/>
            <a:fld id="{90156F56-D5AE-4C6F-B826-C69D1BC521BB}" type="slidenum">
              <a:rPr lang="en-US" smtClean="0"/>
              <a:pPr algn="ctr"/>
              <a:t>‹#›</a:t>
            </a:fld>
            <a:endParaRPr lang="en-US" dirty="0"/>
          </a:p>
        </p:txBody>
      </p:sp>
      <p:sp>
        <p:nvSpPr>
          <p:cNvPr id="9" name="Rectangle 21"/>
          <p:cNvSpPr>
            <a:spLocks noChangeArrowheads="1"/>
          </p:cNvSpPr>
          <p:nvPr userDrawn="1"/>
        </p:nvSpPr>
        <p:spPr bwMode="auto">
          <a:xfrm>
            <a:off x="304720" y="6487239"/>
            <a:ext cx="5181679" cy="107722"/>
          </a:xfrm>
          <a:prstGeom prst="rect">
            <a:avLst/>
          </a:prstGeom>
          <a:noFill/>
          <a:ln w="9525">
            <a:noFill/>
            <a:miter lim="800000"/>
            <a:headEnd/>
            <a:tailEnd/>
          </a:ln>
        </p:spPr>
        <p:txBody>
          <a:bodyPr wrap="square" lIns="0" tIns="0" rIns="0" bIns="0" anchor="b">
            <a:spAutoFit/>
          </a:bodyPr>
          <a:lstStyle/>
          <a:p>
            <a:r>
              <a:rPr lang="en-US" sz="700" dirty="0">
                <a:solidFill>
                  <a:schemeClr val="tx1">
                    <a:lumMod val="75000"/>
                    <a:lumOff val="25000"/>
                  </a:schemeClr>
                </a:solidFill>
                <a:latin typeface="Adobe Clean" pitchFamily="-111" charset="0"/>
              </a:rPr>
              <a:t>© 2019 Adobe.  All Rights Reserved.  Adobe Confidential.</a:t>
            </a:r>
          </a:p>
        </p:txBody>
      </p:sp>
      <p:pic>
        <p:nvPicPr>
          <p:cNvPr id="11" name="Picture 10">
            <a:extLst>
              <a:ext uri="{FF2B5EF4-FFF2-40B4-BE49-F238E27FC236}">
                <a16:creationId xmlns:a16="http://schemas.microsoft.com/office/drawing/2014/main" id="{06C5E9D1-B533-45CD-8659-01F1B2E0F78A}"/>
              </a:ext>
            </a:extLst>
          </p:cNvPr>
          <p:cNvPicPr>
            <a:picLocks noChangeAspect="1"/>
          </p:cNvPicPr>
          <p:nvPr userDrawn="1"/>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1696697" y="6528875"/>
            <a:ext cx="187408" cy="258055"/>
          </a:xfrm>
          <a:prstGeom prst="rect">
            <a:avLst/>
          </a:prstGeom>
        </p:spPr>
      </p:pic>
    </p:spTree>
    <p:extLst>
      <p:ext uri="{BB962C8B-B14F-4D97-AF65-F5344CB8AC3E}">
        <p14:creationId xmlns:p14="http://schemas.microsoft.com/office/powerpoint/2010/main" val="403078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Gray - Top &amp; Bottom Graphic">
    <p:spTree>
      <p:nvGrpSpPr>
        <p:cNvPr id="1" name=""/>
        <p:cNvGrpSpPr/>
        <p:nvPr/>
      </p:nvGrpSpPr>
      <p:grpSpPr>
        <a:xfrm>
          <a:off x="0" y="0"/>
          <a:ext cx="0" cy="0"/>
          <a:chOff x="0" y="0"/>
          <a:chExt cx="0" cy="0"/>
        </a:xfrm>
      </p:grpSpPr>
      <p:sp>
        <p:nvSpPr>
          <p:cNvPr id="13" name="Rectangle 5"/>
          <p:cNvSpPr>
            <a:spLocks noChangeArrowheads="1"/>
          </p:cNvSpPr>
          <p:nvPr userDrawn="1"/>
        </p:nvSpPr>
        <p:spPr bwMode="auto">
          <a:xfrm>
            <a:off x="0" y="225630"/>
            <a:ext cx="12188825" cy="6216734"/>
          </a:xfrm>
          <a:prstGeom prst="rect">
            <a:avLst/>
          </a:prstGeom>
          <a:solidFill>
            <a:srgbClr val="5D676A"/>
          </a:solidFill>
          <a:ln w="12700">
            <a:miter lim="400000"/>
          </a:ln>
        </p:spPr>
        <p:txBody>
          <a:bodyPr lIns="0" tIns="0" rIns="0" bIns="0" anchor="ctr"/>
          <a:lstStyle/>
          <a:p>
            <a:pPr lvl="0" algn="ctr" defTabSz="825500"/>
            <a:endParaRPr lang="en-US" sz="3600" dirty="0">
              <a:solidFill>
                <a:srgbClr val="FFFFFF"/>
              </a:solidFill>
              <a:latin typeface="+mj-lt"/>
              <a:ea typeface="+mj-ea"/>
              <a:cs typeface="+mj-cs"/>
              <a:sym typeface="Helvetica Light"/>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B8D6CA-D4AF-4FDC-9641-A8569C957DEB}" type="datetime1">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extLst>
      <p:ext uri="{BB962C8B-B14F-4D97-AF65-F5344CB8AC3E}">
        <p14:creationId xmlns:p14="http://schemas.microsoft.com/office/powerpoint/2010/main" val="1515146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Gray - Bottom Graphic">
    <p:spTree>
      <p:nvGrpSpPr>
        <p:cNvPr id="1" name=""/>
        <p:cNvGrpSpPr/>
        <p:nvPr/>
      </p:nvGrpSpPr>
      <p:grpSpPr>
        <a:xfrm>
          <a:off x="0" y="0"/>
          <a:ext cx="0" cy="0"/>
          <a:chOff x="0" y="0"/>
          <a:chExt cx="0" cy="0"/>
        </a:xfrm>
      </p:grpSpPr>
      <p:sp>
        <p:nvSpPr>
          <p:cNvPr id="12" name="Rectangle 11"/>
          <p:cNvSpPr/>
          <p:nvPr userDrawn="1"/>
        </p:nvSpPr>
        <p:spPr>
          <a:xfrm>
            <a:off x="0" y="0"/>
            <a:ext cx="12192002" cy="6442076"/>
          </a:xfrm>
          <a:prstGeom prst="rect">
            <a:avLst/>
          </a:prstGeom>
          <a:solidFill>
            <a:srgbClr val="5D6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B8D6CA-D4AF-4FDC-9641-A8569C957DEB}" type="datetime1">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extLst>
      <p:ext uri="{BB962C8B-B14F-4D97-AF65-F5344CB8AC3E}">
        <p14:creationId xmlns:p14="http://schemas.microsoft.com/office/powerpoint/2010/main" val="3795723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Gray - No Graphic">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0" y="0"/>
            <a:ext cx="12188825" cy="6858000"/>
          </a:xfrm>
          <a:prstGeom prst="rect">
            <a:avLst/>
          </a:prstGeom>
          <a:solidFill>
            <a:srgbClr val="5D676A"/>
          </a:solidFill>
          <a:ln w="12700">
            <a:miter lim="400000"/>
          </a:ln>
        </p:spPr>
        <p:txBody>
          <a:bodyPr lIns="0" tIns="0" rIns="0" bIns="0" anchor="ctr"/>
          <a:lstStyle/>
          <a:p>
            <a:pPr lvl="0" algn="ctr" defTabSz="825500"/>
            <a:endParaRPr lang="en-US" sz="3600" dirty="0">
              <a:solidFill>
                <a:srgbClr val="FFFFFF"/>
              </a:solidFill>
              <a:latin typeface="+mj-lt"/>
              <a:ea typeface="+mj-ea"/>
              <a:cs typeface="+mj-cs"/>
              <a:sym typeface="Helvetica Light"/>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B8D6CA-D4AF-4FDC-9641-A8569C957DEB}" type="datetime1">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696697" y="6528875"/>
            <a:ext cx="187408" cy="258055"/>
          </a:xfrm>
          <a:prstGeom prst="rect">
            <a:avLst/>
          </a:prstGeom>
        </p:spPr>
      </p:pic>
      <p:sp>
        <p:nvSpPr>
          <p:cNvPr id="10" name="Rectangle 21"/>
          <p:cNvSpPr>
            <a:spLocks noChangeArrowheads="1"/>
          </p:cNvSpPr>
          <p:nvPr userDrawn="1"/>
        </p:nvSpPr>
        <p:spPr bwMode="auto">
          <a:xfrm>
            <a:off x="304720" y="6487239"/>
            <a:ext cx="5181679" cy="107722"/>
          </a:xfrm>
          <a:prstGeom prst="rect">
            <a:avLst/>
          </a:prstGeom>
          <a:noFill/>
          <a:ln w="9525">
            <a:noFill/>
            <a:miter lim="800000"/>
            <a:headEnd/>
            <a:tailEnd/>
          </a:ln>
        </p:spPr>
        <p:txBody>
          <a:bodyPr wrap="square" lIns="0" tIns="0" rIns="0" bIns="0" anchor="b">
            <a:spAutoFit/>
          </a:bodyPr>
          <a:lstStyle/>
          <a:p>
            <a:r>
              <a:rPr lang="en-US" sz="700" dirty="0">
                <a:solidFill>
                  <a:srgbClr val="FFFFFF"/>
                </a:solidFill>
                <a:latin typeface="Adobe Clean" pitchFamily="-111" charset="0"/>
              </a:rPr>
              <a:t>© 2019 Adobe.  All Rights Reserved.  Adobe Confidential.</a:t>
            </a:r>
          </a:p>
        </p:txBody>
      </p:sp>
    </p:spTree>
    <p:extLst>
      <p:ext uri="{BB962C8B-B14F-4D97-AF65-F5344CB8AC3E}">
        <p14:creationId xmlns:p14="http://schemas.microsoft.com/office/powerpoint/2010/main" val="83399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lack - Top &amp; Bottom Graphic">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1" y="225630"/>
            <a:ext cx="12188952" cy="6216734"/>
          </a:xfrm>
          <a:prstGeom prst="rect">
            <a:avLst/>
          </a:prstGeom>
          <a:solidFill>
            <a:schemeClr val="tx1"/>
          </a:solidFill>
          <a:ln w="12700">
            <a:miter lim="400000"/>
          </a:ln>
        </p:spPr>
        <p:txBody>
          <a:bodyPr lIns="0" tIns="0" rIns="0" bIns="0" anchor="ctr"/>
          <a:lstStyle/>
          <a:p>
            <a:pPr lvl="0" algn="ctr" defTabSz="825500"/>
            <a:endParaRPr lang="en-US" sz="3600" dirty="0">
              <a:solidFill>
                <a:srgbClr val="FFFFFF"/>
              </a:solidFill>
              <a:latin typeface="+mj-lt"/>
              <a:ea typeface="+mj-ea"/>
              <a:cs typeface="+mj-cs"/>
              <a:sym typeface="Helvetica Light"/>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B8D6CA-D4AF-4FDC-9641-A8569C957DEB}" type="datetime1">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extLst>
      <p:ext uri="{BB962C8B-B14F-4D97-AF65-F5344CB8AC3E}">
        <p14:creationId xmlns:p14="http://schemas.microsoft.com/office/powerpoint/2010/main" val="175193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5">
            <a:extLst>
              <a:ext uri="{FF2B5EF4-FFF2-40B4-BE49-F238E27FC236}">
                <a16:creationId xmlns:a16="http://schemas.microsoft.com/office/drawing/2014/main" id="{F746347D-78D1-744D-9BE3-B8E7DE5C457C}"/>
              </a:ext>
            </a:extLst>
          </p:cNvPr>
          <p:cNvSpPr>
            <a:spLocks noChangeArrowheads="1"/>
          </p:cNvSpPr>
          <p:nvPr userDrawn="1"/>
        </p:nvSpPr>
        <p:spPr bwMode="auto">
          <a:xfrm>
            <a:off x="0" y="0"/>
            <a:ext cx="12188825" cy="6858000"/>
          </a:xfrm>
          <a:prstGeom prst="rect">
            <a:avLst/>
          </a:prstGeom>
          <a:solidFill>
            <a:schemeClr val="tx1"/>
          </a:solidFill>
          <a:ln w="12700">
            <a:miter lim="400000"/>
          </a:ln>
        </p:spPr>
        <p:txBody>
          <a:bodyPr lIns="0" tIns="0" rIns="0" bIns="0" anchor="ctr"/>
          <a:lstStyle/>
          <a:p>
            <a:pPr lvl="0" algn="ctr" defTabSz="825500"/>
            <a:endParaRPr lang="en-US" sz="3600" dirty="0">
              <a:solidFill>
                <a:srgbClr val="FFFFFF"/>
              </a:solidFill>
              <a:latin typeface="+mj-lt"/>
              <a:ea typeface="+mj-ea"/>
              <a:cs typeface="+mj-cs"/>
              <a:sym typeface="Helvetica Light"/>
            </a:endParaRPr>
          </a:p>
        </p:txBody>
      </p:sp>
      <p:pic>
        <p:nvPicPr>
          <p:cNvPr id="13" name="Picture 12"/>
          <p:cNvPicPr>
            <a:picLocks/>
          </p:cNvPicPr>
          <p:nvPr userDrawn="1"/>
        </p:nvPicPr>
        <p:blipFill rotWithShape="1">
          <a:blip r:embed="rId15"/>
          <a:srcRect l="280" t="2453" r="10552" b="8378"/>
          <a:stretch/>
        </p:blipFill>
        <p:spPr>
          <a:xfrm>
            <a:off x="-124" y="1716"/>
            <a:ext cx="12188949" cy="6856283"/>
          </a:xfrm>
          <a:prstGeom prst="rect">
            <a:avLst/>
          </a:prstGeom>
        </p:spPr>
      </p:pic>
      <p:sp>
        <p:nvSpPr>
          <p:cNvPr id="12" name="Rectangle 5"/>
          <p:cNvSpPr>
            <a:spLocks noChangeArrowheads="1"/>
          </p:cNvSpPr>
          <p:nvPr userDrawn="1"/>
        </p:nvSpPr>
        <p:spPr bwMode="auto">
          <a:xfrm>
            <a:off x="0" y="225630"/>
            <a:ext cx="12188825" cy="6216734"/>
          </a:xfrm>
          <a:prstGeom prst="rect">
            <a:avLst/>
          </a:prstGeom>
          <a:solidFill>
            <a:schemeClr val="bg1"/>
          </a:solidFill>
          <a:ln w="12700">
            <a:miter lim="400000"/>
          </a:ln>
        </p:spPr>
        <p:txBody>
          <a:bodyPr lIns="0" tIns="0" rIns="0" bIns="0" anchor="ctr"/>
          <a:lstStyle/>
          <a:p>
            <a:pPr lvl="0" algn="ctr" defTabSz="825500"/>
            <a:endParaRPr lang="en-US" sz="3600" dirty="0">
              <a:solidFill>
                <a:srgbClr val="FFFFFF"/>
              </a:solidFill>
              <a:latin typeface="+mj-lt"/>
              <a:ea typeface="+mj-ea"/>
              <a:cs typeface="+mj-cs"/>
              <a:sym typeface="Helvetica Light"/>
            </a:endParaRPr>
          </a:p>
        </p:txBody>
      </p:sp>
      <p:pic>
        <p:nvPicPr>
          <p:cNvPr id="10" name="Picture 9"/>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11696697" y="6528875"/>
            <a:ext cx="187408" cy="258055"/>
          </a:xfrm>
          <a:prstGeom prst="rect">
            <a:avLst/>
          </a:prstGeom>
        </p:spPr>
      </p:pic>
      <p:sp>
        <p:nvSpPr>
          <p:cNvPr id="9" name="Rectangle 21"/>
          <p:cNvSpPr>
            <a:spLocks noChangeArrowheads="1"/>
          </p:cNvSpPr>
          <p:nvPr userDrawn="1"/>
        </p:nvSpPr>
        <p:spPr bwMode="auto">
          <a:xfrm>
            <a:off x="304720" y="6487239"/>
            <a:ext cx="5181679" cy="107722"/>
          </a:xfrm>
          <a:prstGeom prst="rect">
            <a:avLst/>
          </a:prstGeom>
          <a:noFill/>
          <a:ln w="9525">
            <a:noFill/>
            <a:miter lim="800000"/>
            <a:headEnd/>
            <a:tailEnd/>
          </a:ln>
        </p:spPr>
        <p:txBody>
          <a:bodyPr wrap="square" lIns="0" tIns="0" rIns="0" bIns="0" anchor="b">
            <a:spAutoFit/>
          </a:bodyPr>
          <a:lstStyle/>
          <a:p>
            <a:r>
              <a:rPr lang="en-US" sz="700" dirty="0">
                <a:solidFill>
                  <a:srgbClr val="FFFFFF"/>
                </a:solidFill>
                <a:latin typeface="Adobe Clean" pitchFamily="-111" charset="0"/>
              </a:rPr>
              <a:t>© 2019 Adobe.  All Rights Reserved.  Adobe Confidential.</a:t>
            </a:r>
          </a:p>
        </p:txBody>
      </p:sp>
      <p:sp>
        <p:nvSpPr>
          <p:cNvPr id="4" name="Date Placeholder 3"/>
          <p:cNvSpPr>
            <a:spLocks noGrp="1"/>
          </p:cNvSpPr>
          <p:nvPr>
            <p:ph type="dt" sz="half" idx="2"/>
          </p:nvPr>
        </p:nvSpPr>
        <p:spPr>
          <a:xfrm>
            <a:off x="5586545" y="6629400"/>
            <a:ext cx="1015735" cy="168274"/>
          </a:xfrm>
          <a:prstGeom prst="rect">
            <a:avLst/>
          </a:prstGeom>
        </p:spPr>
        <p:txBody>
          <a:bodyPr vert="horz" lIns="108829" tIns="54414" rIns="108829" bIns="54414" rtlCol="0" anchor="ctr"/>
          <a:lstStyle>
            <a:lvl1pPr algn="ctr">
              <a:defRPr sz="800">
                <a:solidFill>
                  <a:schemeClr val="bg1"/>
                </a:solidFill>
              </a:defRPr>
            </a:lvl1pPr>
          </a:lstStyle>
          <a:p>
            <a:fld id="{3AB78257-7A7E-4BBC-BB44-767E213B120F}" type="datetime1">
              <a:rPr lang="en-US" smtClean="0"/>
              <a:pPr/>
              <a:t>4/11/2022</a:t>
            </a:fld>
            <a:endParaRPr lang="en-US" dirty="0"/>
          </a:p>
        </p:txBody>
      </p:sp>
      <p:sp>
        <p:nvSpPr>
          <p:cNvPr id="5" name="Footer Placeholder 4"/>
          <p:cNvSpPr>
            <a:spLocks noGrp="1"/>
          </p:cNvSpPr>
          <p:nvPr>
            <p:ph type="ftr" sz="quarter" idx="3"/>
          </p:nvPr>
        </p:nvSpPr>
        <p:spPr>
          <a:xfrm>
            <a:off x="281441" y="6629400"/>
            <a:ext cx="5203530" cy="168274"/>
          </a:xfrm>
          <a:prstGeom prst="rect">
            <a:avLst/>
          </a:prstGeom>
        </p:spPr>
        <p:txBody>
          <a:bodyPr vert="horz" lIns="0" tIns="54414" rIns="108829" bIns="54414" rtlCol="0" anchor="ctr"/>
          <a:lstStyle>
            <a:lvl1pPr algn="l">
              <a:defRPr sz="800">
                <a:solidFill>
                  <a:schemeClr val="bg1"/>
                </a:solidFill>
              </a:defRPr>
            </a:lvl1pPr>
          </a:lstStyle>
          <a:p>
            <a:endParaRPr lang="en-US" dirty="0"/>
          </a:p>
        </p:txBody>
      </p:sp>
      <p:sp>
        <p:nvSpPr>
          <p:cNvPr id="6" name="Slide Number Placeholder 5"/>
          <p:cNvSpPr>
            <a:spLocks noGrp="1"/>
          </p:cNvSpPr>
          <p:nvPr>
            <p:ph type="sldNum" sz="quarter" idx="4"/>
          </p:nvPr>
        </p:nvSpPr>
        <p:spPr>
          <a:xfrm>
            <a:off x="5586545" y="6477000"/>
            <a:ext cx="1015735" cy="168274"/>
          </a:xfrm>
          <a:prstGeom prst="rect">
            <a:avLst/>
          </a:prstGeom>
        </p:spPr>
        <p:txBody>
          <a:bodyPr vert="horz" lIns="108829" tIns="54414" rIns="108829" bIns="54414" rtlCol="0" anchor="ctr"/>
          <a:lstStyle>
            <a:lvl1pPr algn="r">
              <a:defRPr sz="800">
                <a:solidFill>
                  <a:schemeClr val="bg1"/>
                </a:solidFill>
              </a:defRPr>
            </a:lvl1pPr>
          </a:lstStyle>
          <a:p>
            <a:pPr algn="ctr"/>
            <a:fld id="{90156F56-D5AE-4C6F-B826-C69D1BC521BB}" type="slidenum">
              <a:rPr lang="en-US" smtClean="0"/>
              <a:pPr algn="ctr"/>
              <a:t>‹#›</a:t>
            </a:fld>
            <a:endParaRPr lang="en-US" dirty="0"/>
          </a:p>
        </p:txBody>
      </p:sp>
      <p:sp>
        <p:nvSpPr>
          <p:cNvPr id="2" name="Title Placeholder 1"/>
          <p:cNvSpPr>
            <a:spLocks noGrp="1"/>
          </p:cNvSpPr>
          <p:nvPr>
            <p:ph type="title"/>
          </p:nvPr>
        </p:nvSpPr>
        <p:spPr>
          <a:xfrm>
            <a:off x="304721" y="287507"/>
            <a:ext cx="11579384" cy="593725"/>
          </a:xfrm>
          <a:prstGeom prst="rect">
            <a:avLst/>
          </a:prstGeom>
        </p:spPr>
        <p:txBody>
          <a:bodyPr vert="horz" lIns="108829" tIns="54414" rIns="108829" bIns="54414" rtlCol="0" anchor="ctr">
            <a:noAutofit/>
          </a:bodyPr>
          <a:lstStyle/>
          <a:p>
            <a:r>
              <a:rPr lang="en-US" dirty="0"/>
              <a:t>Click to edit Master title style</a:t>
            </a:r>
          </a:p>
        </p:txBody>
      </p:sp>
      <p:sp>
        <p:nvSpPr>
          <p:cNvPr id="3" name="Text Placeholder 2"/>
          <p:cNvSpPr>
            <a:spLocks noGrp="1"/>
          </p:cNvSpPr>
          <p:nvPr>
            <p:ph type="body" idx="1"/>
          </p:nvPr>
        </p:nvSpPr>
        <p:spPr>
          <a:xfrm>
            <a:off x="304721" y="1143000"/>
            <a:ext cx="11579384" cy="5029200"/>
          </a:xfrm>
          <a:prstGeom prst="rect">
            <a:avLst/>
          </a:prstGeom>
        </p:spPr>
        <p:txBody>
          <a:bodyPr vert="horz" lIns="108829" tIns="54414" rIns="108829" bIns="5441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2" r:id="rId1"/>
    <p:sldLayoutId id="2147483677" r:id="rId2"/>
    <p:sldLayoutId id="2147483678" r:id="rId3"/>
    <p:sldLayoutId id="2147483658" r:id="rId4"/>
    <p:sldLayoutId id="2147483681" r:id="rId5"/>
    <p:sldLayoutId id="2147483679" r:id="rId6"/>
    <p:sldLayoutId id="2147483675" r:id="rId7"/>
    <p:sldLayoutId id="2147483682" r:id="rId8"/>
    <p:sldLayoutId id="2147483680" r:id="rId9"/>
    <p:sldLayoutId id="2147483676" r:id="rId10"/>
    <p:sldLayoutId id="2147483683" r:id="rId11"/>
    <p:sldLayoutId id="2147483685" r:id="rId12"/>
    <p:sldLayoutId id="2147483686" r:id="rId13"/>
  </p:sldLayoutIdLst>
  <p:hf hdr="0" ftr="0" dt="0"/>
  <p:txStyles>
    <p:titleStyle>
      <a:lvl1pPr algn="l" defTabSz="1088291" rtl="0" eaLnBrk="1" latinLnBrk="0" hangingPunct="1">
        <a:spcBef>
          <a:spcPct val="0"/>
        </a:spcBef>
        <a:buNone/>
        <a:defRPr sz="3200" b="0" i="0" u="none" kern="1200">
          <a:solidFill>
            <a:schemeClr val="tx1">
              <a:lumMod val="75000"/>
              <a:lumOff val="25000"/>
            </a:schemeClr>
          </a:solidFill>
          <a:latin typeface="Adobe Clean Light" pitchFamily="34" charset="0"/>
          <a:ea typeface="+mj-ea"/>
          <a:cs typeface="+mj-cs"/>
        </a:defRPr>
      </a:lvl1pPr>
    </p:titleStyle>
    <p:bodyStyle>
      <a:lvl1pPr marL="274638" indent="-265113" algn="l" defTabSz="1088291" rtl="0" eaLnBrk="1" latinLnBrk="0" hangingPunct="1">
        <a:spcBef>
          <a:spcPts val="714"/>
        </a:spcBef>
        <a:buClr>
          <a:schemeClr val="bg1">
            <a:lumMod val="50000"/>
          </a:schemeClr>
        </a:buClr>
        <a:buSzPct val="70000"/>
        <a:buFont typeface="Wingdings" pitchFamily="2" charset="2"/>
        <a:buChar char="§"/>
        <a:defRPr sz="2400" kern="1200">
          <a:solidFill>
            <a:schemeClr val="tx1"/>
          </a:solidFill>
          <a:latin typeface="Adobe Clean Light" pitchFamily="34" charset="0"/>
          <a:ea typeface="+mn-ea"/>
          <a:cs typeface="+mn-cs"/>
        </a:defRPr>
      </a:lvl1pPr>
      <a:lvl2pPr marL="551703" indent="-275852" algn="l" defTabSz="1088291" rtl="0" eaLnBrk="1" latinLnBrk="0" hangingPunct="1">
        <a:spcBef>
          <a:spcPts val="714"/>
        </a:spcBef>
        <a:buClr>
          <a:schemeClr val="bg1">
            <a:lumMod val="50000"/>
          </a:schemeClr>
        </a:buClr>
        <a:buSzPct val="70000"/>
        <a:buFont typeface="Wingdings" pitchFamily="2" charset="2"/>
        <a:buChar char="§"/>
        <a:defRPr sz="2000" kern="1200">
          <a:solidFill>
            <a:schemeClr val="tx1"/>
          </a:solidFill>
          <a:latin typeface="+mn-lt"/>
          <a:ea typeface="+mn-ea"/>
          <a:cs typeface="+mn-cs"/>
        </a:defRPr>
      </a:lvl2pPr>
      <a:lvl3pPr marL="751979" indent="-200276" algn="l" defTabSz="1088291" rtl="0" eaLnBrk="1" latinLnBrk="0" hangingPunct="1">
        <a:spcBef>
          <a:spcPts val="714"/>
        </a:spcBef>
        <a:buClr>
          <a:schemeClr val="bg1">
            <a:lumMod val="50000"/>
          </a:schemeClr>
        </a:buClr>
        <a:buSzPct val="70000"/>
        <a:buFont typeface="Wingdings" pitchFamily="2" charset="2"/>
        <a:buChar char="§"/>
        <a:defRPr sz="1800" kern="1200">
          <a:solidFill>
            <a:schemeClr val="tx1"/>
          </a:solidFill>
          <a:latin typeface="+mn-lt"/>
          <a:ea typeface="+mn-ea"/>
          <a:cs typeface="+mn-cs"/>
        </a:defRPr>
      </a:lvl3pPr>
      <a:lvl4pPr marL="950366" indent="-198387" algn="l" defTabSz="1088291" rtl="0" eaLnBrk="1" latinLnBrk="0" hangingPunct="1">
        <a:spcBef>
          <a:spcPts val="714"/>
        </a:spcBef>
        <a:buClr>
          <a:schemeClr val="bg1">
            <a:lumMod val="50000"/>
          </a:schemeClr>
        </a:buClr>
        <a:buSzPct val="70000"/>
        <a:buFont typeface="Wingdings" pitchFamily="2" charset="2"/>
        <a:buChar char="§"/>
        <a:defRPr sz="1800" kern="1200">
          <a:solidFill>
            <a:schemeClr val="tx1"/>
          </a:solidFill>
          <a:latin typeface="+mn-lt"/>
          <a:ea typeface="+mn-ea"/>
          <a:cs typeface="+mn-cs"/>
        </a:defRPr>
      </a:lvl4pPr>
      <a:lvl5pPr marL="1088291" indent="-137926" algn="l" defTabSz="1088291" rtl="0" eaLnBrk="1" latinLnBrk="0" hangingPunct="1">
        <a:spcBef>
          <a:spcPts val="714"/>
        </a:spcBef>
        <a:buClr>
          <a:schemeClr val="bg1">
            <a:lumMod val="50000"/>
          </a:schemeClr>
        </a:buClr>
        <a:buSzPct val="70000"/>
        <a:buFont typeface="Wingdings" pitchFamily="2" charset="2"/>
        <a:buChar char="§"/>
        <a:defRPr sz="1400" kern="1200">
          <a:solidFill>
            <a:schemeClr val="tx1"/>
          </a:solidFill>
          <a:latin typeface="+mn-lt"/>
          <a:ea typeface="+mn-ea"/>
          <a:cs typeface="+mn-cs"/>
        </a:defRPr>
      </a:lvl5pPr>
      <a:lvl6pPr marL="299279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6944"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08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235"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291" rtl="0" eaLnBrk="1" latinLnBrk="0" hangingPunct="1">
        <a:defRPr sz="2100" kern="1200">
          <a:solidFill>
            <a:schemeClr val="tx1"/>
          </a:solidFill>
          <a:latin typeface="+mn-lt"/>
          <a:ea typeface="+mn-ea"/>
          <a:cs typeface="+mn-cs"/>
        </a:defRPr>
      </a:lvl1pPr>
      <a:lvl2pPr marL="544145" algn="l" defTabSz="1088291" rtl="0" eaLnBrk="1" latinLnBrk="0" hangingPunct="1">
        <a:defRPr sz="2100" kern="1200">
          <a:solidFill>
            <a:schemeClr val="tx1"/>
          </a:solidFill>
          <a:latin typeface="+mn-lt"/>
          <a:ea typeface="+mn-ea"/>
          <a:cs typeface="+mn-cs"/>
        </a:defRPr>
      </a:lvl2pPr>
      <a:lvl3pPr marL="1088291" algn="l" defTabSz="1088291" rtl="0" eaLnBrk="1" latinLnBrk="0" hangingPunct="1">
        <a:defRPr sz="2100" kern="1200">
          <a:solidFill>
            <a:schemeClr val="tx1"/>
          </a:solidFill>
          <a:latin typeface="+mn-lt"/>
          <a:ea typeface="+mn-ea"/>
          <a:cs typeface="+mn-cs"/>
        </a:defRPr>
      </a:lvl3pPr>
      <a:lvl4pPr marL="1632436" algn="l" defTabSz="1088291" rtl="0" eaLnBrk="1" latinLnBrk="0" hangingPunct="1">
        <a:defRPr sz="2100" kern="1200">
          <a:solidFill>
            <a:schemeClr val="tx1"/>
          </a:solidFill>
          <a:latin typeface="+mn-lt"/>
          <a:ea typeface="+mn-ea"/>
          <a:cs typeface="+mn-cs"/>
        </a:defRPr>
      </a:lvl4pPr>
      <a:lvl5pPr marL="2176581" algn="l" defTabSz="1088291" rtl="0" eaLnBrk="1" latinLnBrk="0" hangingPunct="1">
        <a:defRPr sz="2100" kern="1200">
          <a:solidFill>
            <a:schemeClr val="tx1"/>
          </a:solidFill>
          <a:latin typeface="+mn-lt"/>
          <a:ea typeface="+mn-ea"/>
          <a:cs typeface="+mn-cs"/>
        </a:defRPr>
      </a:lvl5pPr>
      <a:lvl6pPr marL="2720726" algn="l" defTabSz="1088291" rtl="0" eaLnBrk="1" latinLnBrk="0" hangingPunct="1">
        <a:defRPr sz="2100" kern="1200">
          <a:solidFill>
            <a:schemeClr val="tx1"/>
          </a:solidFill>
          <a:latin typeface="+mn-lt"/>
          <a:ea typeface="+mn-ea"/>
          <a:cs typeface="+mn-cs"/>
        </a:defRPr>
      </a:lvl6pPr>
      <a:lvl7pPr marL="3264872" algn="l" defTabSz="1088291" rtl="0" eaLnBrk="1" latinLnBrk="0" hangingPunct="1">
        <a:defRPr sz="2100" kern="1200">
          <a:solidFill>
            <a:schemeClr val="tx1"/>
          </a:solidFill>
          <a:latin typeface="+mn-lt"/>
          <a:ea typeface="+mn-ea"/>
          <a:cs typeface="+mn-cs"/>
        </a:defRPr>
      </a:lvl7pPr>
      <a:lvl8pPr marL="3809017" algn="l" defTabSz="1088291" rtl="0" eaLnBrk="1" latinLnBrk="0" hangingPunct="1">
        <a:defRPr sz="2100" kern="1200">
          <a:solidFill>
            <a:schemeClr val="tx1"/>
          </a:solidFill>
          <a:latin typeface="+mn-lt"/>
          <a:ea typeface="+mn-ea"/>
          <a:cs typeface="+mn-cs"/>
        </a:defRPr>
      </a:lvl8pPr>
      <a:lvl9pPr marL="4353162" algn="l" defTabSz="1088291"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Vinai/module-current-product-example" TargetMode="External"/><Relationship Id="rId2" Type="http://schemas.openxmlformats.org/officeDocument/2006/relationships/hyperlink" Target="https://www.atwix.com/magento-2/alternatives-for-deprecated-registry-class-magento-2-3/"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s://devdocs.magento.com/guides/v2.3/inventory/inventory-api-reference.html"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41182" y="1463975"/>
            <a:ext cx="10918220" cy="492443"/>
          </a:xfrm>
        </p:spPr>
        <p:txBody>
          <a:bodyPr/>
          <a:lstStyle/>
          <a:p>
            <a:r>
              <a:rPr lang="en-US" dirty="0"/>
              <a:t>Magento Deprecated Code &amp; Replacement Approach</a:t>
            </a:r>
          </a:p>
        </p:txBody>
      </p:sp>
      <p:sp>
        <p:nvSpPr>
          <p:cNvPr id="6" name="Subtitle 5"/>
          <p:cNvSpPr>
            <a:spLocks noGrp="1"/>
          </p:cNvSpPr>
          <p:nvPr>
            <p:ph type="subTitle" idx="1"/>
          </p:nvPr>
        </p:nvSpPr>
        <p:spPr>
          <a:xfrm>
            <a:off x="641182" y="1990491"/>
            <a:ext cx="10918220" cy="323165"/>
          </a:xfrm>
        </p:spPr>
        <p:txBody>
          <a:bodyPr/>
          <a:lstStyle/>
          <a:p>
            <a:pPr algn="r"/>
            <a:r>
              <a:rPr lang="en-US" dirty="0"/>
              <a:t>Suman Kar </a:t>
            </a:r>
          </a:p>
        </p:txBody>
      </p:sp>
    </p:spTree>
    <p:extLst>
      <p:ext uri="{BB962C8B-B14F-4D97-AF65-F5344CB8AC3E}">
        <p14:creationId xmlns:p14="http://schemas.microsoft.com/office/powerpoint/2010/main" val="177897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EA65-3722-4241-80F2-56B2C517A11B}"/>
              </a:ext>
            </a:extLst>
          </p:cNvPr>
          <p:cNvSpPr>
            <a:spLocks noGrp="1"/>
          </p:cNvSpPr>
          <p:nvPr>
            <p:ph type="title"/>
          </p:nvPr>
        </p:nvSpPr>
        <p:spPr/>
        <p:txBody>
          <a:bodyPr/>
          <a:lstStyle/>
          <a:p>
            <a:r>
              <a:rPr lang="en-US" dirty="0"/>
              <a:t>Find Deprecated Code in </a:t>
            </a:r>
            <a:r>
              <a:rPr lang="en-US" dirty="0" err="1"/>
              <a:t>PHPStorm</a:t>
            </a:r>
            <a:endParaRPr lang="en-US" dirty="0"/>
          </a:p>
        </p:txBody>
      </p:sp>
      <p:sp>
        <p:nvSpPr>
          <p:cNvPr id="4" name="Slide Number Placeholder 3">
            <a:extLst>
              <a:ext uri="{FF2B5EF4-FFF2-40B4-BE49-F238E27FC236}">
                <a16:creationId xmlns:a16="http://schemas.microsoft.com/office/drawing/2014/main" id="{AA7B05F9-32C4-4AAB-88F0-78EB5AA8E384}"/>
              </a:ext>
            </a:extLst>
          </p:cNvPr>
          <p:cNvSpPr>
            <a:spLocks noGrp="1"/>
          </p:cNvSpPr>
          <p:nvPr>
            <p:ph type="sldNum" sz="quarter" idx="12"/>
          </p:nvPr>
        </p:nvSpPr>
        <p:spPr/>
        <p:txBody>
          <a:bodyPr/>
          <a:lstStyle/>
          <a:p>
            <a:pPr algn="ctr"/>
            <a:fld id="{90156F56-D5AE-4C6F-B826-C69D1BC521BB}" type="slidenum">
              <a:rPr lang="en-US" smtClean="0"/>
              <a:pPr algn="ctr"/>
              <a:t>10</a:t>
            </a:fld>
            <a:endParaRPr lang="en-US" dirty="0"/>
          </a:p>
        </p:txBody>
      </p:sp>
      <p:pic>
        <p:nvPicPr>
          <p:cNvPr id="6" name="Picture 5">
            <a:extLst>
              <a:ext uri="{FF2B5EF4-FFF2-40B4-BE49-F238E27FC236}">
                <a16:creationId xmlns:a16="http://schemas.microsoft.com/office/drawing/2014/main" id="{9C0AD208-5BAC-4439-961E-521D1DE73A13}"/>
              </a:ext>
            </a:extLst>
          </p:cNvPr>
          <p:cNvPicPr>
            <a:picLocks noChangeAspect="1"/>
          </p:cNvPicPr>
          <p:nvPr/>
        </p:nvPicPr>
        <p:blipFill>
          <a:blip r:embed="rId2"/>
          <a:stretch>
            <a:fillRect/>
          </a:stretch>
        </p:blipFill>
        <p:spPr>
          <a:xfrm>
            <a:off x="304721" y="2063615"/>
            <a:ext cx="4960753" cy="29077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DEDDFAFB-02DF-4277-AF3C-AD413819A995}"/>
              </a:ext>
            </a:extLst>
          </p:cNvPr>
          <p:cNvPicPr>
            <a:picLocks noChangeAspect="1"/>
          </p:cNvPicPr>
          <p:nvPr/>
        </p:nvPicPr>
        <p:blipFill>
          <a:blip r:embed="rId3"/>
          <a:stretch>
            <a:fillRect/>
          </a:stretch>
        </p:blipFill>
        <p:spPr>
          <a:xfrm>
            <a:off x="5842245" y="2063615"/>
            <a:ext cx="5029200" cy="3857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B4F24094-71B4-4966-A006-F307ECB172A8}"/>
              </a:ext>
            </a:extLst>
          </p:cNvPr>
          <p:cNvSpPr txBox="1"/>
          <p:nvPr/>
        </p:nvSpPr>
        <p:spPr>
          <a:xfrm>
            <a:off x="7906117" y="1497995"/>
            <a:ext cx="761812" cy="369332"/>
          </a:xfrm>
          <a:prstGeom prst="rect">
            <a:avLst/>
          </a:prstGeom>
          <a:noFill/>
          <a:ln>
            <a:solidFill>
              <a:schemeClr val="accent4">
                <a:lumMod val="75000"/>
              </a:schemeClr>
            </a:solidFill>
          </a:ln>
        </p:spPr>
        <p:txBody>
          <a:bodyPr wrap="none" rtlCol="0">
            <a:spAutoFit/>
          </a:bodyPr>
          <a:lstStyle/>
          <a:p>
            <a:r>
              <a:rPr lang="en-US" dirty="0"/>
              <a:t>Result</a:t>
            </a:r>
          </a:p>
        </p:txBody>
      </p:sp>
      <p:sp>
        <p:nvSpPr>
          <p:cNvPr id="9" name="TextBox 8">
            <a:extLst>
              <a:ext uri="{FF2B5EF4-FFF2-40B4-BE49-F238E27FC236}">
                <a16:creationId xmlns:a16="http://schemas.microsoft.com/office/drawing/2014/main" id="{D498DE9B-60C0-4D36-9438-C486B6273018}"/>
              </a:ext>
            </a:extLst>
          </p:cNvPr>
          <p:cNvSpPr txBox="1"/>
          <p:nvPr/>
        </p:nvSpPr>
        <p:spPr>
          <a:xfrm>
            <a:off x="1583703" y="1583703"/>
            <a:ext cx="2712730" cy="369332"/>
          </a:xfrm>
          <a:prstGeom prst="rect">
            <a:avLst/>
          </a:prstGeom>
          <a:noFill/>
          <a:ln>
            <a:solidFill>
              <a:schemeClr val="accent4">
                <a:lumMod val="75000"/>
              </a:schemeClr>
            </a:solidFill>
          </a:ln>
        </p:spPr>
        <p:txBody>
          <a:bodyPr wrap="none" rtlCol="0">
            <a:spAutoFit/>
          </a:bodyPr>
          <a:lstStyle/>
          <a:p>
            <a:r>
              <a:rPr lang="en-US" dirty="0"/>
              <a:t>Run Deprecated Inspection</a:t>
            </a:r>
          </a:p>
        </p:txBody>
      </p:sp>
    </p:spTree>
    <p:extLst>
      <p:ext uri="{BB962C8B-B14F-4D97-AF65-F5344CB8AC3E}">
        <p14:creationId xmlns:p14="http://schemas.microsoft.com/office/powerpoint/2010/main" val="1848438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94C19B-28EC-4364-A37A-64410D24A4EA}"/>
              </a:ext>
            </a:extLst>
          </p:cNvPr>
          <p:cNvSpPr>
            <a:spLocks noGrp="1"/>
          </p:cNvSpPr>
          <p:nvPr>
            <p:ph idx="1"/>
          </p:nvPr>
        </p:nvSpPr>
        <p:spPr/>
        <p:txBody>
          <a:bodyPr/>
          <a:lstStyle/>
          <a:p>
            <a:pPr marL="9525" indent="0" algn="ctr">
              <a:buNone/>
            </a:pPr>
            <a:r>
              <a:rPr lang="en-US" dirty="0"/>
              <a:t>Lets talk about some deprecated classes and functions and replacement in Magento 2.3.3</a:t>
            </a:r>
          </a:p>
        </p:txBody>
      </p:sp>
      <p:sp>
        <p:nvSpPr>
          <p:cNvPr id="4" name="Slide Number Placeholder 3">
            <a:extLst>
              <a:ext uri="{FF2B5EF4-FFF2-40B4-BE49-F238E27FC236}">
                <a16:creationId xmlns:a16="http://schemas.microsoft.com/office/drawing/2014/main" id="{76F92CB3-5F2A-45A2-A214-022CB50AC149}"/>
              </a:ext>
            </a:extLst>
          </p:cNvPr>
          <p:cNvSpPr>
            <a:spLocks noGrp="1"/>
          </p:cNvSpPr>
          <p:nvPr>
            <p:ph type="sldNum" sz="quarter" idx="12"/>
          </p:nvPr>
        </p:nvSpPr>
        <p:spPr/>
        <p:txBody>
          <a:bodyPr/>
          <a:lstStyle/>
          <a:p>
            <a:pPr algn="ctr"/>
            <a:fld id="{90156F56-D5AE-4C6F-B826-C69D1BC521BB}" type="slidenum">
              <a:rPr lang="en-US" smtClean="0"/>
              <a:pPr algn="ctr"/>
              <a:t>11</a:t>
            </a:fld>
            <a:endParaRPr lang="en-US" dirty="0"/>
          </a:p>
        </p:txBody>
      </p:sp>
    </p:spTree>
    <p:extLst>
      <p:ext uri="{BB962C8B-B14F-4D97-AF65-F5344CB8AC3E}">
        <p14:creationId xmlns:p14="http://schemas.microsoft.com/office/powerpoint/2010/main" val="308544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BA3B3-B778-435A-B116-450B3AF557DA}"/>
              </a:ext>
            </a:extLst>
          </p:cNvPr>
          <p:cNvSpPr>
            <a:spLocks noGrp="1"/>
          </p:cNvSpPr>
          <p:nvPr>
            <p:ph type="title"/>
          </p:nvPr>
        </p:nvSpPr>
        <p:spPr/>
        <p:txBody>
          <a:bodyPr/>
          <a:lstStyle/>
          <a:p>
            <a:r>
              <a:rPr lang="en-US" dirty="0"/>
              <a:t>Use of </a:t>
            </a:r>
            <a:r>
              <a:rPr lang="it-IT" dirty="0"/>
              <a:t>CartInterface instade of </a:t>
            </a:r>
            <a:r>
              <a:rPr lang="en-US" dirty="0"/>
              <a:t>Magento\Checkout\Model\Cart</a:t>
            </a:r>
            <a:r>
              <a:rPr lang="it-IT" dirty="0"/>
              <a:t> </a:t>
            </a:r>
            <a:endParaRPr lang="en-US" dirty="0"/>
          </a:p>
        </p:txBody>
      </p:sp>
      <p:sp>
        <p:nvSpPr>
          <p:cNvPr id="4" name="Slide Number Placeholder 3">
            <a:extLst>
              <a:ext uri="{FF2B5EF4-FFF2-40B4-BE49-F238E27FC236}">
                <a16:creationId xmlns:a16="http://schemas.microsoft.com/office/drawing/2014/main" id="{F35D6BAD-E920-4380-A1C7-0AB2EA71457A}"/>
              </a:ext>
            </a:extLst>
          </p:cNvPr>
          <p:cNvSpPr>
            <a:spLocks noGrp="1"/>
          </p:cNvSpPr>
          <p:nvPr>
            <p:ph type="sldNum" sz="quarter" idx="12"/>
          </p:nvPr>
        </p:nvSpPr>
        <p:spPr/>
        <p:txBody>
          <a:bodyPr/>
          <a:lstStyle/>
          <a:p>
            <a:pPr algn="ctr"/>
            <a:fld id="{90156F56-D5AE-4C6F-B826-C69D1BC521BB}" type="slidenum">
              <a:rPr lang="en-US" smtClean="0"/>
              <a:pPr algn="ctr"/>
              <a:t>12</a:t>
            </a:fld>
            <a:endParaRPr lang="en-US" dirty="0"/>
          </a:p>
        </p:txBody>
      </p:sp>
      <p:sp>
        <p:nvSpPr>
          <p:cNvPr id="5" name="Rectangle 4">
            <a:extLst>
              <a:ext uri="{FF2B5EF4-FFF2-40B4-BE49-F238E27FC236}">
                <a16:creationId xmlns:a16="http://schemas.microsoft.com/office/drawing/2014/main" id="{E8F2B7B4-9DEC-450C-9BAF-E4D9CE119E84}"/>
              </a:ext>
            </a:extLst>
          </p:cNvPr>
          <p:cNvSpPr/>
          <p:nvPr/>
        </p:nvSpPr>
        <p:spPr>
          <a:xfrm>
            <a:off x="304721" y="1061752"/>
            <a:ext cx="5643340" cy="369332"/>
          </a:xfrm>
          <a:prstGeom prst="rect">
            <a:avLst/>
          </a:prstGeom>
          <a:ln>
            <a:solidFill>
              <a:srgbClr val="FF0000"/>
            </a:solidFill>
          </a:ln>
        </p:spPr>
        <p:txBody>
          <a:bodyPr wrap="none">
            <a:spAutoFit/>
          </a:bodyPr>
          <a:lstStyle/>
          <a:p>
            <a:r>
              <a:rPr lang="en-US" dirty="0"/>
              <a:t>Deprecated Class :: Class Magento\Checkout\Model\Cart </a:t>
            </a:r>
          </a:p>
        </p:txBody>
      </p:sp>
      <p:sp>
        <p:nvSpPr>
          <p:cNvPr id="6" name="Rectangle 5">
            <a:extLst>
              <a:ext uri="{FF2B5EF4-FFF2-40B4-BE49-F238E27FC236}">
                <a16:creationId xmlns:a16="http://schemas.microsoft.com/office/drawing/2014/main" id="{672653F6-B35F-4388-B581-492DA1A71386}"/>
              </a:ext>
            </a:extLst>
          </p:cNvPr>
          <p:cNvSpPr/>
          <p:nvPr/>
        </p:nvSpPr>
        <p:spPr>
          <a:xfrm>
            <a:off x="304721" y="1638561"/>
            <a:ext cx="5892575" cy="369332"/>
          </a:xfrm>
          <a:prstGeom prst="rect">
            <a:avLst/>
          </a:prstGeom>
          <a:ln>
            <a:solidFill>
              <a:srgbClr val="00B050"/>
            </a:solidFill>
          </a:ln>
        </p:spPr>
        <p:txBody>
          <a:bodyPr wrap="none">
            <a:spAutoFit/>
          </a:bodyPr>
          <a:lstStyle/>
          <a:p>
            <a:r>
              <a:rPr lang="en-US" dirty="0"/>
              <a:t>Replacement Class :: </a:t>
            </a:r>
            <a:r>
              <a:rPr lang="it-IT" dirty="0"/>
              <a:t>Magento\Quote\Api\Data\CartInterface</a:t>
            </a:r>
            <a:endParaRPr lang="en-US" dirty="0"/>
          </a:p>
        </p:txBody>
      </p:sp>
      <p:sp>
        <p:nvSpPr>
          <p:cNvPr id="13" name="Rectangle 3">
            <a:extLst>
              <a:ext uri="{FF2B5EF4-FFF2-40B4-BE49-F238E27FC236}">
                <a16:creationId xmlns:a16="http://schemas.microsoft.com/office/drawing/2014/main" id="{D10BC5E9-3302-48A5-8382-25B448FA546D}"/>
              </a:ext>
            </a:extLst>
          </p:cNvPr>
          <p:cNvSpPr>
            <a:spLocks noChangeArrowheads="1"/>
          </p:cNvSpPr>
          <p:nvPr/>
        </p:nvSpPr>
        <p:spPr bwMode="auto">
          <a:xfrm>
            <a:off x="443061" y="5892418"/>
            <a:ext cx="480767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A21572BF-1F21-4D4D-B036-9B0B8A8FD1EA}"/>
              </a:ext>
            </a:extLst>
          </p:cNvPr>
          <p:cNvSpPr>
            <a:spLocks noChangeArrowheads="1"/>
          </p:cNvSpPr>
          <p:nvPr/>
        </p:nvSpPr>
        <p:spPr bwMode="auto">
          <a:xfrm>
            <a:off x="304721" y="2860670"/>
            <a:ext cx="5281824" cy="2839239"/>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105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5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105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@param </a:t>
            </a:r>
            <a:r>
              <a:rPr kumimoji="0" lang="en-US" altLang="en-US" sz="105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\Magento\</a:t>
            </a:r>
            <a:r>
              <a:rPr kumimoji="0" lang="en-US" altLang="en-US" sz="105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GoogleShoppingAds</a:t>
            </a:r>
            <a:r>
              <a:rPr kumimoji="0" lang="en-US" altLang="en-US" sz="105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\Model\</a:t>
            </a:r>
            <a:r>
              <a:rPr kumimoji="0" lang="en-US" altLang="en-US" sz="105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CookieSender</a:t>
            </a:r>
            <a:r>
              <a:rPr kumimoji="0" lang="en-US" altLang="en-US" sz="105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05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cookieSender</a:t>
            </a:r>
            <a:br>
              <a:rPr kumimoji="0" lang="en-US" altLang="en-US" sz="105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5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105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@param </a:t>
            </a:r>
            <a:r>
              <a:rPr kumimoji="0" lang="en-US" altLang="en-US" sz="105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\Magento\Checkout\Model\Cart $cart</a:t>
            </a:r>
            <a:br>
              <a:rPr kumimoji="0" lang="en-US" altLang="en-US" sz="105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5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105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__construct(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\Magento\</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GoogleShoppingAds</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CookieSender</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cookieSender</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\Magento\Checkout\Model\Cart </a:t>
            </a:r>
            <a:r>
              <a:rPr kumimoji="0" lang="en-US" altLang="en-US" sz="105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$cart</a:t>
            </a:r>
            <a:br>
              <a:rPr kumimoji="0" lang="en-US" altLang="en-US" sz="105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cookieSender</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cookieSender</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05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cart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$cart</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1050" b="1" dirty="0">
                <a:solidFill>
                  <a:srgbClr val="000080"/>
                </a:solidFill>
                <a:latin typeface="Courier New" panose="02070309020205020404" pitchFamily="49" charset="0"/>
                <a:cs typeface="Courier New" panose="02070309020205020404" pitchFamily="49" charset="0"/>
              </a:rPr>
              <a:t>public function </a:t>
            </a:r>
            <a:r>
              <a:rPr lang="en-US" altLang="en-US" sz="1050" dirty="0" err="1">
                <a:solidFill>
                  <a:srgbClr val="000000"/>
                </a:solidFill>
                <a:latin typeface="Courier New" panose="02070309020205020404" pitchFamily="49" charset="0"/>
                <a:cs typeface="Courier New" panose="02070309020205020404" pitchFamily="49" charset="0"/>
              </a:rPr>
              <a:t>getQuoteItems</a:t>
            </a:r>
            <a:r>
              <a:rPr lang="en-US" altLang="en-US" sz="1050" dirty="0">
                <a:solidFill>
                  <a:srgbClr val="000000"/>
                </a:solidFill>
                <a:latin typeface="Courier New" panose="02070309020205020404" pitchFamily="49" charset="0"/>
                <a:cs typeface="Courier New" panose="02070309020205020404" pitchFamily="49" charset="0"/>
              </a:rPr>
              <a:t>(</a:t>
            </a:r>
            <a:r>
              <a:rPr lang="en-US" altLang="en-US" sz="1050" b="1" dirty="0">
                <a:solidFill>
                  <a:srgbClr val="000080"/>
                </a:solidFill>
                <a:latin typeface="Courier New" panose="02070309020205020404" pitchFamily="49" charset="0"/>
                <a:cs typeface="Courier New" panose="02070309020205020404" pitchFamily="49" charset="0"/>
              </a:rPr>
              <a:t>array </a:t>
            </a:r>
            <a:r>
              <a:rPr lang="en-US" altLang="en-US" sz="1050" dirty="0">
                <a:solidFill>
                  <a:srgbClr val="660000"/>
                </a:solidFill>
                <a:latin typeface="Courier New" panose="02070309020205020404" pitchFamily="49" charset="0"/>
                <a:cs typeface="Courier New" panose="02070309020205020404" pitchFamily="49" charset="0"/>
              </a:rPr>
              <a:t>$</a:t>
            </a:r>
            <a:r>
              <a:rPr lang="en-US" altLang="en-US" sz="1050" dirty="0" err="1">
                <a:solidFill>
                  <a:srgbClr val="660000"/>
                </a:solidFill>
                <a:latin typeface="Courier New" panose="02070309020205020404" pitchFamily="49" charset="0"/>
                <a:cs typeface="Courier New" panose="02070309020205020404" pitchFamily="49" charset="0"/>
              </a:rPr>
              <a:t>originalIds</a:t>
            </a:r>
            <a:r>
              <a:rPr lang="en-US" altLang="en-US" sz="1050" dirty="0">
                <a:solidFill>
                  <a:srgbClr val="000000"/>
                </a:solidFill>
                <a:latin typeface="Courier New" panose="02070309020205020404" pitchFamily="49" charset="0"/>
                <a:cs typeface="Courier New" panose="02070309020205020404" pitchFamily="49" charset="0"/>
              </a:rPr>
              <a:t>): </a:t>
            </a:r>
            <a:r>
              <a:rPr lang="en-US" altLang="en-US" sz="1050" b="1" dirty="0">
                <a:solidFill>
                  <a:srgbClr val="000080"/>
                </a:solidFill>
                <a:latin typeface="Courier New" panose="02070309020205020404" pitchFamily="49" charset="0"/>
                <a:cs typeface="Courier New" panose="02070309020205020404" pitchFamily="49" charset="0"/>
              </a:rPr>
              <a:t>array</a:t>
            </a:r>
            <a:br>
              <a:rPr lang="en-US" altLang="en-US" sz="1050" b="1" dirty="0">
                <a:solidFill>
                  <a:srgbClr val="000080"/>
                </a:solidFill>
                <a:latin typeface="Courier New" panose="02070309020205020404" pitchFamily="49" charset="0"/>
                <a:cs typeface="Courier New" panose="02070309020205020404" pitchFamily="49" charset="0"/>
              </a:rPr>
            </a:br>
            <a:r>
              <a:rPr lang="en-US" altLang="en-US" sz="1050" dirty="0">
                <a:solidFill>
                  <a:srgbClr val="000000"/>
                </a:solidFill>
                <a:latin typeface="Courier New" panose="02070309020205020404" pitchFamily="49" charset="0"/>
                <a:cs typeface="Courier New" panose="02070309020205020404" pitchFamily="49" charset="0"/>
              </a:rPr>
              <a:t>{</a:t>
            </a:r>
            <a:br>
              <a:rPr lang="en-US" altLang="en-US" sz="1050" dirty="0">
                <a:solidFill>
                  <a:srgbClr val="000000"/>
                </a:solidFill>
                <a:latin typeface="Courier New" panose="02070309020205020404" pitchFamily="49" charset="0"/>
                <a:cs typeface="Courier New" panose="02070309020205020404" pitchFamily="49" charset="0"/>
              </a:rPr>
            </a:br>
            <a:r>
              <a:rPr lang="en-US" altLang="en-US" sz="1050" dirty="0">
                <a:solidFill>
                  <a:srgbClr val="000000"/>
                </a:solidFill>
                <a:latin typeface="Courier New" panose="02070309020205020404" pitchFamily="49" charset="0"/>
                <a:cs typeface="Courier New" panose="02070309020205020404" pitchFamily="49" charset="0"/>
              </a:rPr>
              <a:t>    </a:t>
            </a:r>
            <a:r>
              <a:rPr lang="en-US" altLang="en-US" sz="1050" dirty="0">
                <a:solidFill>
                  <a:srgbClr val="660000"/>
                </a:solidFill>
                <a:latin typeface="Courier New" panose="02070309020205020404" pitchFamily="49" charset="0"/>
                <a:cs typeface="Courier New" panose="02070309020205020404" pitchFamily="49" charset="0"/>
              </a:rPr>
              <a:t>$quote </a:t>
            </a:r>
            <a:r>
              <a:rPr lang="en-US" altLang="en-US" sz="1050" dirty="0">
                <a:solidFill>
                  <a:srgbClr val="000000"/>
                </a:solidFill>
                <a:latin typeface="Courier New" panose="02070309020205020404" pitchFamily="49" charset="0"/>
                <a:cs typeface="Courier New" panose="02070309020205020404" pitchFamily="49" charset="0"/>
              </a:rPr>
              <a:t>= </a:t>
            </a:r>
            <a:r>
              <a:rPr lang="en-US" altLang="en-US" sz="1050" dirty="0">
                <a:solidFill>
                  <a:srgbClr val="660000"/>
                </a:solidFill>
                <a:latin typeface="Courier New" panose="02070309020205020404" pitchFamily="49" charset="0"/>
                <a:cs typeface="Courier New" panose="02070309020205020404" pitchFamily="49" charset="0"/>
              </a:rPr>
              <a:t>$this</a:t>
            </a:r>
            <a:r>
              <a:rPr lang="en-US" altLang="en-US" sz="1050" dirty="0">
                <a:solidFill>
                  <a:srgbClr val="000000"/>
                </a:solidFill>
                <a:latin typeface="Courier New" panose="02070309020205020404" pitchFamily="49" charset="0"/>
                <a:cs typeface="Courier New" panose="02070309020205020404" pitchFamily="49" charset="0"/>
              </a:rPr>
              <a:t>-&gt;</a:t>
            </a:r>
            <a:r>
              <a:rPr lang="en-US" altLang="en-US" sz="1050" b="1" dirty="0">
                <a:solidFill>
                  <a:srgbClr val="660E7A"/>
                </a:solidFill>
                <a:latin typeface="Courier New" panose="02070309020205020404" pitchFamily="49" charset="0"/>
                <a:cs typeface="Courier New" panose="02070309020205020404" pitchFamily="49" charset="0"/>
              </a:rPr>
              <a:t>cart</a:t>
            </a:r>
            <a:r>
              <a:rPr lang="en-US" altLang="en-US" sz="1050" dirty="0">
                <a:solidFill>
                  <a:srgbClr val="000000"/>
                </a:solidFill>
                <a:latin typeface="Courier New" panose="02070309020205020404" pitchFamily="49" charset="0"/>
                <a:cs typeface="Courier New" panose="02070309020205020404" pitchFamily="49" charset="0"/>
              </a:rPr>
              <a:t>-&gt;</a:t>
            </a:r>
            <a:r>
              <a:rPr lang="en-US" altLang="en-US" sz="1050" dirty="0" err="1">
                <a:solidFill>
                  <a:srgbClr val="000000"/>
                </a:solidFill>
                <a:latin typeface="Courier New" panose="02070309020205020404" pitchFamily="49" charset="0"/>
                <a:cs typeface="Courier New" panose="02070309020205020404" pitchFamily="49" charset="0"/>
              </a:rPr>
              <a:t>getQuote</a:t>
            </a:r>
            <a:r>
              <a:rPr lang="en-US" altLang="en-US" sz="1050" dirty="0">
                <a:solidFill>
                  <a:srgbClr val="000000"/>
                </a:solidFill>
                <a:latin typeface="Courier New" panose="02070309020205020404" pitchFamily="49" charset="0"/>
                <a:cs typeface="Courier New" panose="02070309020205020404" pitchFamily="49" charset="0"/>
              </a:rPr>
              <a:t>();</a:t>
            </a:r>
            <a:br>
              <a:rPr lang="en-US" altLang="en-US" sz="1050" dirty="0">
                <a:solidFill>
                  <a:srgbClr val="000000"/>
                </a:solidFill>
                <a:latin typeface="Courier New" panose="02070309020205020404" pitchFamily="49" charset="0"/>
                <a:cs typeface="Courier New" panose="02070309020205020404" pitchFamily="49" charset="0"/>
              </a:rPr>
            </a:br>
            <a:r>
              <a:rPr lang="en-US" altLang="en-US" sz="1050" dirty="0">
                <a:solidFill>
                  <a:srgbClr val="000000"/>
                </a:solidFill>
                <a:latin typeface="Courier New" panose="02070309020205020404" pitchFamily="49" charset="0"/>
                <a:cs typeface="Courier New" panose="02070309020205020404" pitchFamily="49" charset="0"/>
              </a:rPr>
              <a:t>}</a:t>
            </a:r>
            <a:endParaRPr lang="en-US" altLang="en-US" sz="2400" dirty="0">
              <a:latin typeface="Arial" panose="020B0604020202020204" pitchFamily="34" charset="0"/>
            </a:endParaRPr>
          </a:p>
        </p:txBody>
      </p:sp>
      <p:sp>
        <p:nvSpPr>
          <p:cNvPr id="17" name="Rectangle 6">
            <a:extLst>
              <a:ext uri="{FF2B5EF4-FFF2-40B4-BE49-F238E27FC236}">
                <a16:creationId xmlns:a16="http://schemas.microsoft.com/office/drawing/2014/main" id="{A7ACF504-D032-4D4F-A1CF-BE3A5F835352}"/>
              </a:ext>
            </a:extLst>
          </p:cNvPr>
          <p:cNvSpPr>
            <a:spLocks noChangeArrowheads="1"/>
          </p:cNvSpPr>
          <p:nvPr/>
        </p:nvSpPr>
        <p:spPr bwMode="auto">
          <a:xfrm>
            <a:off x="5948061" y="2860670"/>
            <a:ext cx="5281824" cy="1938992"/>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12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@param </a:t>
            </a: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\Magento\Checkout\Model\Cart\</a:t>
            </a:r>
            <a:r>
              <a:rPr kumimoji="0" lang="en-US" altLang="en-US" sz="12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CartInterface</a:t>
            </a: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$cart</a:t>
            </a:r>
            <a:b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lang="en-US" altLang="en-US" sz="1200" b="1" dirty="0">
                <a:solidFill>
                  <a:srgbClr val="000080"/>
                </a:solidFill>
                <a:latin typeface="Courier New" panose="02070309020205020404" pitchFamily="49" charset="0"/>
                <a:cs typeface="Courier New" panose="02070309020205020404" pitchFamily="49" charset="0"/>
              </a:rPr>
              <a:t>public</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function </a:t>
            </a:r>
            <a:r>
              <a:rPr lang="en-US" altLang="en-US" sz="1200" dirty="0">
                <a:solidFill>
                  <a:srgbClr val="000000"/>
                </a:solidFill>
                <a:latin typeface="Courier New" panose="02070309020205020404" pitchFamily="49" charset="0"/>
                <a:cs typeface="Courier New" panose="02070309020205020404" pitchFamily="49" charset="0"/>
              </a:rPr>
              <a:t>__construct(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\Magento\Checkout\Model\Cart\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CartInterface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$cart</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$quote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$cart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getQuote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8" name="Rectangle 17">
            <a:extLst>
              <a:ext uri="{FF2B5EF4-FFF2-40B4-BE49-F238E27FC236}">
                <a16:creationId xmlns:a16="http://schemas.microsoft.com/office/drawing/2014/main" id="{6E47FD06-ABF0-458B-920E-1F5FEE2F4B7C}"/>
              </a:ext>
            </a:extLst>
          </p:cNvPr>
          <p:cNvSpPr/>
          <p:nvPr/>
        </p:nvSpPr>
        <p:spPr>
          <a:xfrm>
            <a:off x="1927958" y="2448846"/>
            <a:ext cx="1837875" cy="369332"/>
          </a:xfrm>
          <a:prstGeom prst="rect">
            <a:avLst/>
          </a:prstGeom>
        </p:spPr>
        <p:txBody>
          <a:bodyPr wrap="none">
            <a:spAutoFit/>
          </a:bodyPr>
          <a:lstStyle/>
          <a:p>
            <a:r>
              <a:rPr lang="en-US" dirty="0"/>
              <a:t>Deprecated Class </a:t>
            </a:r>
          </a:p>
        </p:txBody>
      </p:sp>
      <p:sp>
        <p:nvSpPr>
          <p:cNvPr id="19" name="Rectangle 18">
            <a:extLst>
              <a:ext uri="{FF2B5EF4-FFF2-40B4-BE49-F238E27FC236}">
                <a16:creationId xmlns:a16="http://schemas.microsoft.com/office/drawing/2014/main" id="{48E03F44-C51A-4635-A8F7-D3B023DEAC62}"/>
              </a:ext>
            </a:extLst>
          </p:cNvPr>
          <p:cNvSpPr/>
          <p:nvPr/>
        </p:nvSpPr>
        <p:spPr>
          <a:xfrm>
            <a:off x="7845564" y="2471115"/>
            <a:ext cx="1985287" cy="369332"/>
          </a:xfrm>
          <a:prstGeom prst="rect">
            <a:avLst/>
          </a:prstGeom>
        </p:spPr>
        <p:txBody>
          <a:bodyPr wrap="none">
            <a:spAutoFit/>
          </a:bodyPr>
          <a:lstStyle/>
          <a:p>
            <a:r>
              <a:rPr lang="en-US" dirty="0"/>
              <a:t>Replacement Class </a:t>
            </a:r>
          </a:p>
        </p:txBody>
      </p:sp>
      <p:sp>
        <p:nvSpPr>
          <p:cNvPr id="21" name="Rectangle 7">
            <a:extLst>
              <a:ext uri="{FF2B5EF4-FFF2-40B4-BE49-F238E27FC236}">
                <a16:creationId xmlns:a16="http://schemas.microsoft.com/office/drawing/2014/main" id="{2D5830EF-CFE4-4CA0-AA58-95776D9C9135}"/>
              </a:ext>
            </a:extLst>
          </p:cNvPr>
          <p:cNvSpPr>
            <a:spLocks noChangeArrowheads="1"/>
          </p:cNvSpPr>
          <p:nvPr/>
        </p:nvSpPr>
        <p:spPr bwMode="auto">
          <a:xfrm>
            <a:off x="5693757" y="4861870"/>
            <a:ext cx="6363125" cy="230832"/>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preference </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for</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="Magento\Quote\</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Api</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\Data\</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CartInterface</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type</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="Magento\Quote\Model\Quote"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4454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497E-DDDF-4F06-A314-ED829BD44E4E}"/>
              </a:ext>
            </a:extLst>
          </p:cNvPr>
          <p:cNvSpPr>
            <a:spLocks noGrp="1"/>
          </p:cNvSpPr>
          <p:nvPr>
            <p:ph type="title"/>
          </p:nvPr>
        </p:nvSpPr>
        <p:spPr/>
        <p:txBody>
          <a:bodyPr/>
          <a:lstStyle/>
          <a:p>
            <a:r>
              <a:rPr lang="en-US" dirty="0"/>
              <a:t>Use of </a:t>
            </a:r>
            <a:r>
              <a:rPr lang="it-IT" dirty="0"/>
              <a:t>CartInterface instade of </a:t>
            </a:r>
            <a:r>
              <a:rPr lang="en-US" dirty="0"/>
              <a:t>Magento\Checkout\Model\Cart</a:t>
            </a:r>
            <a:r>
              <a:rPr lang="it-IT" dirty="0"/>
              <a:t> </a:t>
            </a:r>
            <a:endParaRPr lang="en-US" dirty="0"/>
          </a:p>
        </p:txBody>
      </p:sp>
      <p:sp>
        <p:nvSpPr>
          <p:cNvPr id="4" name="Slide Number Placeholder 3">
            <a:extLst>
              <a:ext uri="{FF2B5EF4-FFF2-40B4-BE49-F238E27FC236}">
                <a16:creationId xmlns:a16="http://schemas.microsoft.com/office/drawing/2014/main" id="{8D5D16B7-4523-477F-97F8-941D3F5F11D5}"/>
              </a:ext>
            </a:extLst>
          </p:cNvPr>
          <p:cNvSpPr>
            <a:spLocks noGrp="1"/>
          </p:cNvSpPr>
          <p:nvPr>
            <p:ph type="sldNum" sz="quarter" idx="12"/>
          </p:nvPr>
        </p:nvSpPr>
        <p:spPr/>
        <p:txBody>
          <a:bodyPr/>
          <a:lstStyle/>
          <a:p>
            <a:pPr algn="ctr"/>
            <a:fld id="{90156F56-D5AE-4C6F-B826-C69D1BC521BB}" type="slidenum">
              <a:rPr lang="en-US" smtClean="0"/>
              <a:pPr algn="ctr"/>
              <a:t>13</a:t>
            </a:fld>
            <a:endParaRPr lang="en-US" dirty="0"/>
          </a:p>
        </p:txBody>
      </p:sp>
      <p:sp>
        <p:nvSpPr>
          <p:cNvPr id="6" name="Rectangle 7">
            <a:extLst>
              <a:ext uri="{FF2B5EF4-FFF2-40B4-BE49-F238E27FC236}">
                <a16:creationId xmlns:a16="http://schemas.microsoft.com/office/drawing/2014/main" id="{64D3E7AD-B814-45FF-A31C-0291AA6E2690}"/>
              </a:ext>
            </a:extLst>
          </p:cNvPr>
          <p:cNvSpPr>
            <a:spLocks noChangeArrowheads="1"/>
          </p:cNvSpPr>
          <p:nvPr/>
        </p:nvSpPr>
        <p:spPr bwMode="auto">
          <a:xfrm>
            <a:off x="304721" y="1127283"/>
            <a:ext cx="10196739" cy="307777"/>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preference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for</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="Magento\Quote\</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Api</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\Data\</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CartInterface</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type</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="Magento\Quote\Model\Quote"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7389039A-CE64-46CC-B926-6DE486599E67}"/>
              </a:ext>
            </a:extLst>
          </p:cNvPr>
          <p:cNvSpPr>
            <a:spLocks noChangeArrowheads="1"/>
          </p:cNvSpPr>
          <p:nvPr/>
        </p:nvSpPr>
        <p:spPr bwMode="auto">
          <a:xfrm>
            <a:off x="304721" y="1663188"/>
            <a:ext cx="8204279" cy="2862322"/>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Copyright © Magento, Inc. All rights reserved.</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See COPYING.txt for license details.</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namespace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Magento\Quote\Model;</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Quote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20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AbstractExtensibleModel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\Magento\Quote\</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Api</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CartInterface</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3475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3C84E-F54F-4353-B0F8-B2E3D4223C34}"/>
              </a:ext>
            </a:extLst>
          </p:cNvPr>
          <p:cNvSpPr>
            <a:spLocks noGrp="1"/>
          </p:cNvSpPr>
          <p:nvPr>
            <p:ph type="title"/>
          </p:nvPr>
        </p:nvSpPr>
        <p:spPr/>
        <p:txBody>
          <a:bodyPr/>
          <a:lstStyle/>
          <a:p>
            <a:r>
              <a:rPr lang="en-US" dirty="0"/>
              <a:t>CRUD operations</a:t>
            </a:r>
          </a:p>
        </p:txBody>
      </p:sp>
      <p:sp>
        <p:nvSpPr>
          <p:cNvPr id="3" name="Content Placeholder 2">
            <a:extLst>
              <a:ext uri="{FF2B5EF4-FFF2-40B4-BE49-F238E27FC236}">
                <a16:creationId xmlns:a16="http://schemas.microsoft.com/office/drawing/2014/main" id="{C71C9C5F-B5FC-4CF8-90EE-8B7FCC97109E}"/>
              </a:ext>
            </a:extLst>
          </p:cNvPr>
          <p:cNvSpPr>
            <a:spLocks noGrp="1"/>
          </p:cNvSpPr>
          <p:nvPr>
            <p:ph idx="1"/>
          </p:nvPr>
        </p:nvSpPr>
        <p:spPr/>
        <p:txBody>
          <a:bodyPr/>
          <a:lstStyle/>
          <a:p>
            <a:r>
              <a:rPr lang="en-US" dirty="0"/>
              <a:t>load(), delete(),save(),</a:t>
            </a:r>
            <a:r>
              <a:rPr lang="en-US" dirty="0" err="1"/>
              <a:t>getCollection</a:t>
            </a:r>
            <a:r>
              <a:rPr lang="en-US" dirty="0"/>
              <a:t>() methods on Model Object is deprecated</a:t>
            </a:r>
          </a:p>
          <a:p>
            <a:endParaRPr lang="en-US" dirty="0"/>
          </a:p>
          <a:p>
            <a:endParaRPr lang="en-US" dirty="0"/>
          </a:p>
        </p:txBody>
      </p:sp>
      <p:sp>
        <p:nvSpPr>
          <p:cNvPr id="4" name="Slide Number Placeholder 3">
            <a:extLst>
              <a:ext uri="{FF2B5EF4-FFF2-40B4-BE49-F238E27FC236}">
                <a16:creationId xmlns:a16="http://schemas.microsoft.com/office/drawing/2014/main" id="{987A248A-A278-460B-A6A1-94722622E851}"/>
              </a:ext>
            </a:extLst>
          </p:cNvPr>
          <p:cNvSpPr>
            <a:spLocks noGrp="1"/>
          </p:cNvSpPr>
          <p:nvPr>
            <p:ph type="sldNum" sz="quarter" idx="12"/>
          </p:nvPr>
        </p:nvSpPr>
        <p:spPr/>
        <p:txBody>
          <a:bodyPr/>
          <a:lstStyle/>
          <a:p>
            <a:pPr algn="ctr"/>
            <a:fld id="{90156F56-D5AE-4C6F-B826-C69D1BC521BB}" type="slidenum">
              <a:rPr lang="en-US" smtClean="0"/>
              <a:pPr algn="ctr"/>
              <a:t>14</a:t>
            </a:fld>
            <a:endParaRPr lang="en-US" dirty="0"/>
          </a:p>
        </p:txBody>
      </p:sp>
    </p:spTree>
    <p:extLst>
      <p:ext uri="{BB962C8B-B14F-4D97-AF65-F5344CB8AC3E}">
        <p14:creationId xmlns:p14="http://schemas.microsoft.com/office/powerpoint/2010/main" val="1296386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872C-3D4D-429A-B848-93D025B1E2C4}"/>
              </a:ext>
            </a:extLst>
          </p:cNvPr>
          <p:cNvSpPr>
            <a:spLocks noGrp="1"/>
          </p:cNvSpPr>
          <p:nvPr>
            <p:ph type="title"/>
          </p:nvPr>
        </p:nvSpPr>
        <p:spPr/>
        <p:txBody>
          <a:bodyPr/>
          <a:lstStyle/>
          <a:p>
            <a:r>
              <a:rPr lang="en-US" dirty="0"/>
              <a:t>load(), delete(),save() methods on Model Object is deprecated</a:t>
            </a:r>
          </a:p>
        </p:txBody>
      </p:sp>
      <p:sp>
        <p:nvSpPr>
          <p:cNvPr id="4" name="Slide Number Placeholder 3">
            <a:extLst>
              <a:ext uri="{FF2B5EF4-FFF2-40B4-BE49-F238E27FC236}">
                <a16:creationId xmlns:a16="http://schemas.microsoft.com/office/drawing/2014/main" id="{896A0F77-1C8E-432F-8262-5C4F388DFDD9}"/>
              </a:ext>
            </a:extLst>
          </p:cNvPr>
          <p:cNvSpPr>
            <a:spLocks noGrp="1"/>
          </p:cNvSpPr>
          <p:nvPr>
            <p:ph type="sldNum" sz="quarter" idx="12"/>
          </p:nvPr>
        </p:nvSpPr>
        <p:spPr/>
        <p:txBody>
          <a:bodyPr/>
          <a:lstStyle/>
          <a:p>
            <a:pPr algn="ctr"/>
            <a:fld id="{90156F56-D5AE-4C6F-B826-C69D1BC521BB}" type="slidenum">
              <a:rPr lang="en-US" smtClean="0"/>
              <a:pPr algn="ctr"/>
              <a:t>15</a:t>
            </a:fld>
            <a:endParaRPr lang="en-US" dirty="0"/>
          </a:p>
        </p:txBody>
      </p:sp>
      <p:sp>
        <p:nvSpPr>
          <p:cNvPr id="5" name="Rectangle 1">
            <a:extLst>
              <a:ext uri="{FF2B5EF4-FFF2-40B4-BE49-F238E27FC236}">
                <a16:creationId xmlns:a16="http://schemas.microsoft.com/office/drawing/2014/main" id="{2E064414-16AA-4282-9916-67B87D105847}"/>
              </a:ext>
            </a:extLst>
          </p:cNvPr>
          <p:cNvSpPr>
            <a:spLocks noGrp="1" noChangeArrowheads="1"/>
          </p:cNvSpPr>
          <p:nvPr>
            <p:ph idx="1"/>
          </p:nvPr>
        </p:nvSpPr>
        <p:spPr bwMode="auto">
          <a:xfrm>
            <a:off x="409119" y="1047626"/>
            <a:ext cx="7038759" cy="5262979"/>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abstract class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AbstractModel</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\Magento\Framework\</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DataObject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@deprecated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101.0.0 because collections should be used directly via factory</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getCollection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7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getResourceCollection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Load object data</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@deprecated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100.1.0 because entities must not be responsible for their own loading.</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Service contracts should persist entities. Use resource model "load" or collections to implement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service contract model loading operations.</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load(</a:t>
            </a:r>
            <a:r>
              <a:rPr kumimoji="0" lang="en-US" altLang="en-US" sz="7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modelId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$field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-&gt;_</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getResource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()-&gt;load(</a:t>
            </a:r>
            <a:r>
              <a:rPr kumimoji="0" lang="en-US" altLang="en-US" sz="7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modelId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$field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7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Save object data</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@deprecated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100.1.0 because entities must not be responsible for their own persistence.</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Service contracts should persist entities. Use resource model "save" to implement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service contract persistence operations.</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save()</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-&gt;_</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getResource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()-&gt;save(</a:t>
            </a:r>
            <a:r>
              <a:rPr kumimoji="0" lang="en-US" altLang="en-US" sz="7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7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Delete object from database</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@deprecated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100.1.0 because entities must not be responsible for their own deletion.</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Service contracts should delete entities. Use resource model "delete" method to implement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service contract persistence operations.</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delete()</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-&gt;_</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getResource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()-&gt;delete(</a:t>
            </a:r>
            <a:r>
              <a:rPr kumimoji="0" lang="en-US" altLang="en-US" sz="7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7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6769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FAD-B424-4A8D-891E-881190481089}"/>
              </a:ext>
            </a:extLst>
          </p:cNvPr>
          <p:cNvSpPr>
            <a:spLocks noGrp="1"/>
          </p:cNvSpPr>
          <p:nvPr>
            <p:ph type="title"/>
          </p:nvPr>
        </p:nvSpPr>
        <p:spPr/>
        <p:txBody>
          <a:bodyPr/>
          <a:lstStyle/>
          <a:p>
            <a:r>
              <a:rPr lang="en-US" dirty="0"/>
              <a:t>Alternate Approach for CRUD</a:t>
            </a:r>
          </a:p>
        </p:txBody>
      </p:sp>
      <p:sp>
        <p:nvSpPr>
          <p:cNvPr id="3" name="Content Placeholder 2">
            <a:extLst>
              <a:ext uri="{FF2B5EF4-FFF2-40B4-BE49-F238E27FC236}">
                <a16:creationId xmlns:a16="http://schemas.microsoft.com/office/drawing/2014/main" id="{AE20DAA1-A747-418E-99A6-97F4319C4A61}"/>
              </a:ext>
            </a:extLst>
          </p:cNvPr>
          <p:cNvSpPr>
            <a:spLocks noGrp="1"/>
          </p:cNvSpPr>
          <p:nvPr>
            <p:ph idx="1"/>
          </p:nvPr>
        </p:nvSpPr>
        <p:spPr>
          <a:xfrm>
            <a:off x="304721" y="1143000"/>
            <a:ext cx="11579384" cy="1307969"/>
          </a:xfrm>
        </p:spPr>
        <p:txBody>
          <a:bodyPr/>
          <a:lstStyle/>
          <a:p>
            <a:pPr marL="417262" indent="-342900">
              <a:buFont typeface="+mj-lt"/>
              <a:buAutoNum type="arabicPeriod"/>
            </a:pPr>
            <a:r>
              <a:rPr lang="en-US" dirty="0"/>
              <a:t>Use Repository for save, load, delete and search</a:t>
            </a:r>
          </a:p>
          <a:p>
            <a:pPr marL="417262" indent="-342900">
              <a:buFont typeface="+mj-lt"/>
              <a:buAutoNum type="arabicPeriod"/>
            </a:pPr>
            <a:r>
              <a:rPr lang="en-US" dirty="0"/>
              <a:t>User Resource Model object for save, load, delete and search</a:t>
            </a:r>
          </a:p>
        </p:txBody>
      </p:sp>
      <p:sp>
        <p:nvSpPr>
          <p:cNvPr id="4" name="Slide Number Placeholder 3">
            <a:extLst>
              <a:ext uri="{FF2B5EF4-FFF2-40B4-BE49-F238E27FC236}">
                <a16:creationId xmlns:a16="http://schemas.microsoft.com/office/drawing/2014/main" id="{C9DD8A08-20A1-437D-B84A-36F47854AC4D}"/>
              </a:ext>
            </a:extLst>
          </p:cNvPr>
          <p:cNvSpPr>
            <a:spLocks noGrp="1"/>
          </p:cNvSpPr>
          <p:nvPr>
            <p:ph type="sldNum" sz="quarter" idx="12"/>
          </p:nvPr>
        </p:nvSpPr>
        <p:spPr/>
        <p:txBody>
          <a:bodyPr/>
          <a:lstStyle/>
          <a:p>
            <a:pPr algn="ctr"/>
            <a:fld id="{90156F56-D5AE-4C6F-B826-C69D1BC521BB}" type="slidenum">
              <a:rPr lang="en-US" smtClean="0"/>
              <a:pPr algn="ctr"/>
              <a:t>16</a:t>
            </a:fld>
            <a:endParaRPr lang="en-US" dirty="0"/>
          </a:p>
        </p:txBody>
      </p:sp>
    </p:spTree>
    <p:extLst>
      <p:ext uri="{BB962C8B-B14F-4D97-AF65-F5344CB8AC3E}">
        <p14:creationId xmlns:p14="http://schemas.microsoft.com/office/powerpoint/2010/main" val="2256314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566A9-F23F-41F7-905C-5CC4DCB5CA4D}"/>
              </a:ext>
            </a:extLst>
          </p:cNvPr>
          <p:cNvSpPr>
            <a:spLocks noGrp="1"/>
          </p:cNvSpPr>
          <p:nvPr>
            <p:ph type="title"/>
          </p:nvPr>
        </p:nvSpPr>
        <p:spPr/>
        <p:txBody>
          <a:bodyPr/>
          <a:lstStyle/>
          <a:p>
            <a:r>
              <a:rPr lang="en-US" dirty="0"/>
              <a:t>Repository/Service contract Design Pattern</a:t>
            </a:r>
          </a:p>
        </p:txBody>
      </p:sp>
      <p:sp>
        <p:nvSpPr>
          <p:cNvPr id="4" name="Slide Number Placeholder 3">
            <a:extLst>
              <a:ext uri="{FF2B5EF4-FFF2-40B4-BE49-F238E27FC236}">
                <a16:creationId xmlns:a16="http://schemas.microsoft.com/office/drawing/2014/main" id="{9BFBC93B-7687-48AE-8AA7-4CDA91E4D6FD}"/>
              </a:ext>
            </a:extLst>
          </p:cNvPr>
          <p:cNvSpPr>
            <a:spLocks noGrp="1"/>
          </p:cNvSpPr>
          <p:nvPr>
            <p:ph type="sldNum" sz="quarter" idx="12"/>
          </p:nvPr>
        </p:nvSpPr>
        <p:spPr/>
        <p:txBody>
          <a:bodyPr/>
          <a:lstStyle/>
          <a:p>
            <a:pPr algn="ctr"/>
            <a:fld id="{90156F56-D5AE-4C6F-B826-C69D1BC521BB}" type="slidenum">
              <a:rPr lang="en-US" smtClean="0"/>
              <a:pPr algn="ctr"/>
              <a:t>17</a:t>
            </a:fld>
            <a:endParaRPr lang="en-US" dirty="0"/>
          </a:p>
        </p:txBody>
      </p:sp>
      <p:sp>
        <p:nvSpPr>
          <p:cNvPr id="7" name="Rectangle 6">
            <a:extLst>
              <a:ext uri="{FF2B5EF4-FFF2-40B4-BE49-F238E27FC236}">
                <a16:creationId xmlns:a16="http://schemas.microsoft.com/office/drawing/2014/main" id="{86E96E2C-B0AA-4452-A96B-FAD6DCE29ACB}"/>
              </a:ext>
            </a:extLst>
          </p:cNvPr>
          <p:cNvSpPr/>
          <p:nvPr/>
        </p:nvSpPr>
        <p:spPr>
          <a:xfrm>
            <a:off x="304721" y="1138704"/>
            <a:ext cx="11579384" cy="4438651"/>
          </a:xfrm>
          <a:prstGeom prst="rect">
            <a:avLst/>
          </a:prstGeom>
        </p:spPr>
        <p:txBody>
          <a:bodyPr wrap="square">
            <a:spAutoFit/>
          </a:bodyPr>
          <a:lstStyle/>
          <a:p>
            <a:pPr marL="9525" indent="0">
              <a:buNone/>
            </a:pPr>
            <a:r>
              <a:rPr lang="en-US" b="1" dirty="0"/>
              <a:t>What is Repository ?</a:t>
            </a:r>
          </a:p>
          <a:p>
            <a:pPr marL="9525" indent="0">
              <a:buNone/>
            </a:pPr>
            <a:endParaRPr lang="en-US" b="1" dirty="0"/>
          </a:p>
          <a:p>
            <a:pPr marL="9525" indent="0">
              <a:buNone/>
            </a:pPr>
            <a:r>
              <a:rPr lang="en-US" b="1" dirty="0"/>
              <a:t>Why should I add a repository for my custom entity ? </a:t>
            </a:r>
          </a:p>
          <a:p>
            <a:pPr marL="9525" indent="0">
              <a:buNone/>
            </a:pPr>
            <a:endParaRPr lang="en-US" b="1" dirty="0"/>
          </a:p>
          <a:p>
            <a:pPr marL="285750" indent="-285750">
              <a:lnSpc>
                <a:spcPct val="200000"/>
              </a:lnSpc>
              <a:buFont typeface="Arial" panose="020B0604020202020204" pitchFamily="34" charset="0"/>
              <a:buChar char="•"/>
            </a:pPr>
            <a:r>
              <a:rPr lang="en-US" dirty="0"/>
              <a:t>It centralizes all the data access logic for the module to one place</a:t>
            </a:r>
          </a:p>
          <a:p>
            <a:pPr marL="285750" indent="-285750">
              <a:lnSpc>
                <a:spcPct val="200000"/>
              </a:lnSpc>
              <a:buFont typeface="Arial" panose="020B0604020202020204" pitchFamily="34" charset="0"/>
              <a:buChar char="•"/>
            </a:pPr>
            <a:r>
              <a:rPr lang="en-US" dirty="0"/>
              <a:t>If your entities will be used by other modules, then yes, you probably want to add a repository</a:t>
            </a:r>
          </a:p>
          <a:p>
            <a:pPr marL="285750" indent="-285750">
              <a:lnSpc>
                <a:spcPct val="200000"/>
              </a:lnSpc>
              <a:buFont typeface="Arial" panose="020B0604020202020204" pitchFamily="34" charset="0"/>
              <a:buChar char="•"/>
            </a:pPr>
            <a:r>
              <a:rPr lang="en-US" dirty="0"/>
              <a:t>There is another factor that should be added into the equation: in Magento 2, repositories can easily be exposed as Web API - that is REST and SOAP – resources</a:t>
            </a:r>
          </a:p>
          <a:p>
            <a:pPr marL="285750" indent="-285750">
              <a:lnSpc>
                <a:spcPct val="200000"/>
              </a:lnSpc>
              <a:buFont typeface="Arial" panose="020B0604020202020204" pitchFamily="34" charset="0"/>
              <a:buChar char="•"/>
            </a:pPr>
            <a:r>
              <a:rPr lang="en-US" dirty="0"/>
              <a:t>If that is interesting to you because of third party system integrations or a headless Magento setup, then again, yes, you probably want to add a repository for your entity</a:t>
            </a:r>
          </a:p>
        </p:txBody>
      </p:sp>
    </p:spTree>
    <p:extLst>
      <p:ext uri="{BB962C8B-B14F-4D97-AF65-F5344CB8AC3E}">
        <p14:creationId xmlns:p14="http://schemas.microsoft.com/office/powerpoint/2010/main" val="4007870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27116-B99E-465B-8FDA-B1E50F6DDE37}"/>
              </a:ext>
            </a:extLst>
          </p:cNvPr>
          <p:cNvSpPr>
            <a:spLocks noGrp="1"/>
          </p:cNvSpPr>
          <p:nvPr>
            <p:ph type="title"/>
          </p:nvPr>
        </p:nvSpPr>
        <p:spPr/>
        <p:txBody>
          <a:bodyPr/>
          <a:lstStyle/>
          <a:p>
            <a:r>
              <a:rPr lang="en-US" dirty="0"/>
              <a:t>Repository/Service contract Design Pattern</a:t>
            </a:r>
          </a:p>
        </p:txBody>
      </p:sp>
      <p:sp>
        <p:nvSpPr>
          <p:cNvPr id="4" name="Slide Number Placeholder 3">
            <a:extLst>
              <a:ext uri="{FF2B5EF4-FFF2-40B4-BE49-F238E27FC236}">
                <a16:creationId xmlns:a16="http://schemas.microsoft.com/office/drawing/2014/main" id="{6912900E-7A70-47A9-B547-55A4DFC11BA1}"/>
              </a:ext>
            </a:extLst>
          </p:cNvPr>
          <p:cNvSpPr>
            <a:spLocks noGrp="1"/>
          </p:cNvSpPr>
          <p:nvPr>
            <p:ph type="sldNum" sz="quarter" idx="12"/>
          </p:nvPr>
        </p:nvSpPr>
        <p:spPr/>
        <p:txBody>
          <a:bodyPr/>
          <a:lstStyle/>
          <a:p>
            <a:pPr algn="ctr"/>
            <a:fld id="{90156F56-D5AE-4C6F-B826-C69D1BC521BB}" type="slidenum">
              <a:rPr lang="en-US" smtClean="0"/>
              <a:pPr algn="ctr"/>
              <a:t>18</a:t>
            </a:fld>
            <a:endParaRPr lang="en-US" dirty="0"/>
          </a:p>
        </p:txBody>
      </p:sp>
      <p:sp>
        <p:nvSpPr>
          <p:cNvPr id="5" name="Rectangle 1">
            <a:extLst>
              <a:ext uri="{FF2B5EF4-FFF2-40B4-BE49-F238E27FC236}">
                <a16:creationId xmlns:a16="http://schemas.microsoft.com/office/drawing/2014/main" id="{50F98DC8-439D-4000-A5AF-D484D22FFC9F}"/>
              </a:ext>
            </a:extLst>
          </p:cNvPr>
          <p:cNvSpPr>
            <a:spLocks noChangeArrowheads="1"/>
          </p:cNvSpPr>
          <p:nvPr/>
        </p:nvSpPr>
        <p:spPr bwMode="auto">
          <a:xfrm>
            <a:off x="5326113" y="1076338"/>
            <a:ext cx="6557992" cy="4662815"/>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namespace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Magento\</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Cms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use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Magento\</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Cms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BlockInterface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interface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BlockRepositoryInterface</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Save block.</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save(Data\</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BlockInterface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$block</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Retrieve block.</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getById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blockId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Retrieve blocks matching the specified criteria.</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(\Magento\Framework\</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SearchCriteriaInterface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searchCriteria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Delete block.</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delete(Data\</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BlockInterface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$block</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Delete block by ID.</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deleteById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blockId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C651A3A7-393C-4153-B21E-83B9A039429F}"/>
              </a:ext>
            </a:extLst>
          </p:cNvPr>
          <p:cNvSpPr>
            <a:spLocks noChangeArrowheads="1"/>
          </p:cNvSpPr>
          <p:nvPr/>
        </p:nvSpPr>
        <p:spPr bwMode="auto">
          <a:xfrm>
            <a:off x="304721" y="1076338"/>
            <a:ext cx="4628559" cy="1754326"/>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namespace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Magento\</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Cms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Class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BlockRepository</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900" b="1"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SuppressWarnings</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PHPMD.CouplingBetweenObjects</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BlockRepository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BlockRepositoryInterface</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24DC9B62-DE41-4923-9CF4-3DC19E0067B4}"/>
              </a:ext>
            </a:extLst>
          </p:cNvPr>
          <p:cNvSpPr>
            <a:spLocks noChangeArrowheads="1"/>
          </p:cNvSpPr>
          <p:nvPr/>
        </p:nvSpPr>
        <p:spPr bwMode="auto">
          <a:xfrm>
            <a:off x="304720" y="2795831"/>
            <a:ext cx="4628559" cy="2308324"/>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a:solidFill>
                <a:srgbClr val="00008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save(Data\</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BlockInterface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$block</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empty</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$block</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getStoreId</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$block</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setStoreId</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8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storeManager</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getStore</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getId</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8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resource</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-&gt;save(</a:t>
            </a:r>
            <a:r>
              <a:rPr kumimoji="0" lang="en-US" altLang="en-US" sz="8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$block</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(\Exception </a:t>
            </a:r>
            <a:r>
              <a:rPr kumimoji="0" lang="en-US" altLang="en-US" sz="8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$exception</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CouldNotSaveException</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a:t>
            </a:r>
            <a:r>
              <a:rPr kumimoji="0" lang="en-US" altLang="en-US" sz="8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$exception</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getMessage</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8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$block</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000000"/>
                </a:solidFill>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4766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B6093-5F1A-4133-AD76-68E7E9CFF6CC}"/>
              </a:ext>
            </a:extLst>
          </p:cNvPr>
          <p:cNvSpPr>
            <a:spLocks noGrp="1"/>
          </p:cNvSpPr>
          <p:nvPr>
            <p:ph type="title"/>
          </p:nvPr>
        </p:nvSpPr>
        <p:spPr/>
        <p:txBody>
          <a:bodyPr/>
          <a:lstStyle/>
          <a:p>
            <a:r>
              <a:rPr lang="en-US" dirty="0"/>
              <a:t>Repository/Service contract</a:t>
            </a:r>
          </a:p>
        </p:txBody>
      </p:sp>
      <p:sp>
        <p:nvSpPr>
          <p:cNvPr id="4" name="Slide Number Placeholder 3">
            <a:extLst>
              <a:ext uri="{FF2B5EF4-FFF2-40B4-BE49-F238E27FC236}">
                <a16:creationId xmlns:a16="http://schemas.microsoft.com/office/drawing/2014/main" id="{22193029-7D10-4CA5-9633-C1F9BE1BCB29}"/>
              </a:ext>
            </a:extLst>
          </p:cNvPr>
          <p:cNvSpPr>
            <a:spLocks noGrp="1"/>
          </p:cNvSpPr>
          <p:nvPr>
            <p:ph type="sldNum" sz="quarter" idx="12"/>
          </p:nvPr>
        </p:nvSpPr>
        <p:spPr/>
        <p:txBody>
          <a:bodyPr/>
          <a:lstStyle/>
          <a:p>
            <a:pPr algn="ctr"/>
            <a:fld id="{90156F56-D5AE-4C6F-B826-C69D1BC521BB}" type="slidenum">
              <a:rPr lang="en-US" smtClean="0"/>
              <a:pPr algn="ctr"/>
              <a:t>19</a:t>
            </a:fld>
            <a:endParaRPr lang="en-US" dirty="0"/>
          </a:p>
        </p:txBody>
      </p:sp>
      <p:sp>
        <p:nvSpPr>
          <p:cNvPr id="5" name="Rectangle 1">
            <a:extLst>
              <a:ext uri="{FF2B5EF4-FFF2-40B4-BE49-F238E27FC236}">
                <a16:creationId xmlns:a16="http://schemas.microsoft.com/office/drawing/2014/main" id="{83F4A05A-138C-4343-9A49-093F27C6D64B}"/>
              </a:ext>
            </a:extLst>
          </p:cNvPr>
          <p:cNvSpPr>
            <a:spLocks noChangeArrowheads="1"/>
          </p:cNvSpPr>
          <p:nvPr/>
        </p:nvSpPr>
        <p:spPr bwMode="auto">
          <a:xfrm>
            <a:off x="304721" y="1595487"/>
            <a:ext cx="4380401" cy="230832"/>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660000"/>
                </a:solidFill>
                <a:effectLst/>
                <a:latin typeface="Courier New" panose="02070309020205020404" pitchFamily="49" charset="0"/>
                <a:cs typeface="Courier New" panose="02070309020205020404" pitchFamily="49" charset="0"/>
              </a:rPr>
              <a:t>$model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6000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blockRepository</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-&gt;getById(</a:t>
            </a:r>
            <a:r>
              <a:rPr kumimoji="0" lang="en-US" altLang="en-US" sz="900" b="0" i="0" u="none" strike="noStrike" cap="none" normalizeH="0" baseline="0">
                <a:ln>
                  <a:noFill/>
                </a:ln>
                <a:solidFill>
                  <a:srgbClr val="660000"/>
                </a:solidFill>
                <a:effectLst/>
                <a:latin typeface="Courier New" panose="02070309020205020404" pitchFamily="49" charset="0"/>
                <a:cs typeface="Courier New" panose="02070309020205020404" pitchFamily="49" charset="0"/>
              </a:rPr>
              <a:t>$id</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D0802BF-C6DA-4685-BE08-244B4FDBAF55}"/>
              </a:ext>
            </a:extLst>
          </p:cNvPr>
          <p:cNvSpPr>
            <a:spLocks noChangeArrowheads="1"/>
          </p:cNvSpPr>
          <p:nvPr/>
        </p:nvSpPr>
        <p:spPr bwMode="auto">
          <a:xfrm>
            <a:off x="304720" y="2437132"/>
            <a:ext cx="4380401" cy="230832"/>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900" dirty="0">
                <a:solidFill>
                  <a:srgbClr val="660000"/>
                </a:solidFill>
                <a:latin typeface="Courier New" panose="02070309020205020404" pitchFamily="49" charset="0"/>
                <a:cs typeface="Courier New" panose="02070309020205020404" pitchFamily="49" charset="0"/>
              </a:rPr>
              <a:t>$model-&gt;</a:t>
            </a:r>
            <a:r>
              <a:rPr lang="en-US" altLang="en-US" sz="900" dirty="0" err="1">
                <a:solidFill>
                  <a:srgbClr val="660000"/>
                </a:solidFill>
                <a:latin typeface="Courier New" panose="02070309020205020404" pitchFamily="49" charset="0"/>
                <a:cs typeface="Courier New" panose="02070309020205020404" pitchFamily="49" charset="0"/>
              </a:rPr>
              <a:t>setData</a:t>
            </a:r>
            <a:r>
              <a:rPr lang="en-US" altLang="en-US" sz="900" dirty="0">
                <a:solidFill>
                  <a:srgbClr val="660000"/>
                </a:solidFill>
                <a:latin typeface="Courier New" panose="02070309020205020404" pitchFamily="49" charset="0"/>
                <a:cs typeface="Courier New" panose="02070309020205020404" pitchFamily="49" charset="0"/>
              </a:rPr>
              <a:t>($data);</a:t>
            </a:r>
          </a:p>
        </p:txBody>
      </p:sp>
      <p:sp>
        <p:nvSpPr>
          <p:cNvPr id="7" name="Rectangle 3">
            <a:extLst>
              <a:ext uri="{FF2B5EF4-FFF2-40B4-BE49-F238E27FC236}">
                <a16:creationId xmlns:a16="http://schemas.microsoft.com/office/drawing/2014/main" id="{B01C8E9F-DE30-44F0-A72F-09A852415126}"/>
              </a:ext>
            </a:extLst>
          </p:cNvPr>
          <p:cNvSpPr>
            <a:spLocks noChangeArrowheads="1"/>
          </p:cNvSpPr>
          <p:nvPr/>
        </p:nvSpPr>
        <p:spPr bwMode="auto">
          <a:xfrm>
            <a:off x="304721" y="2814190"/>
            <a:ext cx="4380402" cy="230832"/>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blockRepository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-&gt;save(</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$model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4453975F-5E7D-4634-B548-C1A718937F45}"/>
              </a:ext>
            </a:extLst>
          </p:cNvPr>
          <p:cNvSpPr>
            <a:spLocks noChangeArrowheads="1"/>
          </p:cNvSpPr>
          <p:nvPr/>
        </p:nvSpPr>
        <p:spPr bwMode="auto">
          <a:xfrm>
            <a:off x="5828828" y="1498412"/>
            <a:ext cx="6152608" cy="3162404"/>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notLoggedInFilter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filterBuilder</a:t>
            </a:r>
            <a:b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setField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GroupInterface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setConditionType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neq</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setValue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NOT_LOGGED_IN_ID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create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groupAll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filterBuilder</a:t>
            </a:r>
            <a:b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setField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GroupInterface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setConditionType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neq</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setValue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CUST_GROUP_ALL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create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groupNameSortOrder</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sortOrderBuilder</a:t>
            </a:r>
            <a:b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setField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customer_group_code</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setAscendingDirection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create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searchCriteria</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searchCriteriaBuilder</a:t>
            </a:r>
            <a:b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addFilters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notLoggedInFilter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addFilters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groupAll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addSortOrder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groupNameSortOrder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-&gt;create();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5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05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05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groupRepository</a:t>
            </a:r>
            <a:r>
              <a:rPr kumimoji="0" lang="en-US" altLang="en-US" sz="105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05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getList</a:t>
            </a:r>
            <a:r>
              <a:rPr kumimoji="0" lang="en-US" altLang="en-US" sz="105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050" b="1"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searchCriteria</a:t>
            </a:r>
            <a:r>
              <a:rPr kumimoji="0" lang="en-US" altLang="en-US" sz="105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05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getItems</a:t>
            </a:r>
            <a:r>
              <a:rPr kumimoji="0" lang="en-US" altLang="en-US" sz="105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97DEEC34-BC1A-4902-9D5F-FC9E200D80A0}"/>
              </a:ext>
            </a:extLst>
          </p:cNvPr>
          <p:cNvSpPr txBox="1"/>
          <p:nvPr/>
        </p:nvSpPr>
        <p:spPr>
          <a:xfrm>
            <a:off x="258635" y="1149179"/>
            <a:ext cx="1241878" cy="369332"/>
          </a:xfrm>
          <a:prstGeom prst="rect">
            <a:avLst/>
          </a:prstGeom>
          <a:noFill/>
        </p:spPr>
        <p:txBody>
          <a:bodyPr wrap="none" rtlCol="0">
            <a:spAutoFit/>
          </a:bodyPr>
          <a:lstStyle/>
          <a:p>
            <a:r>
              <a:rPr lang="en-US" dirty="0"/>
              <a:t>Load Entity</a:t>
            </a:r>
          </a:p>
        </p:txBody>
      </p:sp>
      <p:sp>
        <p:nvSpPr>
          <p:cNvPr id="10" name="TextBox 9">
            <a:extLst>
              <a:ext uri="{FF2B5EF4-FFF2-40B4-BE49-F238E27FC236}">
                <a16:creationId xmlns:a16="http://schemas.microsoft.com/office/drawing/2014/main" id="{0F2346D5-5556-494D-B160-494D0447B418}"/>
              </a:ext>
            </a:extLst>
          </p:cNvPr>
          <p:cNvSpPr txBox="1"/>
          <p:nvPr/>
        </p:nvSpPr>
        <p:spPr>
          <a:xfrm>
            <a:off x="207389" y="1984519"/>
            <a:ext cx="1216423" cy="369332"/>
          </a:xfrm>
          <a:prstGeom prst="rect">
            <a:avLst/>
          </a:prstGeom>
          <a:noFill/>
        </p:spPr>
        <p:txBody>
          <a:bodyPr wrap="none" rtlCol="0">
            <a:spAutoFit/>
          </a:bodyPr>
          <a:lstStyle/>
          <a:p>
            <a:r>
              <a:rPr lang="en-US" dirty="0"/>
              <a:t>Save Entity</a:t>
            </a:r>
          </a:p>
        </p:txBody>
      </p:sp>
      <p:sp>
        <p:nvSpPr>
          <p:cNvPr id="11" name="TextBox 10">
            <a:extLst>
              <a:ext uri="{FF2B5EF4-FFF2-40B4-BE49-F238E27FC236}">
                <a16:creationId xmlns:a16="http://schemas.microsoft.com/office/drawing/2014/main" id="{1E4400BA-1D17-489B-8C23-7594821A2FDA}"/>
              </a:ext>
            </a:extLst>
          </p:cNvPr>
          <p:cNvSpPr txBox="1"/>
          <p:nvPr/>
        </p:nvSpPr>
        <p:spPr>
          <a:xfrm>
            <a:off x="5828828" y="1129080"/>
            <a:ext cx="1407245" cy="369332"/>
          </a:xfrm>
          <a:prstGeom prst="rect">
            <a:avLst/>
          </a:prstGeom>
          <a:noFill/>
        </p:spPr>
        <p:txBody>
          <a:bodyPr wrap="none" rtlCol="0">
            <a:spAutoFit/>
          </a:bodyPr>
          <a:lstStyle/>
          <a:p>
            <a:r>
              <a:rPr lang="en-US" dirty="0"/>
              <a:t>Search Entity</a:t>
            </a:r>
          </a:p>
        </p:txBody>
      </p:sp>
      <p:sp>
        <p:nvSpPr>
          <p:cNvPr id="12" name="Rectangle 5">
            <a:extLst>
              <a:ext uri="{FF2B5EF4-FFF2-40B4-BE49-F238E27FC236}">
                <a16:creationId xmlns:a16="http://schemas.microsoft.com/office/drawing/2014/main" id="{88A93F27-C5E1-49C6-811E-E5AB20685B47}"/>
              </a:ext>
            </a:extLst>
          </p:cNvPr>
          <p:cNvSpPr>
            <a:spLocks noChangeArrowheads="1"/>
          </p:cNvSpPr>
          <p:nvPr/>
        </p:nvSpPr>
        <p:spPr bwMode="auto">
          <a:xfrm>
            <a:off x="258636" y="4032893"/>
            <a:ext cx="4426486" cy="369332"/>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$category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categoryRepository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-&gt;get(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categoryId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categoryRepository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-&gt;delete(</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$category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FD5B4120-1BAB-4B88-B67B-C4A249F7671A}"/>
              </a:ext>
            </a:extLst>
          </p:cNvPr>
          <p:cNvSpPr txBox="1"/>
          <p:nvPr/>
        </p:nvSpPr>
        <p:spPr>
          <a:xfrm>
            <a:off x="207388" y="3586585"/>
            <a:ext cx="1386790" cy="369332"/>
          </a:xfrm>
          <a:prstGeom prst="rect">
            <a:avLst/>
          </a:prstGeom>
          <a:noFill/>
        </p:spPr>
        <p:txBody>
          <a:bodyPr wrap="none" rtlCol="0">
            <a:spAutoFit/>
          </a:bodyPr>
          <a:lstStyle/>
          <a:p>
            <a:r>
              <a:rPr lang="en-US" dirty="0"/>
              <a:t>Delete Entity</a:t>
            </a:r>
          </a:p>
        </p:txBody>
      </p:sp>
    </p:spTree>
    <p:extLst>
      <p:ext uri="{BB962C8B-B14F-4D97-AF65-F5344CB8AC3E}">
        <p14:creationId xmlns:p14="http://schemas.microsoft.com/office/powerpoint/2010/main" val="171547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44DE-E1AD-44D0-AD30-D4B583E7EAD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2354FC7-0D02-4356-92D7-876FDDBE07B3}"/>
              </a:ext>
            </a:extLst>
          </p:cNvPr>
          <p:cNvSpPr>
            <a:spLocks noGrp="1"/>
          </p:cNvSpPr>
          <p:nvPr>
            <p:ph idx="1"/>
          </p:nvPr>
        </p:nvSpPr>
        <p:spPr/>
        <p:txBody>
          <a:bodyPr/>
          <a:lstStyle/>
          <a:p>
            <a:r>
              <a:rPr lang="en-US" dirty="0"/>
              <a:t>Magento Professional Service: Code Audit, Migration &amp; Implementation Services</a:t>
            </a:r>
          </a:p>
          <a:p>
            <a:r>
              <a:rPr lang="en-US" dirty="0"/>
              <a:t>Importance of the removal of deprecated classes and methods</a:t>
            </a:r>
          </a:p>
          <a:p>
            <a:r>
              <a:rPr lang="en-US" dirty="0"/>
              <a:t>Code Review &amp; Identify deprecated classes and methods</a:t>
            </a:r>
          </a:p>
          <a:p>
            <a:r>
              <a:rPr lang="en-US" dirty="0"/>
              <a:t>Replace deprecated classes and methods with latest approach</a:t>
            </a:r>
          </a:p>
          <a:p>
            <a:r>
              <a:rPr lang="en-US" dirty="0"/>
              <a:t>Working Example</a:t>
            </a:r>
          </a:p>
          <a:p>
            <a:r>
              <a:rPr lang="en-US" dirty="0"/>
              <a:t>Q/A</a:t>
            </a:r>
          </a:p>
          <a:p>
            <a:endParaRPr lang="en-US" dirty="0"/>
          </a:p>
          <a:p>
            <a:endParaRPr lang="en-US" dirty="0"/>
          </a:p>
        </p:txBody>
      </p:sp>
      <p:sp>
        <p:nvSpPr>
          <p:cNvPr id="4" name="Slide Number Placeholder 3">
            <a:extLst>
              <a:ext uri="{FF2B5EF4-FFF2-40B4-BE49-F238E27FC236}">
                <a16:creationId xmlns:a16="http://schemas.microsoft.com/office/drawing/2014/main" id="{BA3881B6-5A80-439B-8F5E-3A8889D395F9}"/>
              </a:ext>
            </a:extLst>
          </p:cNvPr>
          <p:cNvSpPr>
            <a:spLocks noGrp="1"/>
          </p:cNvSpPr>
          <p:nvPr>
            <p:ph type="sldNum" sz="quarter" idx="12"/>
          </p:nvPr>
        </p:nvSpPr>
        <p:spPr/>
        <p:txBody>
          <a:bodyPr/>
          <a:lstStyle/>
          <a:p>
            <a:pPr algn="ctr"/>
            <a:fld id="{90156F56-D5AE-4C6F-B826-C69D1BC521BB}" type="slidenum">
              <a:rPr lang="en-US" smtClean="0"/>
              <a:pPr algn="ctr"/>
              <a:t>2</a:t>
            </a:fld>
            <a:endParaRPr lang="en-US" dirty="0"/>
          </a:p>
        </p:txBody>
      </p:sp>
    </p:spTree>
    <p:extLst>
      <p:ext uri="{BB962C8B-B14F-4D97-AF65-F5344CB8AC3E}">
        <p14:creationId xmlns:p14="http://schemas.microsoft.com/office/powerpoint/2010/main" val="773982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E3A6-36C1-40D0-8376-BE3034BD5871}"/>
              </a:ext>
            </a:extLst>
          </p:cNvPr>
          <p:cNvSpPr>
            <a:spLocks noGrp="1"/>
          </p:cNvSpPr>
          <p:nvPr>
            <p:ph type="title"/>
          </p:nvPr>
        </p:nvSpPr>
        <p:spPr/>
        <p:txBody>
          <a:bodyPr/>
          <a:lstStyle/>
          <a:p>
            <a:r>
              <a:rPr lang="en-US" dirty="0"/>
              <a:t>Exposing API using Repository</a:t>
            </a:r>
          </a:p>
        </p:txBody>
      </p:sp>
      <p:sp>
        <p:nvSpPr>
          <p:cNvPr id="4" name="Slide Number Placeholder 3">
            <a:extLst>
              <a:ext uri="{FF2B5EF4-FFF2-40B4-BE49-F238E27FC236}">
                <a16:creationId xmlns:a16="http://schemas.microsoft.com/office/drawing/2014/main" id="{3EF6A825-331C-442F-8419-AFE82A538793}"/>
              </a:ext>
            </a:extLst>
          </p:cNvPr>
          <p:cNvSpPr>
            <a:spLocks noGrp="1"/>
          </p:cNvSpPr>
          <p:nvPr>
            <p:ph type="sldNum" sz="quarter" idx="12"/>
          </p:nvPr>
        </p:nvSpPr>
        <p:spPr/>
        <p:txBody>
          <a:bodyPr/>
          <a:lstStyle/>
          <a:p>
            <a:pPr algn="ctr"/>
            <a:fld id="{90156F56-D5AE-4C6F-B826-C69D1BC521BB}" type="slidenum">
              <a:rPr lang="en-US" smtClean="0"/>
              <a:pPr algn="ctr"/>
              <a:t>20</a:t>
            </a:fld>
            <a:endParaRPr lang="en-US" dirty="0"/>
          </a:p>
        </p:txBody>
      </p:sp>
      <p:sp>
        <p:nvSpPr>
          <p:cNvPr id="5" name="Rectangle 1">
            <a:extLst>
              <a:ext uri="{FF2B5EF4-FFF2-40B4-BE49-F238E27FC236}">
                <a16:creationId xmlns:a16="http://schemas.microsoft.com/office/drawing/2014/main" id="{B15EC1F4-7712-48D7-A1CA-E8BBCF912EE7}"/>
              </a:ext>
            </a:extLst>
          </p:cNvPr>
          <p:cNvSpPr>
            <a:spLocks noChangeArrowheads="1"/>
          </p:cNvSpPr>
          <p:nvPr/>
        </p:nvSpPr>
        <p:spPr bwMode="auto">
          <a:xfrm>
            <a:off x="370709" y="1616256"/>
            <a:ext cx="5586545" cy="1754326"/>
          </a:xfrm>
          <a:prstGeom prst="rect">
            <a:avLst/>
          </a:prstGeom>
          <a:solidFill>
            <a:srgbClr val="FFFFFF"/>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route </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url</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="/V1/</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cmsPage</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pageId</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method</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="GET"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service </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="Magento\</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Cms</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Api</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PageRepositoryInterface</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method</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getById</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resources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resource </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ref</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Magento_Cms</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::page"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resources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route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route </a:t>
            </a:r>
            <a:r>
              <a:rPr kumimoji="0" lang="en-US" altLang="en-US" sz="9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url</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="/V1/</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cmsPage</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/search" </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method</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="GET"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service </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="Magento\</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Cms</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Api</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PageRepositoryInterface</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method</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getList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resources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resource </a:t>
            </a:r>
            <a:r>
              <a:rPr kumimoji="0" lang="en-US" altLang="en-US" sz="9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ref</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Magento_Cms</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::page"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resources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route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4DB0158-4530-49F3-AEA5-930EDBF71C46}"/>
              </a:ext>
            </a:extLst>
          </p:cNvPr>
          <p:cNvSpPr txBox="1"/>
          <p:nvPr/>
        </p:nvSpPr>
        <p:spPr>
          <a:xfrm>
            <a:off x="304721" y="1064078"/>
            <a:ext cx="1293046" cy="369332"/>
          </a:xfrm>
          <a:prstGeom prst="rect">
            <a:avLst/>
          </a:prstGeom>
          <a:noFill/>
        </p:spPr>
        <p:txBody>
          <a:bodyPr wrap="none" rtlCol="0">
            <a:spAutoFit/>
          </a:bodyPr>
          <a:lstStyle/>
          <a:p>
            <a:r>
              <a:rPr lang="en-US" dirty="0"/>
              <a:t>Webapi.xml</a:t>
            </a:r>
          </a:p>
        </p:txBody>
      </p:sp>
    </p:spTree>
    <p:extLst>
      <p:ext uri="{BB962C8B-B14F-4D97-AF65-F5344CB8AC3E}">
        <p14:creationId xmlns:p14="http://schemas.microsoft.com/office/powerpoint/2010/main" val="2540585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49A9-A7A2-4008-BA92-B2F9C0A4EDF6}"/>
              </a:ext>
            </a:extLst>
          </p:cNvPr>
          <p:cNvSpPr>
            <a:spLocks noGrp="1"/>
          </p:cNvSpPr>
          <p:nvPr>
            <p:ph type="title"/>
          </p:nvPr>
        </p:nvSpPr>
        <p:spPr/>
        <p:txBody>
          <a:bodyPr/>
          <a:lstStyle/>
          <a:p>
            <a:r>
              <a:rPr lang="en-US" dirty="0"/>
              <a:t>User Resource Model object for save, load, delete and search</a:t>
            </a:r>
          </a:p>
        </p:txBody>
      </p:sp>
      <p:sp>
        <p:nvSpPr>
          <p:cNvPr id="4" name="Slide Number Placeholder 3">
            <a:extLst>
              <a:ext uri="{FF2B5EF4-FFF2-40B4-BE49-F238E27FC236}">
                <a16:creationId xmlns:a16="http://schemas.microsoft.com/office/drawing/2014/main" id="{78B1E795-B674-4C55-8423-61EDA27BDD3D}"/>
              </a:ext>
            </a:extLst>
          </p:cNvPr>
          <p:cNvSpPr>
            <a:spLocks noGrp="1"/>
          </p:cNvSpPr>
          <p:nvPr>
            <p:ph type="sldNum" sz="quarter" idx="12"/>
          </p:nvPr>
        </p:nvSpPr>
        <p:spPr/>
        <p:txBody>
          <a:bodyPr/>
          <a:lstStyle/>
          <a:p>
            <a:pPr algn="ctr"/>
            <a:fld id="{90156F56-D5AE-4C6F-B826-C69D1BC521BB}" type="slidenum">
              <a:rPr lang="en-US" smtClean="0"/>
              <a:pPr algn="ctr"/>
              <a:t>21</a:t>
            </a:fld>
            <a:endParaRPr lang="en-US" dirty="0"/>
          </a:p>
        </p:txBody>
      </p:sp>
    </p:spTree>
    <p:extLst>
      <p:ext uri="{BB962C8B-B14F-4D97-AF65-F5344CB8AC3E}">
        <p14:creationId xmlns:p14="http://schemas.microsoft.com/office/powerpoint/2010/main" val="1976691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BA3B3-B778-435A-B116-450B3AF557DA}"/>
              </a:ext>
            </a:extLst>
          </p:cNvPr>
          <p:cNvSpPr>
            <a:spLocks noGrp="1"/>
          </p:cNvSpPr>
          <p:nvPr>
            <p:ph type="title"/>
          </p:nvPr>
        </p:nvSpPr>
        <p:spPr/>
        <p:txBody>
          <a:bodyPr/>
          <a:lstStyle/>
          <a:p>
            <a:r>
              <a:rPr lang="en-US" dirty="0"/>
              <a:t>Deprecated classes and methods : Use of load function on model </a:t>
            </a:r>
          </a:p>
        </p:txBody>
      </p:sp>
      <p:sp>
        <p:nvSpPr>
          <p:cNvPr id="4" name="Slide Number Placeholder 3">
            <a:extLst>
              <a:ext uri="{FF2B5EF4-FFF2-40B4-BE49-F238E27FC236}">
                <a16:creationId xmlns:a16="http://schemas.microsoft.com/office/drawing/2014/main" id="{F35D6BAD-E920-4380-A1C7-0AB2EA71457A}"/>
              </a:ext>
            </a:extLst>
          </p:cNvPr>
          <p:cNvSpPr>
            <a:spLocks noGrp="1"/>
          </p:cNvSpPr>
          <p:nvPr>
            <p:ph type="sldNum" sz="quarter" idx="12"/>
          </p:nvPr>
        </p:nvSpPr>
        <p:spPr/>
        <p:txBody>
          <a:bodyPr/>
          <a:lstStyle/>
          <a:p>
            <a:pPr algn="ctr"/>
            <a:fld id="{90156F56-D5AE-4C6F-B826-C69D1BC521BB}" type="slidenum">
              <a:rPr lang="en-US" smtClean="0"/>
              <a:pPr algn="ctr"/>
              <a:t>22</a:t>
            </a:fld>
            <a:endParaRPr lang="en-US" dirty="0"/>
          </a:p>
        </p:txBody>
      </p:sp>
      <p:sp>
        <p:nvSpPr>
          <p:cNvPr id="5" name="Rectangle 4">
            <a:extLst>
              <a:ext uri="{FF2B5EF4-FFF2-40B4-BE49-F238E27FC236}">
                <a16:creationId xmlns:a16="http://schemas.microsoft.com/office/drawing/2014/main" id="{E8F2B7B4-9DEC-450C-9BAF-E4D9CE119E84}"/>
              </a:ext>
            </a:extLst>
          </p:cNvPr>
          <p:cNvSpPr/>
          <p:nvPr/>
        </p:nvSpPr>
        <p:spPr>
          <a:xfrm>
            <a:off x="304721" y="1061752"/>
            <a:ext cx="5023491" cy="369332"/>
          </a:xfrm>
          <a:prstGeom prst="rect">
            <a:avLst/>
          </a:prstGeom>
          <a:ln>
            <a:solidFill>
              <a:srgbClr val="FF0000"/>
            </a:solidFill>
          </a:ln>
        </p:spPr>
        <p:txBody>
          <a:bodyPr wrap="none">
            <a:spAutoFit/>
          </a:bodyPr>
          <a:lstStyle/>
          <a:p>
            <a:r>
              <a:rPr lang="en-US" dirty="0"/>
              <a:t>Deprecated Approach :: Use load function on model</a:t>
            </a:r>
          </a:p>
        </p:txBody>
      </p:sp>
      <p:sp>
        <p:nvSpPr>
          <p:cNvPr id="6" name="Rectangle 5">
            <a:extLst>
              <a:ext uri="{FF2B5EF4-FFF2-40B4-BE49-F238E27FC236}">
                <a16:creationId xmlns:a16="http://schemas.microsoft.com/office/drawing/2014/main" id="{672653F6-B35F-4388-B581-492DA1A71386}"/>
              </a:ext>
            </a:extLst>
          </p:cNvPr>
          <p:cNvSpPr/>
          <p:nvPr/>
        </p:nvSpPr>
        <p:spPr>
          <a:xfrm>
            <a:off x="304721" y="1647988"/>
            <a:ext cx="6162067" cy="369332"/>
          </a:xfrm>
          <a:prstGeom prst="rect">
            <a:avLst/>
          </a:prstGeom>
          <a:ln>
            <a:solidFill>
              <a:srgbClr val="00B050"/>
            </a:solidFill>
          </a:ln>
        </p:spPr>
        <p:txBody>
          <a:bodyPr wrap="square">
            <a:spAutoFit/>
          </a:bodyPr>
          <a:lstStyle/>
          <a:p>
            <a:r>
              <a:rPr lang="en-US" dirty="0"/>
              <a:t>Replacement Approach :: Use load function on resource model</a:t>
            </a:r>
          </a:p>
        </p:txBody>
      </p:sp>
      <p:sp>
        <p:nvSpPr>
          <p:cNvPr id="13" name="Rectangle 3">
            <a:extLst>
              <a:ext uri="{FF2B5EF4-FFF2-40B4-BE49-F238E27FC236}">
                <a16:creationId xmlns:a16="http://schemas.microsoft.com/office/drawing/2014/main" id="{D10BC5E9-3302-48A5-8382-25B448FA546D}"/>
              </a:ext>
            </a:extLst>
          </p:cNvPr>
          <p:cNvSpPr>
            <a:spLocks noChangeArrowheads="1"/>
          </p:cNvSpPr>
          <p:nvPr/>
        </p:nvSpPr>
        <p:spPr bwMode="auto">
          <a:xfrm>
            <a:off x="443061" y="5892418"/>
            <a:ext cx="480767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7">
            <a:extLst>
              <a:ext uri="{FF2B5EF4-FFF2-40B4-BE49-F238E27FC236}">
                <a16:creationId xmlns:a16="http://schemas.microsoft.com/office/drawing/2014/main" id="{6E47FD06-ABF0-458B-920E-1F5FEE2F4B7C}"/>
              </a:ext>
            </a:extLst>
          </p:cNvPr>
          <p:cNvSpPr/>
          <p:nvPr/>
        </p:nvSpPr>
        <p:spPr>
          <a:xfrm>
            <a:off x="1523224" y="2345149"/>
            <a:ext cx="2278124" cy="369332"/>
          </a:xfrm>
          <a:prstGeom prst="rect">
            <a:avLst/>
          </a:prstGeom>
        </p:spPr>
        <p:txBody>
          <a:bodyPr wrap="none">
            <a:spAutoFit/>
          </a:bodyPr>
          <a:lstStyle/>
          <a:p>
            <a:r>
              <a:rPr lang="en-US" dirty="0"/>
              <a:t>Deprecated Approach </a:t>
            </a:r>
          </a:p>
        </p:txBody>
      </p:sp>
      <p:sp>
        <p:nvSpPr>
          <p:cNvPr id="19" name="Rectangle 18">
            <a:extLst>
              <a:ext uri="{FF2B5EF4-FFF2-40B4-BE49-F238E27FC236}">
                <a16:creationId xmlns:a16="http://schemas.microsoft.com/office/drawing/2014/main" id="{48E03F44-C51A-4635-A8F7-D3B023DEAC62}"/>
              </a:ext>
            </a:extLst>
          </p:cNvPr>
          <p:cNvSpPr/>
          <p:nvPr/>
        </p:nvSpPr>
        <p:spPr>
          <a:xfrm>
            <a:off x="7604526" y="2369070"/>
            <a:ext cx="2425536" cy="369332"/>
          </a:xfrm>
          <a:prstGeom prst="rect">
            <a:avLst/>
          </a:prstGeom>
        </p:spPr>
        <p:txBody>
          <a:bodyPr wrap="none">
            <a:spAutoFit/>
          </a:bodyPr>
          <a:lstStyle/>
          <a:p>
            <a:r>
              <a:rPr lang="en-US" dirty="0"/>
              <a:t>Replacement Approach </a:t>
            </a:r>
          </a:p>
        </p:txBody>
      </p:sp>
      <p:sp>
        <p:nvSpPr>
          <p:cNvPr id="12" name="Rectangle 5">
            <a:extLst>
              <a:ext uri="{FF2B5EF4-FFF2-40B4-BE49-F238E27FC236}">
                <a16:creationId xmlns:a16="http://schemas.microsoft.com/office/drawing/2014/main" id="{C241E472-AF07-41E4-BF0C-86081C6BD770}"/>
              </a:ext>
            </a:extLst>
          </p:cNvPr>
          <p:cNvSpPr>
            <a:spLocks noChangeArrowheads="1"/>
          </p:cNvSpPr>
          <p:nvPr/>
        </p:nvSpPr>
        <p:spPr bwMode="auto">
          <a:xfrm>
            <a:off x="152400" y="1963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023108A-C87B-412F-AC42-CC917A295518}"/>
              </a:ext>
            </a:extLst>
          </p:cNvPr>
          <p:cNvSpPr>
            <a:spLocks noChangeArrowheads="1"/>
          </p:cNvSpPr>
          <p:nvPr/>
        </p:nvSpPr>
        <p:spPr bwMode="auto">
          <a:xfrm>
            <a:off x="300353" y="2744162"/>
            <a:ext cx="4946754" cy="2054409"/>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__construct(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\Magento\User\Model\</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UserFactory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userFactory</a:t>
            </a:r>
            <a:b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userFactory</a:t>
            </a:r>
            <a: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userFactory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getAdminDetails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adminUserId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1" i="0"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strike="noStrike" cap="none" normalizeH="0" baseline="0" dirty="0">
                <a:ln>
                  <a:noFill/>
                </a:ln>
                <a:solidFill>
                  <a:srgbClr val="660000"/>
                </a:solidFill>
                <a:effectLst/>
                <a:latin typeface="Courier New" panose="02070309020205020404" pitchFamily="49" charset="0"/>
                <a:cs typeface="Courier New" panose="02070309020205020404" pitchFamily="49" charset="0"/>
              </a:rPr>
              <a:t>$user </a:t>
            </a:r>
            <a:r>
              <a:rPr kumimoji="0" lang="en-US" altLang="en-US" sz="1050" b="1" i="0"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050" b="1" i="0"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050" b="1" i="0"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userFactory</a:t>
            </a:r>
            <a:r>
              <a:rPr kumimoji="0" lang="en-US" altLang="en-US" sz="1050" b="1" i="0"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-&gt;create()-&gt;load(</a:t>
            </a:r>
            <a:r>
              <a:rPr kumimoji="0" lang="en-US" altLang="en-US" sz="1050" b="1" i="0"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050" b="1" i="0"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adminUserId</a:t>
            </a:r>
            <a:r>
              <a:rPr kumimoji="0" lang="en-US" altLang="en-US" sz="1050" b="1" i="0"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$role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$user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getRole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$data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$role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getData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$data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E2CCA98B-800F-4A47-B28D-361E755B6FB5}"/>
              </a:ext>
            </a:extLst>
          </p:cNvPr>
          <p:cNvSpPr>
            <a:spLocks noChangeArrowheads="1"/>
          </p:cNvSpPr>
          <p:nvPr/>
        </p:nvSpPr>
        <p:spPr bwMode="auto">
          <a:xfrm>
            <a:off x="6094412" y="2738362"/>
            <a:ext cx="5247107" cy="3231654"/>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__construct(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Magento\User\Model\</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UserFactory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userFactory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Magento\User\Model\</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ResourceModel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userResource</a:t>
            </a:r>
            <a:b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userFactory</a:t>
            </a:r>
            <a: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userFactory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userResource</a:t>
            </a:r>
            <a: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userResource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@return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mixed</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getAdminDetails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lang="en-US" altLang="en-US" sz="900" dirty="0" err="1">
                <a:solidFill>
                  <a:srgbClr val="660000"/>
                </a:solidFill>
                <a:latin typeface="Courier New" panose="02070309020205020404" pitchFamily="49" charset="0"/>
                <a:cs typeface="Courier New" panose="02070309020205020404" pitchFamily="49" charset="0"/>
              </a:rPr>
              <a:t>adminUserId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strike="noStrike" cap="none" normalizeH="0" baseline="0" dirty="0">
                <a:ln>
                  <a:noFill/>
                </a:ln>
                <a:solidFill>
                  <a:srgbClr val="660000"/>
                </a:solidFill>
                <a:effectLst/>
                <a:latin typeface="Courier New" panose="02070309020205020404" pitchFamily="49" charset="0"/>
                <a:cs typeface="Courier New" panose="02070309020205020404" pitchFamily="49" charset="0"/>
              </a:rPr>
              <a:t>$user </a:t>
            </a:r>
            <a:r>
              <a:rPr kumimoji="0" lang="en-US" altLang="en-US" sz="1100" b="1" i="0"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100" b="1" i="0"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100" b="1" i="0"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userFactory</a:t>
            </a:r>
            <a:r>
              <a:rPr kumimoji="0" lang="en-US" altLang="en-US" sz="1100" b="1" i="0"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-&gt;create();</a:t>
            </a:r>
            <a:br>
              <a:rPr kumimoji="0" lang="en-US" altLang="en-US" sz="1100" b="1" i="0"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100" b="1" i="0"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100" b="1" i="0"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userResource</a:t>
            </a:r>
            <a:r>
              <a:rPr kumimoji="0" lang="en-US" altLang="en-US" sz="1100" b="1" i="0"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-&gt;load(</a:t>
            </a:r>
            <a:r>
              <a:rPr kumimoji="0" lang="en-US" altLang="en-US" sz="1100" b="1" i="0" strike="noStrike" cap="none" normalizeH="0" baseline="0" dirty="0">
                <a:ln>
                  <a:noFill/>
                </a:ln>
                <a:solidFill>
                  <a:srgbClr val="660000"/>
                </a:solidFill>
                <a:effectLst/>
                <a:latin typeface="Courier New" panose="02070309020205020404" pitchFamily="49" charset="0"/>
                <a:cs typeface="Courier New" panose="02070309020205020404" pitchFamily="49" charset="0"/>
              </a:rPr>
              <a:t>$user</a:t>
            </a:r>
            <a:r>
              <a:rPr kumimoji="0" lang="en-US" altLang="en-US" sz="1100" b="1" i="0"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lang="en-US" altLang="en-US" sz="1100" dirty="0" err="1">
                <a:solidFill>
                  <a:srgbClr val="660000"/>
                </a:solidFill>
                <a:latin typeface="Courier New" panose="02070309020205020404" pitchFamily="49" charset="0"/>
                <a:cs typeface="Courier New" panose="02070309020205020404" pitchFamily="49" charset="0"/>
              </a:rPr>
              <a:t>adminUserId</a:t>
            </a:r>
            <a:r>
              <a:rPr kumimoji="0" lang="en-US" altLang="en-US" sz="1100" b="1" i="0"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endParaRPr lang="en-US" altLang="en-US" sz="1100" b="1" u="none"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$role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$user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getRole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$data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$role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getData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$data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0204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F885B-FF70-4EF8-8C72-002A2CC9479A}"/>
              </a:ext>
            </a:extLst>
          </p:cNvPr>
          <p:cNvSpPr>
            <a:spLocks noGrp="1"/>
          </p:cNvSpPr>
          <p:nvPr>
            <p:ph type="title"/>
          </p:nvPr>
        </p:nvSpPr>
        <p:spPr/>
        <p:txBody>
          <a:bodyPr/>
          <a:lstStyle/>
          <a:p>
            <a:r>
              <a:rPr lang="en-US" dirty="0"/>
              <a:t>Deprecated classes and methods : Use of load function on model</a:t>
            </a:r>
          </a:p>
        </p:txBody>
      </p:sp>
      <p:sp>
        <p:nvSpPr>
          <p:cNvPr id="4" name="Slide Number Placeholder 3">
            <a:extLst>
              <a:ext uri="{FF2B5EF4-FFF2-40B4-BE49-F238E27FC236}">
                <a16:creationId xmlns:a16="http://schemas.microsoft.com/office/drawing/2014/main" id="{57290878-CAF5-43C9-B07F-8210B6514295}"/>
              </a:ext>
            </a:extLst>
          </p:cNvPr>
          <p:cNvSpPr>
            <a:spLocks noGrp="1"/>
          </p:cNvSpPr>
          <p:nvPr>
            <p:ph type="sldNum" sz="quarter" idx="12"/>
          </p:nvPr>
        </p:nvSpPr>
        <p:spPr/>
        <p:txBody>
          <a:bodyPr/>
          <a:lstStyle/>
          <a:p>
            <a:pPr algn="ctr"/>
            <a:fld id="{90156F56-D5AE-4C6F-B826-C69D1BC521BB}" type="slidenum">
              <a:rPr lang="en-US" smtClean="0"/>
              <a:pPr algn="ctr"/>
              <a:t>23</a:t>
            </a:fld>
            <a:endParaRPr lang="en-US" dirty="0"/>
          </a:p>
        </p:txBody>
      </p:sp>
      <p:sp>
        <p:nvSpPr>
          <p:cNvPr id="5" name="Rectangle 6">
            <a:extLst>
              <a:ext uri="{FF2B5EF4-FFF2-40B4-BE49-F238E27FC236}">
                <a16:creationId xmlns:a16="http://schemas.microsoft.com/office/drawing/2014/main" id="{906F5EFC-7932-406D-BB15-DCA27F1A9B22}"/>
              </a:ext>
            </a:extLst>
          </p:cNvPr>
          <p:cNvSpPr>
            <a:spLocks noChangeArrowheads="1"/>
          </p:cNvSpPr>
          <p:nvPr/>
        </p:nvSpPr>
        <p:spPr bwMode="auto">
          <a:xfrm>
            <a:off x="401329" y="3790163"/>
            <a:ext cx="6507469" cy="984885"/>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$id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getRequest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getParam</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ruleModel</a:t>
            </a:r>
            <a:r>
              <a:rPr kumimoji="0" lang="en-US" altLang="en-US" sz="12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ruleFactory</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-&gt;create();</a:t>
            </a:r>
            <a:b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rulesResource</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-&gt;load(</a:t>
            </a:r>
            <a:r>
              <a:rPr kumimoji="0" lang="en-US" altLang="en-US" sz="12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ruleModel</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$id</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60F6A6C0-9E6E-417B-927A-77EEA8C545E5}"/>
              </a:ext>
            </a:extLst>
          </p:cNvPr>
          <p:cNvSpPr>
            <a:spLocks noChangeArrowheads="1"/>
          </p:cNvSpPr>
          <p:nvPr/>
        </p:nvSpPr>
        <p:spPr bwMode="auto">
          <a:xfrm>
            <a:off x="401330" y="1483008"/>
            <a:ext cx="6507470" cy="2292935"/>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__construct(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Dotdigitalgroup</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\Email\Model\</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ResourceModel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\Rules </a:t>
            </a:r>
            <a:r>
              <a:rPr kumimoji="0" lang="en-US" altLang="en-US" sz="11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rulesResource</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\Magento\Backend\App\Action\Context </a:t>
            </a:r>
            <a:r>
              <a:rPr kumimoji="0" lang="en-US" altLang="en-US" sz="11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$context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Dotdigitalgroup</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\Email\Model\</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RulesFactory</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rulesFactory</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\Magento\Store\Model\</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StoreManagerInterface</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storeManagerInterface</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\Magento\Framework\Escaper </a:t>
            </a:r>
            <a:r>
              <a:rPr kumimoji="0" lang="en-US" altLang="en-US" sz="11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$escaper</a:t>
            </a:r>
            <a:br>
              <a:rPr kumimoji="0" lang="en-US" altLang="en-US" sz="11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parent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__construct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$context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1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rulesResource</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rulesResource</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1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ruleFactory</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rulesFactory</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1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storeManager</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storeManagerInterface</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escaper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$escaper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C2D8BAA-2FA4-4F5C-9085-CB31AA45E9D1}"/>
              </a:ext>
            </a:extLst>
          </p:cNvPr>
          <p:cNvSpPr txBox="1"/>
          <p:nvPr/>
        </p:nvSpPr>
        <p:spPr>
          <a:xfrm>
            <a:off x="304721" y="1069029"/>
            <a:ext cx="1002967" cy="369332"/>
          </a:xfrm>
          <a:prstGeom prst="rect">
            <a:avLst/>
          </a:prstGeom>
          <a:noFill/>
        </p:spPr>
        <p:txBody>
          <a:bodyPr wrap="none" rtlCol="0">
            <a:spAutoFit/>
          </a:bodyPr>
          <a:lstStyle/>
          <a:p>
            <a:r>
              <a:rPr lang="en-US" dirty="0"/>
              <a:t>Example</a:t>
            </a:r>
          </a:p>
        </p:txBody>
      </p:sp>
      <p:sp>
        <p:nvSpPr>
          <p:cNvPr id="8" name="TextBox 7">
            <a:extLst>
              <a:ext uri="{FF2B5EF4-FFF2-40B4-BE49-F238E27FC236}">
                <a16:creationId xmlns:a16="http://schemas.microsoft.com/office/drawing/2014/main" id="{154F0592-CC39-4545-BEEE-99C3E3D71739}"/>
              </a:ext>
            </a:extLst>
          </p:cNvPr>
          <p:cNvSpPr txBox="1"/>
          <p:nvPr/>
        </p:nvSpPr>
        <p:spPr>
          <a:xfrm>
            <a:off x="410758" y="4702289"/>
            <a:ext cx="9251716" cy="1354217"/>
          </a:xfrm>
          <a:prstGeom prst="rect">
            <a:avLst/>
          </a:prstGeom>
          <a:noFill/>
        </p:spPr>
        <p:txBody>
          <a:bodyPr wrap="square" rtlCol="0">
            <a:spAutoFit/>
          </a:bodyPr>
          <a:lstStyle/>
          <a:p>
            <a:endParaRPr lang="en-US" dirty="0"/>
          </a:p>
          <a:p>
            <a:r>
              <a:rPr lang="en-US" dirty="0"/>
              <a:t>Example Reference</a:t>
            </a:r>
          </a:p>
          <a:p>
            <a:endParaRPr lang="en-US" dirty="0"/>
          </a:p>
          <a:p>
            <a:pPr marL="342900" indent="-342900">
              <a:buFont typeface="+mj-lt"/>
              <a:buAutoNum type="arabicPeriod"/>
            </a:pPr>
            <a:r>
              <a:rPr lang="en-US" sz="1400" i="1" dirty="0"/>
              <a:t>Magento\</a:t>
            </a:r>
            <a:r>
              <a:rPr lang="en-US" sz="1400" i="1" dirty="0" err="1"/>
              <a:t>GiftCardAccount</a:t>
            </a:r>
            <a:r>
              <a:rPr lang="en-US" sz="1400" i="1" dirty="0"/>
              <a:t>\Model\</a:t>
            </a:r>
            <a:r>
              <a:rPr lang="en-US" sz="1400" i="1" dirty="0" err="1"/>
              <a:t>GiftCardAccountRepository</a:t>
            </a:r>
            <a:endParaRPr lang="en-US" sz="1400" i="1" dirty="0"/>
          </a:p>
          <a:p>
            <a:pPr marL="342900" indent="-342900">
              <a:buFont typeface="+mj-lt"/>
              <a:buAutoNum type="arabicPeriod"/>
            </a:pPr>
            <a:r>
              <a:rPr lang="en-US" sz="1400" i="1" dirty="0"/>
              <a:t>Magento\</a:t>
            </a:r>
            <a:r>
              <a:rPr lang="en-US" sz="1400" i="1" dirty="0" err="1"/>
              <a:t>Cms</a:t>
            </a:r>
            <a:r>
              <a:rPr lang="en-US" sz="1400" i="1" dirty="0"/>
              <a:t>\Model\</a:t>
            </a:r>
            <a:r>
              <a:rPr lang="en-US" sz="1400" i="1" dirty="0" err="1"/>
              <a:t>GetPageByIdentifier</a:t>
            </a:r>
            <a:endParaRPr lang="en-US" sz="1400" i="1" dirty="0"/>
          </a:p>
        </p:txBody>
      </p:sp>
    </p:spTree>
    <p:extLst>
      <p:ext uri="{BB962C8B-B14F-4D97-AF65-F5344CB8AC3E}">
        <p14:creationId xmlns:p14="http://schemas.microsoft.com/office/powerpoint/2010/main" val="1645746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C4AED-ACA4-4305-839C-5F5BFC57F881}"/>
              </a:ext>
            </a:extLst>
          </p:cNvPr>
          <p:cNvSpPr>
            <a:spLocks noGrp="1"/>
          </p:cNvSpPr>
          <p:nvPr>
            <p:ph type="title"/>
          </p:nvPr>
        </p:nvSpPr>
        <p:spPr/>
        <p:txBody>
          <a:bodyPr/>
          <a:lstStyle/>
          <a:p>
            <a:r>
              <a:rPr lang="en-US" dirty="0"/>
              <a:t>Deprecated classes and methods : Use of load function on model </a:t>
            </a:r>
          </a:p>
        </p:txBody>
      </p:sp>
      <p:sp>
        <p:nvSpPr>
          <p:cNvPr id="4" name="Slide Number Placeholder 3">
            <a:extLst>
              <a:ext uri="{FF2B5EF4-FFF2-40B4-BE49-F238E27FC236}">
                <a16:creationId xmlns:a16="http://schemas.microsoft.com/office/drawing/2014/main" id="{698F3AD7-6CFF-43CD-833F-564007ABAA95}"/>
              </a:ext>
            </a:extLst>
          </p:cNvPr>
          <p:cNvSpPr>
            <a:spLocks noGrp="1"/>
          </p:cNvSpPr>
          <p:nvPr>
            <p:ph type="sldNum" sz="quarter" idx="12"/>
          </p:nvPr>
        </p:nvSpPr>
        <p:spPr/>
        <p:txBody>
          <a:bodyPr/>
          <a:lstStyle/>
          <a:p>
            <a:pPr algn="ctr"/>
            <a:fld id="{90156F56-D5AE-4C6F-B826-C69D1BC521BB}" type="slidenum">
              <a:rPr lang="en-US" smtClean="0"/>
              <a:pPr algn="ctr"/>
              <a:t>24</a:t>
            </a:fld>
            <a:endParaRPr lang="en-US" dirty="0"/>
          </a:p>
        </p:txBody>
      </p:sp>
      <p:sp>
        <p:nvSpPr>
          <p:cNvPr id="5" name="Rectangle 1">
            <a:extLst>
              <a:ext uri="{FF2B5EF4-FFF2-40B4-BE49-F238E27FC236}">
                <a16:creationId xmlns:a16="http://schemas.microsoft.com/office/drawing/2014/main" id="{352D3E58-AF17-4677-8A66-C4029FC93E3E}"/>
              </a:ext>
            </a:extLst>
          </p:cNvPr>
          <p:cNvSpPr>
            <a:spLocks noChangeArrowheads="1"/>
          </p:cNvSpPr>
          <p:nvPr/>
        </p:nvSpPr>
        <p:spPr bwMode="auto">
          <a:xfrm>
            <a:off x="304721" y="1263070"/>
            <a:ext cx="8302250" cy="4832092"/>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Load an object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@param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\Magento\Framework\Model\</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AbstractModel</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$object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@param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mixed $value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@param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string $field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field</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to load by (defaults to model id)</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@return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$this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load(\Magento\Framework\Model\</a:t>
            </a:r>
            <a:r>
              <a:rPr kumimoji="0" lang="en-US" altLang="en-US" sz="11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AbstractModel</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$object</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$value</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$field </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$object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beforeLoad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$field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$field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$field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getIdFieldName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$connection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getConnection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$connection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&amp;&amp;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$value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$select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-&gt;_</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getLoadSelect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$field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$object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$data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$connection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fetchRow</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$select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$data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$object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setData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$data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unserializeFields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$object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-&gt;_</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afterLoad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$object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$object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afterLoad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$object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setOrigData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$object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setHasDataChanges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8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BA3B3-B778-435A-B116-450B3AF557DA}"/>
              </a:ext>
            </a:extLst>
          </p:cNvPr>
          <p:cNvSpPr>
            <a:spLocks noGrp="1"/>
          </p:cNvSpPr>
          <p:nvPr>
            <p:ph type="title"/>
          </p:nvPr>
        </p:nvSpPr>
        <p:spPr/>
        <p:txBody>
          <a:bodyPr/>
          <a:lstStyle/>
          <a:p>
            <a:r>
              <a:rPr lang="en-US" sz="2800" dirty="0"/>
              <a:t>Identify deprecated classes and methods : Use of save function on model</a:t>
            </a:r>
          </a:p>
        </p:txBody>
      </p:sp>
      <p:sp>
        <p:nvSpPr>
          <p:cNvPr id="4" name="Slide Number Placeholder 3">
            <a:extLst>
              <a:ext uri="{FF2B5EF4-FFF2-40B4-BE49-F238E27FC236}">
                <a16:creationId xmlns:a16="http://schemas.microsoft.com/office/drawing/2014/main" id="{F35D6BAD-E920-4380-A1C7-0AB2EA71457A}"/>
              </a:ext>
            </a:extLst>
          </p:cNvPr>
          <p:cNvSpPr>
            <a:spLocks noGrp="1"/>
          </p:cNvSpPr>
          <p:nvPr>
            <p:ph type="sldNum" sz="quarter" idx="12"/>
          </p:nvPr>
        </p:nvSpPr>
        <p:spPr/>
        <p:txBody>
          <a:bodyPr/>
          <a:lstStyle/>
          <a:p>
            <a:pPr algn="ctr"/>
            <a:fld id="{90156F56-D5AE-4C6F-B826-C69D1BC521BB}" type="slidenum">
              <a:rPr lang="en-US" smtClean="0"/>
              <a:pPr algn="ctr"/>
              <a:t>25</a:t>
            </a:fld>
            <a:endParaRPr lang="en-US" dirty="0"/>
          </a:p>
        </p:txBody>
      </p:sp>
      <p:sp>
        <p:nvSpPr>
          <p:cNvPr id="5" name="Rectangle 4">
            <a:extLst>
              <a:ext uri="{FF2B5EF4-FFF2-40B4-BE49-F238E27FC236}">
                <a16:creationId xmlns:a16="http://schemas.microsoft.com/office/drawing/2014/main" id="{E8F2B7B4-9DEC-450C-9BAF-E4D9CE119E84}"/>
              </a:ext>
            </a:extLst>
          </p:cNvPr>
          <p:cNvSpPr/>
          <p:nvPr/>
        </p:nvSpPr>
        <p:spPr>
          <a:xfrm>
            <a:off x="304721" y="1061752"/>
            <a:ext cx="5029454" cy="369332"/>
          </a:xfrm>
          <a:prstGeom prst="rect">
            <a:avLst/>
          </a:prstGeom>
          <a:ln>
            <a:solidFill>
              <a:srgbClr val="FF0000"/>
            </a:solidFill>
          </a:ln>
        </p:spPr>
        <p:txBody>
          <a:bodyPr wrap="none">
            <a:spAutoFit/>
          </a:bodyPr>
          <a:lstStyle/>
          <a:p>
            <a:r>
              <a:rPr lang="en-US" dirty="0"/>
              <a:t>Deprecated Approach :: Use save function on model</a:t>
            </a:r>
          </a:p>
        </p:txBody>
      </p:sp>
      <p:sp>
        <p:nvSpPr>
          <p:cNvPr id="6" name="Rectangle 5">
            <a:extLst>
              <a:ext uri="{FF2B5EF4-FFF2-40B4-BE49-F238E27FC236}">
                <a16:creationId xmlns:a16="http://schemas.microsoft.com/office/drawing/2014/main" id="{672653F6-B35F-4388-B581-492DA1A71386}"/>
              </a:ext>
            </a:extLst>
          </p:cNvPr>
          <p:cNvSpPr/>
          <p:nvPr/>
        </p:nvSpPr>
        <p:spPr>
          <a:xfrm>
            <a:off x="304721" y="1647988"/>
            <a:ext cx="6077225" cy="369332"/>
          </a:xfrm>
          <a:prstGeom prst="rect">
            <a:avLst/>
          </a:prstGeom>
          <a:ln>
            <a:solidFill>
              <a:srgbClr val="00B050"/>
            </a:solidFill>
          </a:ln>
        </p:spPr>
        <p:txBody>
          <a:bodyPr wrap="square">
            <a:spAutoFit/>
          </a:bodyPr>
          <a:lstStyle/>
          <a:p>
            <a:r>
              <a:rPr lang="en-US" dirty="0"/>
              <a:t>Replacement Approach :: Use save function on resource model</a:t>
            </a:r>
          </a:p>
        </p:txBody>
      </p:sp>
      <p:sp>
        <p:nvSpPr>
          <p:cNvPr id="13" name="Rectangle 3">
            <a:extLst>
              <a:ext uri="{FF2B5EF4-FFF2-40B4-BE49-F238E27FC236}">
                <a16:creationId xmlns:a16="http://schemas.microsoft.com/office/drawing/2014/main" id="{D10BC5E9-3302-48A5-8382-25B448FA546D}"/>
              </a:ext>
            </a:extLst>
          </p:cNvPr>
          <p:cNvSpPr>
            <a:spLocks noChangeArrowheads="1"/>
          </p:cNvSpPr>
          <p:nvPr/>
        </p:nvSpPr>
        <p:spPr bwMode="auto">
          <a:xfrm>
            <a:off x="443061" y="5892418"/>
            <a:ext cx="480767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7">
            <a:extLst>
              <a:ext uri="{FF2B5EF4-FFF2-40B4-BE49-F238E27FC236}">
                <a16:creationId xmlns:a16="http://schemas.microsoft.com/office/drawing/2014/main" id="{6E47FD06-ABF0-458B-920E-1F5FEE2F4B7C}"/>
              </a:ext>
            </a:extLst>
          </p:cNvPr>
          <p:cNvSpPr/>
          <p:nvPr/>
        </p:nvSpPr>
        <p:spPr>
          <a:xfrm>
            <a:off x="1546958" y="2448846"/>
            <a:ext cx="2278124" cy="369332"/>
          </a:xfrm>
          <a:prstGeom prst="rect">
            <a:avLst/>
          </a:prstGeom>
        </p:spPr>
        <p:txBody>
          <a:bodyPr wrap="none">
            <a:spAutoFit/>
          </a:bodyPr>
          <a:lstStyle/>
          <a:p>
            <a:r>
              <a:rPr lang="en-US" dirty="0"/>
              <a:t>Deprecated Approach </a:t>
            </a:r>
          </a:p>
        </p:txBody>
      </p:sp>
      <p:sp>
        <p:nvSpPr>
          <p:cNvPr id="19" name="Rectangle 18">
            <a:extLst>
              <a:ext uri="{FF2B5EF4-FFF2-40B4-BE49-F238E27FC236}">
                <a16:creationId xmlns:a16="http://schemas.microsoft.com/office/drawing/2014/main" id="{48E03F44-C51A-4635-A8F7-D3B023DEAC62}"/>
              </a:ext>
            </a:extLst>
          </p:cNvPr>
          <p:cNvSpPr/>
          <p:nvPr/>
        </p:nvSpPr>
        <p:spPr>
          <a:xfrm>
            <a:off x="7350526" y="2472767"/>
            <a:ext cx="2425536" cy="369332"/>
          </a:xfrm>
          <a:prstGeom prst="rect">
            <a:avLst/>
          </a:prstGeom>
        </p:spPr>
        <p:txBody>
          <a:bodyPr wrap="none">
            <a:spAutoFit/>
          </a:bodyPr>
          <a:lstStyle/>
          <a:p>
            <a:r>
              <a:rPr lang="en-US" dirty="0"/>
              <a:t>Replacement Approach </a:t>
            </a:r>
          </a:p>
        </p:txBody>
      </p:sp>
      <p:sp>
        <p:nvSpPr>
          <p:cNvPr id="3" name="Rectangle 1">
            <a:extLst>
              <a:ext uri="{FF2B5EF4-FFF2-40B4-BE49-F238E27FC236}">
                <a16:creationId xmlns:a16="http://schemas.microsoft.com/office/drawing/2014/main" id="{02DD803F-401B-4ECC-ABB1-3D5C67E4A00E}"/>
              </a:ext>
            </a:extLst>
          </p:cNvPr>
          <p:cNvSpPr>
            <a:spLocks noChangeArrowheads="1"/>
          </p:cNvSpPr>
          <p:nvPr/>
        </p:nvSpPr>
        <p:spPr bwMode="auto">
          <a:xfrm>
            <a:off x="304722" y="2800163"/>
            <a:ext cx="4946010" cy="1877437"/>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$job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jobFactory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-&gt;create();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$job</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setJobCode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jobData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'code'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$job</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setWorkerClass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jobData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'worker'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$job</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setModule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Sivantos_Statements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$job</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setName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jobData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'name'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$job</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setIsEnabled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$job</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-&gt;save();</a:t>
            </a:r>
            <a:endParaRPr kumimoji="0" lang="en-US" altLang="en-US" sz="3600" b="1"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4A08FCF-E28D-47D5-A1F0-FBFDBE4CC337}"/>
              </a:ext>
            </a:extLst>
          </p:cNvPr>
          <p:cNvSpPr>
            <a:spLocks noChangeArrowheads="1"/>
          </p:cNvSpPr>
          <p:nvPr/>
        </p:nvSpPr>
        <p:spPr bwMode="auto">
          <a:xfrm>
            <a:off x="6050587" y="2799507"/>
            <a:ext cx="5250731" cy="1877437"/>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$job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jobFactory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-&gt;create();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$job</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setJobCode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jobData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'code'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$job</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setWorkerClass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jobData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'worker'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$job</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setModule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en-US" altLang="en-US" sz="1400" b="1" dirty="0">
                <a:solidFill>
                  <a:srgbClr val="008000"/>
                </a:solidFill>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Xyz_Statements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$job</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setName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jobData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'name'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$job</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setIsEnabled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1" i="0"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b="1" i="0"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b="1" i="0"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jobResource</a:t>
            </a:r>
            <a:r>
              <a:rPr kumimoji="0" lang="en-US" altLang="en-US" b="1" i="0"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-&gt;save(</a:t>
            </a:r>
            <a:r>
              <a:rPr kumimoji="0" lang="en-US" altLang="en-US" b="1" i="0" strike="noStrike" cap="none" normalizeH="0" baseline="0" dirty="0">
                <a:ln>
                  <a:noFill/>
                </a:ln>
                <a:solidFill>
                  <a:srgbClr val="660000"/>
                </a:solidFill>
                <a:effectLst/>
                <a:latin typeface="Courier New" panose="02070309020205020404" pitchFamily="49" charset="0"/>
                <a:cs typeface="Courier New" panose="02070309020205020404" pitchFamily="49" charset="0"/>
              </a:rPr>
              <a:t>$job</a:t>
            </a:r>
            <a:r>
              <a:rPr kumimoji="0" lang="en-US" altLang="en-US" b="1" i="0"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1" i="0"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739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BA3B3-B778-435A-B116-450B3AF557DA}"/>
              </a:ext>
            </a:extLst>
          </p:cNvPr>
          <p:cNvSpPr>
            <a:spLocks noGrp="1"/>
          </p:cNvSpPr>
          <p:nvPr>
            <p:ph type="title"/>
          </p:nvPr>
        </p:nvSpPr>
        <p:spPr/>
        <p:txBody>
          <a:bodyPr/>
          <a:lstStyle/>
          <a:p>
            <a:r>
              <a:rPr lang="en-US" sz="2800" dirty="0"/>
              <a:t>Identify deprecated classes and methods : Use of delete function on model</a:t>
            </a:r>
          </a:p>
        </p:txBody>
      </p:sp>
      <p:sp>
        <p:nvSpPr>
          <p:cNvPr id="4" name="Slide Number Placeholder 3">
            <a:extLst>
              <a:ext uri="{FF2B5EF4-FFF2-40B4-BE49-F238E27FC236}">
                <a16:creationId xmlns:a16="http://schemas.microsoft.com/office/drawing/2014/main" id="{F35D6BAD-E920-4380-A1C7-0AB2EA71457A}"/>
              </a:ext>
            </a:extLst>
          </p:cNvPr>
          <p:cNvSpPr>
            <a:spLocks noGrp="1"/>
          </p:cNvSpPr>
          <p:nvPr>
            <p:ph type="sldNum" sz="quarter" idx="12"/>
          </p:nvPr>
        </p:nvSpPr>
        <p:spPr/>
        <p:txBody>
          <a:bodyPr/>
          <a:lstStyle/>
          <a:p>
            <a:pPr algn="ctr"/>
            <a:fld id="{90156F56-D5AE-4C6F-B826-C69D1BC521BB}" type="slidenum">
              <a:rPr lang="en-US" smtClean="0"/>
              <a:pPr algn="ctr"/>
              <a:t>26</a:t>
            </a:fld>
            <a:endParaRPr lang="en-US" dirty="0"/>
          </a:p>
        </p:txBody>
      </p:sp>
      <p:sp>
        <p:nvSpPr>
          <p:cNvPr id="5" name="Rectangle 4">
            <a:extLst>
              <a:ext uri="{FF2B5EF4-FFF2-40B4-BE49-F238E27FC236}">
                <a16:creationId xmlns:a16="http://schemas.microsoft.com/office/drawing/2014/main" id="{E8F2B7B4-9DEC-450C-9BAF-E4D9CE119E84}"/>
              </a:ext>
            </a:extLst>
          </p:cNvPr>
          <p:cNvSpPr/>
          <p:nvPr/>
        </p:nvSpPr>
        <p:spPr>
          <a:xfrm>
            <a:off x="304721" y="1061752"/>
            <a:ext cx="5193409" cy="369332"/>
          </a:xfrm>
          <a:prstGeom prst="rect">
            <a:avLst/>
          </a:prstGeom>
          <a:ln>
            <a:solidFill>
              <a:srgbClr val="FF0000"/>
            </a:solidFill>
          </a:ln>
        </p:spPr>
        <p:txBody>
          <a:bodyPr wrap="none">
            <a:spAutoFit/>
          </a:bodyPr>
          <a:lstStyle/>
          <a:p>
            <a:r>
              <a:rPr lang="en-US" dirty="0"/>
              <a:t>Deprecated Approach :: Use delete function on model</a:t>
            </a:r>
          </a:p>
        </p:txBody>
      </p:sp>
      <p:sp>
        <p:nvSpPr>
          <p:cNvPr id="6" name="Rectangle 5">
            <a:extLst>
              <a:ext uri="{FF2B5EF4-FFF2-40B4-BE49-F238E27FC236}">
                <a16:creationId xmlns:a16="http://schemas.microsoft.com/office/drawing/2014/main" id="{672653F6-B35F-4388-B581-492DA1A71386}"/>
              </a:ext>
            </a:extLst>
          </p:cNvPr>
          <p:cNvSpPr/>
          <p:nvPr/>
        </p:nvSpPr>
        <p:spPr>
          <a:xfrm>
            <a:off x="304721" y="1647988"/>
            <a:ext cx="6605125" cy="369332"/>
          </a:xfrm>
          <a:prstGeom prst="rect">
            <a:avLst/>
          </a:prstGeom>
          <a:ln>
            <a:solidFill>
              <a:srgbClr val="00B050"/>
            </a:solidFill>
          </a:ln>
        </p:spPr>
        <p:txBody>
          <a:bodyPr wrap="square">
            <a:spAutoFit/>
          </a:bodyPr>
          <a:lstStyle/>
          <a:p>
            <a:r>
              <a:rPr lang="en-US" dirty="0"/>
              <a:t>Replacement Approach :: Use delete function on resource model</a:t>
            </a:r>
          </a:p>
        </p:txBody>
      </p:sp>
      <p:sp>
        <p:nvSpPr>
          <p:cNvPr id="13" name="Rectangle 3">
            <a:extLst>
              <a:ext uri="{FF2B5EF4-FFF2-40B4-BE49-F238E27FC236}">
                <a16:creationId xmlns:a16="http://schemas.microsoft.com/office/drawing/2014/main" id="{D10BC5E9-3302-48A5-8382-25B448FA546D}"/>
              </a:ext>
            </a:extLst>
          </p:cNvPr>
          <p:cNvSpPr>
            <a:spLocks noChangeArrowheads="1"/>
          </p:cNvSpPr>
          <p:nvPr/>
        </p:nvSpPr>
        <p:spPr bwMode="auto">
          <a:xfrm>
            <a:off x="443061" y="5892418"/>
            <a:ext cx="480767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F6C44194-8935-4699-AE08-65CE1C03F69E}"/>
              </a:ext>
            </a:extLst>
          </p:cNvPr>
          <p:cNvSpPr>
            <a:spLocks noChangeArrowheads="1"/>
          </p:cNvSpPr>
          <p:nvPr/>
        </p:nvSpPr>
        <p:spPr bwMode="auto">
          <a:xfrm>
            <a:off x="221707" y="5268443"/>
            <a:ext cx="9718246" cy="1000274"/>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20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contactModel</a:t>
            </a:r>
            <a:r>
              <a:rPr kumimoji="0" lang="en-US" altLang="en-US" sz="120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 </a:t>
            </a:r>
            <a:r>
              <a:rPr kumimoji="0" lang="en-US" altLang="en-US"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contactFactory</a:t>
            </a:r>
            <a:r>
              <a:rPr kumimoji="0" lang="en-US" altLang="en-US"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-&gt;create()-&gt;</a:t>
            </a:r>
            <a:r>
              <a:rPr kumimoji="0" lang="en-US" altLang="en-US" sz="120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loadByCustomerEmail</a:t>
            </a:r>
            <a:r>
              <a:rPr kumimoji="0" lang="en-US" altLang="en-US"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$email</a:t>
            </a:r>
            <a:r>
              <a:rPr kumimoji="0" lang="en-US" altLang="en-US"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20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websiteId</a:t>
            </a:r>
            <a:r>
              <a:rPr kumimoji="0" lang="en-US" altLang="en-US"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contactModel</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getId</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//remove contact</a:t>
            </a:r>
            <a:br>
              <a:rPr kumimoji="0" lang="en-US" altLang="en-US" sz="105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5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contactResource</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-&gt;delete(</a:t>
            </a:r>
            <a:r>
              <a:rPr kumimoji="0" lang="en-US" altLang="en-US" sz="16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contactModel</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D3ADE5D1-3ACC-4794-BD4C-DCDCCF3B51A3}"/>
              </a:ext>
            </a:extLst>
          </p:cNvPr>
          <p:cNvSpPr/>
          <p:nvPr/>
        </p:nvSpPr>
        <p:spPr>
          <a:xfrm>
            <a:off x="221707" y="2264180"/>
            <a:ext cx="1536126" cy="369332"/>
          </a:xfrm>
          <a:prstGeom prst="rect">
            <a:avLst/>
          </a:prstGeom>
        </p:spPr>
        <p:txBody>
          <a:bodyPr wrap="none">
            <a:spAutoFit/>
          </a:bodyPr>
          <a:lstStyle/>
          <a:p>
            <a:r>
              <a:rPr lang="en-US" dirty="0"/>
              <a:t>Example Code</a:t>
            </a:r>
          </a:p>
        </p:txBody>
      </p:sp>
      <p:sp>
        <p:nvSpPr>
          <p:cNvPr id="9" name="Rectangle 2">
            <a:extLst>
              <a:ext uri="{FF2B5EF4-FFF2-40B4-BE49-F238E27FC236}">
                <a16:creationId xmlns:a16="http://schemas.microsoft.com/office/drawing/2014/main" id="{AFBB5425-5F88-4230-9A2F-364CAA3BF52D}"/>
              </a:ext>
            </a:extLst>
          </p:cNvPr>
          <p:cNvSpPr>
            <a:spLocks noChangeArrowheads="1"/>
          </p:cNvSpPr>
          <p:nvPr/>
        </p:nvSpPr>
        <p:spPr bwMode="auto">
          <a:xfrm>
            <a:off x="221707" y="2696765"/>
            <a:ext cx="8489620" cy="2462213"/>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__construct(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Dotdigitalgroup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\Email\Model\</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ResourceModel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\Contact </a:t>
            </a: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contactResource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Dotdigitalgroup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\Email\Model\</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ImporterFactory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importerFactory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Dotdigitalgroup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\Email\Model\</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ContactFactory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contactFactory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Dotdigitalgroup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\Email\Helper\Data </a:t>
            </a: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$data</a:t>
            </a:r>
            <a:b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contactFactory</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contactFactory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importerFactory</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importerFactory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helper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$data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contactResource</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contactResource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4035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C1C8A-1655-4565-A75B-81F78C7A47FC}"/>
              </a:ext>
            </a:extLst>
          </p:cNvPr>
          <p:cNvSpPr>
            <a:spLocks noGrp="1"/>
          </p:cNvSpPr>
          <p:nvPr>
            <p:ph type="title"/>
          </p:nvPr>
        </p:nvSpPr>
        <p:spPr/>
        <p:txBody>
          <a:bodyPr/>
          <a:lstStyle/>
          <a:p>
            <a:r>
              <a:rPr lang="en-US" dirty="0"/>
              <a:t>Collections should be used directly via factory</a:t>
            </a:r>
          </a:p>
        </p:txBody>
      </p:sp>
      <p:sp>
        <p:nvSpPr>
          <p:cNvPr id="4" name="Slide Number Placeholder 3">
            <a:extLst>
              <a:ext uri="{FF2B5EF4-FFF2-40B4-BE49-F238E27FC236}">
                <a16:creationId xmlns:a16="http://schemas.microsoft.com/office/drawing/2014/main" id="{FA6AFBDD-C2B5-496D-8B3E-C73E62DB7F81}"/>
              </a:ext>
            </a:extLst>
          </p:cNvPr>
          <p:cNvSpPr>
            <a:spLocks noGrp="1"/>
          </p:cNvSpPr>
          <p:nvPr>
            <p:ph type="sldNum" sz="quarter" idx="12"/>
          </p:nvPr>
        </p:nvSpPr>
        <p:spPr/>
        <p:txBody>
          <a:bodyPr/>
          <a:lstStyle/>
          <a:p>
            <a:pPr algn="ctr"/>
            <a:fld id="{90156F56-D5AE-4C6F-B826-C69D1BC521BB}" type="slidenum">
              <a:rPr lang="en-US" smtClean="0"/>
              <a:pPr algn="ctr"/>
              <a:t>27</a:t>
            </a:fld>
            <a:endParaRPr lang="en-US" dirty="0"/>
          </a:p>
        </p:txBody>
      </p:sp>
      <p:sp>
        <p:nvSpPr>
          <p:cNvPr id="5" name="Rectangle 4">
            <a:extLst>
              <a:ext uri="{FF2B5EF4-FFF2-40B4-BE49-F238E27FC236}">
                <a16:creationId xmlns:a16="http://schemas.microsoft.com/office/drawing/2014/main" id="{B76D5816-F1CC-4D63-BDFA-60780D027DE2}"/>
              </a:ext>
            </a:extLst>
          </p:cNvPr>
          <p:cNvSpPr/>
          <p:nvPr/>
        </p:nvSpPr>
        <p:spPr>
          <a:xfrm>
            <a:off x="1927958" y="1251642"/>
            <a:ext cx="2278124" cy="369332"/>
          </a:xfrm>
          <a:prstGeom prst="rect">
            <a:avLst/>
          </a:prstGeom>
        </p:spPr>
        <p:txBody>
          <a:bodyPr wrap="none">
            <a:spAutoFit/>
          </a:bodyPr>
          <a:lstStyle/>
          <a:p>
            <a:r>
              <a:rPr lang="en-US" dirty="0"/>
              <a:t>Deprecated Approach </a:t>
            </a:r>
          </a:p>
        </p:txBody>
      </p:sp>
      <p:sp>
        <p:nvSpPr>
          <p:cNvPr id="6" name="Rectangle 5">
            <a:extLst>
              <a:ext uri="{FF2B5EF4-FFF2-40B4-BE49-F238E27FC236}">
                <a16:creationId xmlns:a16="http://schemas.microsoft.com/office/drawing/2014/main" id="{CE4D1CD2-A2D2-437A-AA26-6CFBF47A804D}"/>
              </a:ext>
            </a:extLst>
          </p:cNvPr>
          <p:cNvSpPr/>
          <p:nvPr/>
        </p:nvSpPr>
        <p:spPr>
          <a:xfrm>
            <a:off x="7604526" y="1275563"/>
            <a:ext cx="2425536" cy="369332"/>
          </a:xfrm>
          <a:prstGeom prst="rect">
            <a:avLst/>
          </a:prstGeom>
        </p:spPr>
        <p:txBody>
          <a:bodyPr wrap="none">
            <a:spAutoFit/>
          </a:bodyPr>
          <a:lstStyle/>
          <a:p>
            <a:r>
              <a:rPr lang="en-US" dirty="0"/>
              <a:t>Replacement Approach </a:t>
            </a:r>
          </a:p>
        </p:txBody>
      </p:sp>
      <p:sp>
        <p:nvSpPr>
          <p:cNvPr id="9" name="Rectangle 1">
            <a:extLst>
              <a:ext uri="{FF2B5EF4-FFF2-40B4-BE49-F238E27FC236}">
                <a16:creationId xmlns:a16="http://schemas.microsoft.com/office/drawing/2014/main" id="{332B0A62-83BA-40E0-9629-FD156D7314F0}"/>
              </a:ext>
            </a:extLst>
          </p:cNvPr>
          <p:cNvSpPr>
            <a:spLocks noChangeArrowheads="1"/>
          </p:cNvSpPr>
          <p:nvPr/>
        </p:nvSpPr>
        <p:spPr bwMode="auto">
          <a:xfrm>
            <a:off x="6004875" y="1763339"/>
            <a:ext cx="5986020" cy="1985159"/>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__construct(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\Magento\Catalog\Model\</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ResourceModel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\Product\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CollectionFactory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productCollectionFactory</a:t>
            </a:r>
            <a:b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productCollectionFactory</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productCollectionFactory</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getProductCollection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productCollectionFactory</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-&gt;create();</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E5D3766F-1F35-4DD3-BC11-047B96D656B4}"/>
              </a:ext>
            </a:extLst>
          </p:cNvPr>
          <p:cNvSpPr>
            <a:spLocks noChangeArrowheads="1"/>
          </p:cNvSpPr>
          <p:nvPr/>
        </p:nvSpPr>
        <p:spPr bwMode="auto">
          <a:xfrm>
            <a:off x="377072" y="1763339"/>
            <a:ext cx="5401427" cy="1692771"/>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__construct(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ProductFactory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productFactory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productFactory</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productFactory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$collection </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1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productFactory</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-&gt;create()-&gt;</a:t>
            </a:r>
            <a:r>
              <a:rPr kumimoji="0" lang="en-US" altLang="en-US" sz="11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getCollection</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67891198-2705-4C0C-B0C2-E93F4CB62485}"/>
              </a:ext>
            </a:extLst>
          </p:cNvPr>
          <p:cNvSpPr>
            <a:spLocks noChangeArrowheads="1"/>
          </p:cNvSpPr>
          <p:nvPr/>
        </p:nvSpPr>
        <p:spPr bwMode="auto">
          <a:xfrm>
            <a:off x="6004875" y="4027836"/>
            <a:ext cx="5986020" cy="938719"/>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$product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1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productCollectionFactory</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-&gt;create()</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setFlag</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has_stock_status_filter</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addIdFilter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stockItem</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getProductId</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addFieldToSelect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type_id</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getFirstItem</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8587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BA3B3-B778-435A-B116-450B3AF557DA}"/>
              </a:ext>
            </a:extLst>
          </p:cNvPr>
          <p:cNvSpPr>
            <a:spLocks noGrp="1"/>
          </p:cNvSpPr>
          <p:nvPr>
            <p:ph type="title"/>
          </p:nvPr>
        </p:nvSpPr>
        <p:spPr/>
        <p:txBody>
          <a:bodyPr/>
          <a:lstStyle/>
          <a:p>
            <a:r>
              <a:rPr lang="en-US" dirty="0"/>
              <a:t>Replacement Of </a:t>
            </a:r>
            <a:r>
              <a:rPr lang="en-US" dirty="0" err="1"/>
              <a:t>MessageManager</a:t>
            </a:r>
            <a:r>
              <a:rPr lang="en-US" dirty="0"/>
              <a:t> Function</a:t>
            </a:r>
          </a:p>
        </p:txBody>
      </p:sp>
      <p:sp>
        <p:nvSpPr>
          <p:cNvPr id="4" name="Slide Number Placeholder 3">
            <a:extLst>
              <a:ext uri="{FF2B5EF4-FFF2-40B4-BE49-F238E27FC236}">
                <a16:creationId xmlns:a16="http://schemas.microsoft.com/office/drawing/2014/main" id="{F35D6BAD-E920-4380-A1C7-0AB2EA71457A}"/>
              </a:ext>
            </a:extLst>
          </p:cNvPr>
          <p:cNvSpPr>
            <a:spLocks noGrp="1"/>
          </p:cNvSpPr>
          <p:nvPr>
            <p:ph type="sldNum" sz="quarter" idx="12"/>
          </p:nvPr>
        </p:nvSpPr>
        <p:spPr/>
        <p:txBody>
          <a:bodyPr/>
          <a:lstStyle/>
          <a:p>
            <a:pPr algn="ctr"/>
            <a:fld id="{90156F56-D5AE-4C6F-B826-C69D1BC521BB}" type="slidenum">
              <a:rPr lang="en-US" smtClean="0"/>
              <a:pPr algn="ctr"/>
              <a:t>28</a:t>
            </a:fld>
            <a:endParaRPr lang="en-US" dirty="0"/>
          </a:p>
        </p:txBody>
      </p:sp>
      <p:sp>
        <p:nvSpPr>
          <p:cNvPr id="13" name="Rectangle 3">
            <a:extLst>
              <a:ext uri="{FF2B5EF4-FFF2-40B4-BE49-F238E27FC236}">
                <a16:creationId xmlns:a16="http://schemas.microsoft.com/office/drawing/2014/main" id="{D10BC5E9-3302-48A5-8382-25B448FA546D}"/>
              </a:ext>
            </a:extLst>
          </p:cNvPr>
          <p:cNvSpPr>
            <a:spLocks noChangeArrowheads="1"/>
          </p:cNvSpPr>
          <p:nvPr/>
        </p:nvSpPr>
        <p:spPr bwMode="auto">
          <a:xfrm>
            <a:off x="443061" y="5892418"/>
            <a:ext cx="480767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7">
            <a:extLst>
              <a:ext uri="{FF2B5EF4-FFF2-40B4-BE49-F238E27FC236}">
                <a16:creationId xmlns:a16="http://schemas.microsoft.com/office/drawing/2014/main" id="{6E47FD06-ABF0-458B-920E-1F5FEE2F4B7C}"/>
              </a:ext>
            </a:extLst>
          </p:cNvPr>
          <p:cNvSpPr/>
          <p:nvPr/>
        </p:nvSpPr>
        <p:spPr>
          <a:xfrm>
            <a:off x="1927958" y="1298775"/>
            <a:ext cx="1837875" cy="369332"/>
          </a:xfrm>
          <a:prstGeom prst="rect">
            <a:avLst/>
          </a:prstGeom>
        </p:spPr>
        <p:txBody>
          <a:bodyPr wrap="none">
            <a:spAutoFit/>
          </a:bodyPr>
          <a:lstStyle/>
          <a:p>
            <a:r>
              <a:rPr lang="en-US" dirty="0"/>
              <a:t>Deprecated Class </a:t>
            </a:r>
          </a:p>
        </p:txBody>
      </p:sp>
      <p:sp>
        <p:nvSpPr>
          <p:cNvPr id="19" name="Rectangle 18">
            <a:extLst>
              <a:ext uri="{FF2B5EF4-FFF2-40B4-BE49-F238E27FC236}">
                <a16:creationId xmlns:a16="http://schemas.microsoft.com/office/drawing/2014/main" id="{48E03F44-C51A-4635-A8F7-D3B023DEAC62}"/>
              </a:ext>
            </a:extLst>
          </p:cNvPr>
          <p:cNvSpPr/>
          <p:nvPr/>
        </p:nvSpPr>
        <p:spPr>
          <a:xfrm>
            <a:off x="7604526" y="1322696"/>
            <a:ext cx="1985287" cy="369332"/>
          </a:xfrm>
          <a:prstGeom prst="rect">
            <a:avLst/>
          </a:prstGeom>
        </p:spPr>
        <p:txBody>
          <a:bodyPr wrap="none">
            <a:spAutoFit/>
          </a:bodyPr>
          <a:lstStyle/>
          <a:p>
            <a:r>
              <a:rPr lang="en-US" dirty="0"/>
              <a:t>Replacement Class </a:t>
            </a:r>
          </a:p>
        </p:txBody>
      </p:sp>
      <p:sp>
        <p:nvSpPr>
          <p:cNvPr id="3" name="Rectangle 1">
            <a:extLst>
              <a:ext uri="{FF2B5EF4-FFF2-40B4-BE49-F238E27FC236}">
                <a16:creationId xmlns:a16="http://schemas.microsoft.com/office/drawing/2014/main" id="{E51C7CF8-C30F-4160-A581-975C86724D43}"/>
              </a:ext>
            </a:extLst>
          </p:cNvPr>
          <p:cNvSpPr>
            <a:spLocks noChangeArrowheads="1"/>
          </p:cNvSpPr>
          <p:nvPr/>
        </p:nvSpPr>
        <p:spPr bwMode="auto">
          <a:xfrm>
            <a:off x="304721" y="1804417"/>
            <a:ext cx="5372178" cy="2523768"/>
          </a:xfrm>
          <a:prstGeom prst="rect">
            <a:avLst/>
          </a:prstGeom>
          <a:solidFill>
            <a:srgbClr val="FFFF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namespace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Magento\Framework\Message;</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interface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ManagerInterface</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11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addMessages</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array </a:t>
            </a:r>
            <a:r>
              <a:rPr kumimoji="0" lang="en-US" altLang="en-US" sz="11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$messages</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$group </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11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addError</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$message</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$group </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11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addWarning</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$message</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$group </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11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addNotice</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$message</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$group </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35064E0-06B8-42B1-9BA3-1F432D94C655}"/>
              </a:ext>
            </a:extLst>
          </p:cNvPr>
          <p:cNvSpPr>
            <a:spLocks noChangeArrowheads="1"/>
          </p:cNvSpPr>
          <p:nvPr/>
        </p:nvSpPr>
        <p:spPr bwMode="auto">
          <a:xfrm>
            <a:off x="5905500" y="1795104"/>
            <a:ext cx="6134099" cy="2077492"/>
          </a:xfrm>
          <a:prstGeom prst="rect">
            <a:avLst/>
          </a:prstGeom>
          <a:solidFill>
            <a:srgbClr val="FFFF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namespace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Magento\Framework\Message;</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interface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ManagerInterface</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addErrorMessage</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$message</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$group </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addWarningMessage</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$message</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$group </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addNoticeMessage</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$message</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$group </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addSuccessMessage</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$message</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$group </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0386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BA3B3-B778-435A-B116-450B3AF557DA}"/>
              </a:ext>
            </a:extLst>
          </p:cNvPr>
          <p:cNvSpPr>
            <a:spLocks noGrp="1"/>
          </p:cNvSpPr>
          <p:nvPr>
            <p:ph type="title"/>
          </p:nvPr>
        </p:nvSpPr>
        <p:spPr/>
        <p:txBody>
          <a:bodyPr/>
          <a:lstStyle/>
          <a:p>
            <a:r>
              <a:rPr lang="en-US" dirty="0"/>
              <a:t>Use of Context Class</a:t>
            </a:r>
          </a:p>
        </p:txBody>
      </p:sp>
      <p:sp>
        <p:nvSpPr>
          <p:cNvPr id="4" name="Slide Number Placeholder 3">
            <a:extLst>
              <a:ext uri="{FF2B5EF4-FFF2-40B4-BE49-F238E27FC236}">
                <a16:creationId xmlns:a16="http://schemas.microsoft.com/office/drawing/2014/main" id="{F35D6BAD-E920-4380-A1C7-0AB2EA71457A}"/>
              </a:ext>
            </a:extLst>
          </p:cNvPr>
          <p:cNvSpPr>
            <a:spLocks noGrp="1"/>
          </p:cNvSpPr>
          <p:nvPr>
            <p:ph type="sldNum" sz="quarter" idx="12"/>
          </p:nvPr>
        </p:nvSpPr>
        <p:spPr/>
        <p:txBody>
          <a:bodyPr/>
          <a:lstStyle/>
          <a:p>
            <a:pPr algn="ctr"/>
            <a:fld id="{90156F56-D5AE-4C6F-B826-C69D1BC521BB}" type="slidenum">
              <a:rPr lang="en-US" smtClean="0"/>
              <a:pPr algn="ctr"/>
              <a:t>29</a:t>
            </a:fld>
            <a:endParaRPr lang="en-US" dirty="0"/>
          </a:p>
        </p:txBody>
      </p:sp>
      <p:sp>
        <p:nvSpPr>
          <p:cNvPr id="5" name="Rectangle 4">
            <a:extLst>
              <a:ext uri="{FF2B5EF4-FFF2-40B4-BE49-F238E27FC236}">
                <a16:creationId xmlns:a16="http://schemas.microsoft.com/office/drawing/2014/main" id="{E8F2B7B4-9DEC-450C-9BAF-E4D9CE119E84}"/>
              </a:ext>
            </a:extLst>
          </p:cNvPr>
          <p:cNvSpPr/>
          <p:nvPr/>
        </p:nvSpPr>
        <p:spPr>
          <a:xfrm>
            <a:off x="304721" y="1061752"/>
            <a:ext cx="5877891" cy="369332"/>
          </a:xfrm>
          <a:prstGeom prst="rect">
            <a:avLst/>
          </a:prstGeom>
          <a:ln>
            <a:solidFill>
              <a:srgbClr val="FF0000"/>
            </a:solidFill>
          </a:ln>
        </p:spPr>
        <p:txBody>
          <a:bodyPr wrap="none">
            <a:spAutoFit/>
          </a:bodyPr>
          <a:lstStyle/>
          <a:p>
            <a:r>
              <a:rPr lang="en-US" dirty="0"/>
              <a:t>Deprecated Class :: Magento\Catalog\Block\Product\Context </a:t>
            </a:r>
          </a:p>
        </p:txBody>
      </p:sp>
      <p:sp>
        <p:nvSpPr>
          <p:cNvPr id="6" name="Rectangle 5">
            <a:extLst>
              <a:ext uri="{FF2B5EF4-FFF2-40B4-BE49-F238E27FC236}">
                <a16:creationId xmlns:a16="http://schemas.microsoft.com/office/drawing/2014/main" id="{672653F6-B35F-4388-B581-492DA1A71386}"/>
              </a:ext>
            </a:extLst>
          </p:cNvPr>
          <p:cNvSpPr/>
          <p:nvPr/>
        </p:nvSpPr>
        <p:spPr>
          <a:xfrm>
            <a:off x="304721" y="1647988"/>
            <a:ext cx="7276094" cy="369332"/>
          </a:xfrm>
          <a:prstGeom prst="rect">
            <a:avLst/>
          </a:prstGeom>
          <a:ln>
            <a:solidFill>
              <a:srgbClr val="00B050"/>
            </a:solidFill>
          </a:ln>
        </p:spPr>
        <p:txBody>
          <a:bodyPr wrap="none">
            <a:spAutoFit/>
          </a:bodyPr>
          <a:lstStyle/>
          <a:p>
            <a:r>
              <a:rPr lang="en-US" dirty="0"/>
              <a:t>Replacement Class :: Magento\Framework\View\Element\Template\Context</a:t>
            </a:r>
          </a:p>
        </p:txBody>
      </p:sp>
      <p:sp>
        <p:nvSpPr>
          <p:cNvPr id="13" name="Rectangle 3">
            <a:extLst>
              <a:ext uri="{FF2B5EF4-FFF2-40B4-BE49-F238E27FC236}">
                <a16:creationId xmlns:a16="http://schemas.microsoft.com/office/drawing/2014/main" id="{D10BC5E9-3302-48A5-8382-25B448FA546D}"/>
              </a:ext>
            </a:extLst>
          </p:cNvPr>
          <p:cNvSpPr>
            <a:spLocks noChangeArrowheads="1"/>
          </p:cNvSpPr>
          <p:nvPr/>
        </p:nvSpPr>
        <p:spPr bwMode="auto">
          <a:xfrm>
            <a:off x="443061" y="5892418"/>
            <a:ext cx="480767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7">
            <a:extLst>
              <a:ext uri="{FF2B5EF4-FFF2-40B4-BE49-F238E27FC236}">
                <a16:creationId xmlns:a16="http://schemas.microsoft.com/office/drawing/2014/main" id="{6E47FD06-ABF0-458B-920E-1F5FEE2F4B7C}"/>
              </a:ext>
            </a:extLst>
          </p:cNvPr>
          <p:cNvSpPr/>
          <p:nvPr/>
        </p:nvSpPr>
        <p:spPr>
          <a:xfrm>
            <a:off x="1626295" y="2448846"/>
            <a:ext cx="1837875" cy="369332"/>
          </a:xfrm>
          <a:prstGeom prst="rect">
            <a:avLst/>
          </a:prstGeom>
        </p:spPr>
        <p:txBody>
          <a:bodyPr wrap="none">
            <a:spAutoFit/>
          </a:bodyPr>
          <a:lstStyle/>
          <a:p>
            <a:r>
              <a:rPr lang="en-US" dirty="0"/>
              <a:t>Deprecated Class </a:t>
            </a:r>
          </a:p>
        </p:txBody>
      </p:sp>
      <p:sp>
        <p:nvSpPr>
          <p:cNvPr id="19" name="Rectangle 18">
            <a:extLst>
              <a:ext uri="{FF2B5EF4-FFF2-40B4-BE49-F238E27FC236}">
                <a16:creationId xmlns:a16="http://schemas.microsoft.com/office/drawing/2014/main" id="{48E03F44-C51A-4635-A8F7-D3B023DEAC62}"/>
              </a:ext>
            </a:extLst>
          </p:cNvPr>
          <p:cNvSpPr/>
          <p:nvPr/>
        </p:nvSpPr>
        <p:spPr>
          <a:xfrm>
            <a:off x="7302863" y="2472767"/>
            <a:ext cx="1985287" cy="369332"/>
          </a:xfrm>
          <a:prstGeom prst="rect">
            <a:avLst/>
          </a:prstGeom>
        </p:spPr>
        <p:txBody>
          <a:bodyPr wrap="none">
            <a:spAutoFit/>
          </a:bodyPr>
          <a:lstStyle/>
          <a:p>
            <a:r>
              <a:rPr lang="en-US" dirty="0"/>
              <a:t>Replacement Class </a:t>
            </a:r>
          </a:p>
        </p:txBody>
      </p:sp>
      <p:sp>
        <p:nvSpPr>
          <p:cNvPr id="3" name="Rectangle 1">
            <a:extLst>
              <a:ext uri="{FF2B5EF4-FFF2-40B4-BE49-F238E27FC236}">
                <a16:creationId xmlns:a16="http://schemas.microsoft.com/office/drawing/2014/main" id="{3DC4F6C3-29A7-4256-B6C5-AB900A5497EE}"/>
              </a:ext>
            </a:extLst>
          </p:cNvPr>
          <p:cNvSpPr>
            <a:spLocks noChangeArrowheads="1"/>
          </p:cNvSpPr>
          <p:nvPr/>
        </p:nvSpPr>
        <p:spPr bwMode="auto">
          <a:xfrm>
            <a:off x="5488029" y="2853649"/>
            <a:ext cx="5421234" cy="1892826"/>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@param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\Magento\Framework\View\Element\Template\Context $context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@param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\Magento\Framework\Registry $registry</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@param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array $data</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__construct(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\Magento\Framework\View\Element\Template\Context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$context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\Magento\Framework\Registry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$registry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array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$data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_</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coreRegistry</a:t>
            </a:r>
            <a: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$registry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parent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__construct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$context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$data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6BBFFE5E-42D2-445D-A5A5-6B25B56CAAC2}"/>
              </a:ext>
            </a:extLst>
          </p:cNvPr>
          <p:cNvSpPr>
            <a:spLocks noChangeArrowheads="1"/>
          </p:cNvSpPr>
          <p:nvPr/>
        </p:nvSpPr>
        <p:spPr bwMode="auto">
          <a:xfrm>
            <a:off x="307211" y="2853649"/>
            <a:ext cx="4807671" cy="1892826"/>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Recommended constructor.</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@param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\Magento\Catalog\Block\Product\Context $context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@param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Helper\Font $font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__construct(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\Magento\Catalog\Block\Product\Context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$context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font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$font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urlFinder</a:t>
            </a:r>
            <a: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urlFinder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parent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__construct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$context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$data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043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79D9B-B524-432D-99CC-562180B3FD2E}"/>
              </a:ext>
            </a:extLst>
          </p:cNvPr>
          <p:cNvSpPr>
            <a:spLocks noGrp="1"/>
          </p:cNvSpPr>
          <p:nvPr>
            <p:ph type="title"/>
          </p:nvPr>
        </p:nvSpPr>
        <p:spPr/>
        <p:txBody>
          <a:bodyPr/>
          <a:lstStyle/>
          <a:p>
            <a:br>
              <a:rPr lang="en-US" b="1" dirty="0"/>
            </a:br>
            <a:r>
              <a:rPr lang="en-US" dirty="0"/>
              <a:t>Magento Services Overview : By Service Type</a:t>
            </a:r>
            <a:br>
              <a:rPr lang="en-US" b="1" dirty="0"/>
            </a:br>
            <a:endParaRPr lang="en-US" b="1" dirty="0"/>
          </a:p>
        </p:txBody>
      </p:sp>
      <p:sp>
        <p:nvSpPr>
          <p:cNvPr id="4" name="Slide Number Placeholder 3">
            <a:extLst>
              <a:ext uri="{FF2B5EF4-FFF2-40B4-BE49-F238E27FC236}">
                <a16:creationId xmlns:a16="http://schemas.microsoft.com/office/drawing/2014/main" id="{9435C76A-348C-4046-AF9B-1168ED639BBF}"/>
              </a:ext>
            </a:extLst>
          </p:cNvPr>
          <p:cNvSpPr>
            <a:spLocks noGrp="1"/>
          </p:cNvSpPr>
          <p:nvPr>
            <p:ph type="sldNum" sz="quarter" idx="12"/>
          </p:nvPr>
        </p:nvSpPr>
        <p:spPr/>
        <p:txBody>
          <a:bodyPr/>
          <a:lstStyle/>
          <a:p>
            <a:pPr algn="ctr"/>
            <a:fld id="{90156F56-D5AE-4C6F-B826-C69D1BC521BB}" type="slidenum">
              <a:rPr lang="en-US" smtClean="0"/>
              <a:pPr algn="ctr"/>
              <a:t>3</a:t>
            </a:fld>
            <a:endParaRPr lang="en-US" dirty="0"/>
          </a:p>
        </p:txBody>
      </p:sp>
      <p:sp>
        <p:nvSpPr>
          <p:cNvPr id="5" name="Rectangle 4">
            <a:extLst>
              <a:ext uri="{FF2B5EF4-FFF2-40B4-BE49-F238E27FC236}">
                <a16:creationId xmlns:a16="http://schemas.microsoft.com/office/drawing/2014/main" id="{E4362815-F9AA-47A1-A651-BE0D95E09E0D}"/>
              </a:ext>
            </a:extLst>
          </p:cNvPr>
          <p:cNvSpPr/>
          <p:nvPr/>
        </p:nvSpPr>
        <p:spPr>
          <a:xfrm>
            <a:off x="1744148" y="1163463"/>
            <a:ext cx="8700527" cy="4986168"/>
          </a:xfrm>
          <a:prstGeom prst="rect">
            <a:avLst/>
          </a:prstGeom>
          <a:blipFill>
            <a:blip r:embed="rId2"/>
            <a:stretch>
              <a:fillRect t="-3807" r="-14035" b="-10228"/>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B3D1522-9ABE-4808-B07F-CAACA1FDBD6A}"/>
              </a:ext>
            </a:extLst>
          </p:cNvPr>
          <p:cNvGrpSpPr/>
          <p:nvPr/>
        </p:nvGrpSpPr>
        <p:grpSpPr>
          <a:xfrm>
            <a:off x="2835168" y="2430641"/>
            <a:ext cx="6330469" cy="2845643"/>
            <a:chOff x="1938789" y="1196516"/>
            <a:chExt cx="6773113" cy="3011359"/>
          </a:xfrm>
        </p:grpSpPr>
        <p:sp>
          <p:nvSpPr>
            <p:cNvPr id="11" name="Rounded Rectangle 7">
              <a:extLst>
                <a:ext uri="{FF2B5EF4-FFF2-40B4-BE49-F238E27FC236}">
                  <a16:creationId xmlns:a16="http://schemas.microsoft.com/office/drawing/2014/main" id="{747B1735-8DE8-4F4A-B75E-48C1F5B54FE8}"/>
                </a:ext>
              </a:extLst>
            </p:cNvPr>
            <p:cNvSpPr/>
            <p:nvPr/>
          </p:nvSpPr>
          <p:spPr>
            <a:xfrm>
              <a:off x="1938789" y="2231827"/>
              <a:ext cx="1279786" cy="365760"/>
            </a:xfrm>
            <a:prstGeom prst="rect">
              <a:avLst/>
            </a:prstGeom>
            <a:solidFill>
              <a:schemeClr val="bg1"/>
            </a:solidFill>
            <a:ln>
              <a:solidFill>
                <a:schemeClr val="accent3"/>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a:solidFill>
                    <a:schemeClr val="tx1"/>
                  </a:solidFill>
                </a:rPr>
                <a:t>Architecture Advisory</a:t>
              </a:r>
            </a:p>
          </p:txBody>
        </p:sp>
        <p:sp>
          <p:nvSpPr>
            <p:cNvPr id="12" name="Rounded Rectangle 7">
              <a:extLst>
                <a:ext uri="{FF2B5EF4-FFF2-40B4-BE49-F238E27FC236}">
                  <a16:creationId xmlns:a16="http://schemas.microsoft.com/office/drawing/2014/main" id="{A66D8350-4F3B-42CA-8DBB-EDE31CF64E96}"/>
                </a:ext>
              </a:extLst>
            </p:cNvPr>
            <p:cNvSpPr/>
            <p:nvPr/>
          </p:nvSpPr>
          <p:spPr>
            <a:xfrm>
              <a:off x="1938789" y="2632472"/>
              <a:ext cx="1279786" cy="365760"/>
            </a:xfrm>
            <a:prstGeom prst="rect">
              <a:avLst/>
            </a:prstGeom>
            <a:solidFill>
              <a:schemeClr val="bg1"/>
            </a:solidFill>
            <a:ln>
              <a:solidFill>
                <a:schemeClr val="accent3"/>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a:solidFill>
                    <a:schemeClr val="tx1"/>
                  </a:solidFill>
                </a:rPr>
                <a:t>Dedicated Solution Architect</a:t>
              </a:r>
            </a:p>
          </p:txBody>
        </p:sp>
        <p:sp>
          <p:nvSpPr>
            <p:cNvPr id="13" name="Rounded Rectangle 7">
              <a:extLst>
                <a:ext uri="{FF2B5EF4-FFF2-40B4-BE49-F238E27FC236}">
                  <a16:creationId xmlns:a16="http://schemas.microsoft.com/office/drawing/2014/main" id="{C2045F81-9769-4658-BFC4-F429546774B7}"/>
                </a:ext>
              </a:extLst>
            </p:cNvPr>
            <p:cNvSpPr/>
            <p:nvPr/>
          </p:nvSpPr>
          <p:spPr>
            <a:xfrm>
              <a:off x="3308657" y="2241803"/>
              <a:ext cx="1279786" cy="365760"/>
            </a:xfrm>
            <a:prstGeom prst="rect">
              <a:avLst/>
            </a:prstGeom>
            <a:solidFill>
              <a:schemeClr val="bg1"/>
            </a:solidFill>
            <a:ln>
              <a:solidFill>
                <a:srgbClr val="8A005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dirty="0">
                  <a:solidFill>
                    <a:schemeClr val="tx1"/>
                  </a:solidFill>
                </a:rPr>
                <a:t>Code Audit</a:t>
              </a:r>
            </a:p>
          </p:txBody>
        </p:sp>
        <p:sp>
          <p:nvSpPr>
            <p:cNvPr id="14" name="Rounded Rectangle 7">
              <a:extLst>
                <a:ext uri="{FF2B5EF4-FFF2-40B4-BE49-F238E27FC236}">
                  <a16:creationId xmlns:a16="http://schemas.microsoft.com/office/drawing/2014/main" id="{2082C2C3-BB61-4B5A-A705-5AF2C0914EE7}"/>
                </a:ext>
              </a:extLst>
            </p:cNvPr>
            <p:cNvSpPr/>
            <p:nvPr/>
          </p:nvSpPr>
          <p:spPr>
            <a:xfrm>
              <a:off x="3308657" y="2632472"/>
              <a:ext cx="1279786" cy="365760"/>
            </a:xfrm>
            <a:prstGeom prst="rect">
              <a:avLst/>
            </a:prstGeom>
            <a:solidFill>
              <a:schemeClr val="bg1"/>
            </a:solidFill>
            <a:ln>
              <a:solidFill>
                <a:srgbClr val="8A005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dirty="0">
                  <a:solidFill>
                    <a:schemeClr val="tx1"/>
                  </a:solidFill>
                </a:rPr>
                <a:t>Solution Health Check</a:t>
              </a:r>
            </a:p>
          </p:txBody>
        </p:sp>
        <p:sp>
          <p:nvSpPr>
            <p:cNvPr id="15" name="Rounded Rectangle 7">
              <a:extLst>
                <a:ext uri="{FF2B5EF4-FFF2-40B4-BE49-F238E27FC236}">
                  <a16:creationId xmlns:a16="http://schemas.microsoft.com/office/drawing/2014/main" id="{76D1FBF8-4A18-411B-BB1F-DA94CA2D60E0}"/>
                </a:ext>
              </a:extLst>
            </p:cNvPr>
            <p:cNvSpPr/>
            <p:nvPr/>
          </p:nvSpPr>
          <p:spPr>
            <a:xfrm>
              <a:off x="3308657" y="3033460"/>
              <a:ext cx="1279786" cy="365760"/>
            </a:xfrm>
            <a:prstGeom prst="rect">
              <a:avLst/>
            </a:prstGeom>
            <a:solidFill>
              <a:schemeClr val="bg1"/>
            </a:solidFill>
            <a:ln>
              <a:solidFill>
                <a:srgbClr val="8A005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a:solidFill>
                    <a:schemeClr val="tx1"/>
                  </a:solidFill>
                </a:rPr>
                <a:t>Infrastructure Review</a:t>
              </a:r>
            </a:p>
          </p:txBody>
        </p:sp>
        <p:sp>
          <p:nvSpPr>
            <p:cNvPr id="16" name="Rounded Rectangle 7">
              <a:extLst>
                <a:ext uri="{FF2B5EF4-FFF2-40B4-BE49-F238E27FC236}">
                  <a16:creationId xmlns:a16="http://schemas.microsoft.com/office/drawing/2014/main" id="{BD89A8D5-8712-4363-8AC9-9D86BC361FBE}"/>
                </a:ext>
              </a:extLst>
            </p:cNvPr>
            <p:cNvSpPr/>
            <p:nvPr/>
          </p:nvSpPr>
          <p:spPr>
            <a:xfrm>
              <a:off x="4685453" y="2231529"/>
              <a:ext cx="1279786" cy="365760"/>
            </a:xfrm>
            <a:prstGeom prst="rect">
              <a:avLst/>
            </a:prstGeom>
            <a:solidFill>
              <a:schemeClr val="bg1"/>
            </a:solidFill>
            <a:ln>
              <a:solidFill>
                <a:srgbClr val="00224A"/>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dirty="0">
                  <a:solidFill>
                    <a:schemeClr val="tx1"/>
                  </a:solidFill>
                </a:rPr>
                <a:t>Migration and Upgrade Services</a:t>
              </a:r>
            </a:p>
          </p:txBody>
        </p:sp>
        <p:sp>
          <p:nvSpPr>
            <p:cNvPr id="17" name="Rounded Rectangle 7">
              <a:extLst>
                <a:ext uri="{FF2B5EF4-FFF2-40B4-BE49-F238E27FC236}">
                  <a16:creationId xmlns:a16="http://schemas.microsoft.com/office/drawing/2014/main" id="{206448FE-1A27-435A-BB22-C9C9ED52FCA1}"/>
                </a:ext>
              </a:extLst>
            </p:cNvPr>
            <p:cNvSpPr/>
            <p:nvPr/>
          </p:nvSpPr>
          <p:spPr>
            <a:xfrm>
              <a:off x="4685453" y="2632472"/>
              <a:ext cx="1279786" cy="365760"/>
            </a:xfrm>
            <a:prstGeom prst="rect">
              <a:avLst/>
            </a:prstGeom>
            <a:solidFill>
              <a:schemeClr val="bg1"/>
            </a:solidFill>
            <a:ln>
              <a:solidFill>
                <a:srgbClr val="00224A"/>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dirty="0">
                  <a:solidFill>
                    <a:schemeClr val="tx1"/>
                  </a:solidFill>
                </a:rPr>
                <a:t>Implementation Services</a:t>
              </a:r>
            </a:p>
          </p:txBody>
        </p:sp>
        <p:sp>
          <p:nvSpPr>
            <p:cNvPr id="18" name="Rounded Rectangle 7">
              <a:extLst>
                <a:ext uri="{FF2B5EF4-FFF2-40B4-BE49-F238E27FC236}">
                  <a16:creationId xmlns:a16="http://schemas.microsoft.com/office/drawing/2014/main" id="{27621852-FE35-4167-8E8E-5269B827B420}"/>
                </a:ext>
              </a:extLst>
            </p:cNvPr>
            <p:cNvSpPr/>
            <p:nvPr/>
          </p:nvSpPr>
          <p:spPr>
            <a:xfrm>
              <a:off x="6062248" y="2231529"/>
              <a:ext cx="1279786" cy="365760"/>
            </a:xfrm>
            <a:prstGeom prst="rect">
              <a:avLst/>
            </a:prstGeom>
            <a:solidFill>
              <a:schemeClr val="bg1"/>
            </a:solidFill>
            <a:ln>
              <a:solidFill>
                <a:srgbClr val="DD434C"/>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a:solidFill>
                    <a:schemeClr val="tx1"/>
                  </a:solidFill>
                </a:rPr>
                <a:t>Cloud Kickstart</a:t>
              </a:r>
            </a:p>
          </p:txBody>
        </p:sp>
        <p:sp>
          <p:nvSpPr>
            <p:cNvPr id="19" name="Rounded Rectangle 7">
              <a:extLst>
                <a:ext uri="{FF2B5EF4-FFF2-40B4-BE49-F238E27FC236}">
                  <a16:creationId xmlns:a16="http://schemas.microsoft.com/office/drawing/2014/main" id="{0D11F0A2-3718-4C13-BEBA-87FEB0544015}"/>
                </a:ext>
              </a:extLst>
            </p:cNvPr>
            <p:cNvSpPr/>
            <p:nvPr/>
          </p:nvSpPr>
          <p:spPr>
            <a:xfrm>
              <a:off x="6062248" y="2632472"/>
              <a:ext cx="1279786" cy="365760"/>
            </a:xfrm>
            <a:prstGeom prst="rect">
              <a:avLst/>
            </a:prstGeom>
            <a:solidFill>
              <a:schemeClr val="bg1"/>
            </a:solidFill>
            <a:ln>
              <a:solidFill>
                <a:srgbClr val="DD434C"/>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a:solidFill>
                    <a:schemeClr val="tx1"/>
                  </a:solidFill>
                </a:rPr>
                <a:t>Cloud Deployment Advisory</a:t>
              </a:r>
            </a:p>
          </p:txBody>
        </p:sp>
        <p:sp>
          <p:nvSpPr>
            <p:cNvPr id="20" name="Rounded Rectangle 7">
              <a:extLst>
                <a:ext uri="{FF2B5EF4-FFF2-40B4-BE49-F238E27FC236}">
                  <a16:creationId xmlns:a16="http://schemas.microsoft.com/office/drawing/2014/main" id="{A1051110-E7E9-4051-820D-0B13BCFA9A2D}"/>
                </a:ext>
              </a:extLst>
            </p:cNvPr>
            <p:cNvSpPr/>
            <p:nvPr/>
          </p:nvSpPr>
          <p:spPr>
            <a:xfrm>
              <a:off x="7432116" y="2228987"/>
              <a:ext cx="1279786" cy="365760"/>
            </a:xfrm>
            <a:prstGeom prst="rect">
              <a:avLst/>
            </a:prstGeom>
            <a:solidFill>
              <a:schemeClr val="bg1"/>
            </a:solidFill>
            <a:ln>
              <a:solidFill>
                <a:srgbClr val="00524B"/>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a:solidFill>
                    <a:schemeClr val="tx1"/>
                  </a:solidFill>
                </a:rPr>
                <a:t>Free Training Library</a:t>
              </a:r>
            </a:p>
          </p:txBody>
        </p:sp>
        <p:sp>
          <p:nvSpPr>
            <p:cNvPr id="22" name="Rounded Rectangle 7">
              <a:extLst>
                <a:ext uri="{FF2B5EF4-FFF2-40B4-BE49-F238E27FC236}">
                  <a16:creationId xmlns:a16="http://schemas.microsoft.com/office/drawing/2014/main" id="{3D54EE81-C67F-41E5-84A8-82B48D3902DE}"/>
                </a:ext>
              </a:extLst>
            </p:cNvPr>
            <p:cNvSpPr/>
            <p:nvPr/>
          </p:nvSpPr>
          <p:spPr>
            <a:xfrm>
              <a:off x="1938789" y="1201206"/>
              <a:ext cx="1279786" cy="854366"/>
            </a:xfrm>
            <a:prstGeom prst="rect">
              <a:avLst/>
            </a:prstGeom>
            <a:solidFill>
              <a:schemeClr val="accent3"/>
            </a:solidFill>
            <a:ln>
              <a:solidFill>
                <a:schemeClr val="accent3"/>
              </a:solidFill>
            </a:ln>
          </p:spPr>
          <p:style>
            <a:lnRef idx="0">
              <a:scrgbClr r="0" g="0" b="0"/>
            </a:lnRef>
            <a:fillRef idx="0">
              <a:scrgbClr r="0" g="0" b="0"/>
            </a:fillRef>
            <a:effectRef idx="0">
              <a:scrgbClr r="0" g="0" b="0"/>
            </a:effectRef>
            <a:fontRef idx="minor">
              <a:schemeClr val="lt1"/>
            </a:fontRef>
          </p:style>
          <p:txBody>
            <a:bodyPr rtlCol="0" anchor="ctr"/>
            <a:lstStyle/>
            <a:p>
              <a:pPr lvl="0" algn="ctr" defTabSz="622300">
                <a:lnSpc>
                  <a:spcPct val="90000"/>
                </a:lnSpc>
                <a:spcBef>
                  <a:spcPct val="0"/>
                </a:spcBef>
                <a:spcAft>
                  <a:spcPct val="35000"/>
                </a:spcAft>
              </a:pPr>
              <a:r>
                <a:rPr lang="en-US" sz="1000">
                  <a:solidFill>
                    <a:schemeClr val="bg1"/>
                  </a:solidFill>
                </a:rPr>
                <a:t>Architecture Services</a:t>
              </a:r>
            </a:p>
          </p:txBody>
        </p:sp>
        <p:sp>
          <p:nvSpPr>
            <p:cNvPr id="23" name="Rounded Rectangle 7">
              <a:extLst>
                <a:ext uri="{FF2B5EF4-FFF2-40B4-BE49-F238E27FC236}">
                  <a16:creationId xmlns:a16="http://schemas.microsoft.com/office/drawing/2014/main" id="{187DE1D9-D543-4DB8-B846-32FE57043109}"/>
                </a:ext>
              </a:extLst>
            </p:cNvPr>
            <p:cNvSpPr/>
            <p:nvPr/>
          </p:nvSpPr>
          <p:spPr>
            <a:xfrm>
              <a:off x="3308657" y="1201206"/>
              <a:ext cx="1279786" cy="854366"/>
            </a:xfrm>
            <a:prstGeom prst="rect">
              <a:avLst/>
            </a:prstGeom>
            <a:solidFill>
              <a:srgbClr val="8A0052"/>
            </a:solidFill>
            <a:ln>
              <a:solidFill>
                <a:srgbClr val="8A0052"/>
              </a:solidFill>
            </a:ln>
          </p:spPr>
          <p:style>
            <a:lnRef idx="0">
              <a:scrgbClr r="0" g="0" b="0"/>
            </a:lnRef>
            <a:fillRef idx="0">
              <a:scrgbClr r="0" g="0" b="0"/>
            </a:fillRef>
            <a:effectRef idx="0">
              <a:scrgbClr r="0" g="0" b="0"/>
            </a:effectRef>
            <a:fontRef idx="minor">
              <a:schemeClr val="lt1"/>
            </a:fontRef>
          </p:style>
          <p:txBody>
            <a:bodyPr rtlCol="0" anchor="ctr"/>
            <a:lstStyle/>
            <a:p>
              <a:pPr lvl="0" algn="ctr" defTabSz="622300">
                <a:lnSpc>
                  <a:spcPct val="90000"/>
                </a:lnSpc>
                <a:spcBef>
                  <a:spcPct val="0"/>
                </a:spcBef>
                <a:spcAft>
                  <a:spcPct val="35000"/>
                </a:spcAft>
              </a:pPr>
              <a:r>
                <a:rPr lang="en-US" sz="1000" dirty="0">
                  <a:solidFill>
                    <a:schemeClr val="bg1"/>
                  </a:solidFill>
                </a:rPr>
                <a:t>Site Optimization Services</a:t>
              </a:r>
            </a:p>
          </p:txBody>
        </p:sp>
        <p:sp>
          <p:nvSpPr>
            <p:cNvPr id="24" name="Rounded Rectangle 7">
              <a:extLst>
                <a:ext uri="{FF2B5EF4-FFF2-40B4-BE49-F238E27FC236}">
                  <a16:creationId xmlns:a16="http://schemas.microsoft.com/office/drawing/2014/main" id="{66822A14-B324-4B0E-A829-AC8F3D0E565C}"/>
                </a:ext>
              </a:extLst>
            </p:cNvPr>
            <p:cNvSpPr/>
            <p:nvPr/>
          </p:nvSpPr>
          <p:spPr>
            <a:xfrm>
              <a:off x="4685453" y="1200713"/>
              <a:ext cx="1279786" cy="854366"/>
            </a:xfrm>
            <a:prstGeom prst="rect">
              <a:avLst/>
            </a:prstGeom>
            <a:solidFill>
              <a:srgbClr val="00224A"/>
            </a:solidFill>
            <a:ln>
              <a:solidFill>
                <a:srgbClr val="00224A"/>
              </a:solidFill>
            </a:ln>
          </p:spPr>
          <p:style>
            <a:lnRef idx="0">
              <a:scrgbClr r="0" g="0" b="0"/>
            </a:lnRef>
            <a:fillRef idx="0">
              <a:scrgbClr r="0" g="0" b="0"/>
            </a:fillRef>
            <a:effectRef idx="0">
              <a:scrgbClr r="0" g="0" b="0"/>
            </a:effectRef>
            <a:fontRef idx="minor">
              <a:schemeClr val="lt1"/>
            </a:fontRef>
          </p:style>
          <p:txBody>
            <a:bodyPr rtlCol="0" anchor="ctr"/>
            <a:lstStyle/>
            <a:p>
              <a:pPr lvl="0" algn="ctr" defTabSz="622300">
                <a:lnSpc>
                  <a:spcPct val="90000"/>
                </a:lnSpc>
                <a:spcBef>
                  <a:spcPct val="0"/>
                </a:spcBef>
                <a:spcAft>
                  <a:spcPct val="35000"/>
                </a:spcAft>
              </a:pPr>
              <a:r>
                <a:rPr lang="en-US" sz="1000" dirty="0">
                  <a:solidFill>
                    <a:schemeClr val="bg1"/>
                  </a:solidFill>
                </a:rPr>
                <a:t>Migration &amp; Implementation Services</a:t>
              </a:r>
            </a:p>
          </p:txBody>
        </p:sp>
        <p:sp>
          <p:nvSpPr>
            <p:cNvPr id="25" name="Rounded Rectangle 7">
              <a:extLst>
                <a:ext uri="{FF2B5EF4-FFF2-40B4-BE49-F238E27FC236}">
                  <a16:creationId xmlns:a16="http://schemas.microsoft.com/office/drawing/2014/main" id="{E75612D0-6A4D-41FC-B39F-23CD35364398}"/>
                </a:ext>
              </a:extLst>
            </p:cNvPr>
            <p:cNvSpPr/>
            <p:nvPr/>
          </p:nvSpPr>
          <p:spPr>
            <a:xfrm>
              <a:off x="6062248" y="1200713"/>
              <a:ext cx="1279786" cy="854366"/>
            </a:xfrm>
            <a:prstGeom prst="rect">
              <a:avLst/>
            </a:prstGeom>
            <a:solidFill>
              <a:srgbClr val="DD434C"/>
            </a:solidFill>
            <a:ln>
              <a:solidFill>
                <a:srgbClr val="DD434C"/>
              </a:solidFill>
            </a:ln>
          </p:spPr>
          <p:style>
            <a:lnRef idx="0">
              <a:scrgbClr r="0" g="0" b="0"/>
            </a:lnRef>
            <a:fillRef idx="0">
              <a:scrgbClr r="0" g="0" b="0"/>
            </a:fillRef>
            <a:effectRef idx="0">
              <a:scrgbClr r="0" g="0" b="0"/>
            </a:effectRef>
            <a:fontRef idx="minor">
              <a:schemeClr val="lt1"/>
            </a:fontRef>
          </p:style>
          <p:txBody>
            <a:bodyPr rtlCol="0" anchor="ctr"/>
            <a:lstStyle/>
            <a:p>
              <a:pPr lvl="0" algn="ctr" defTabSz="622300">
                <a:lnSpc>
                  <a:spcPct val="90000"/>
                </a:lnSpc>
                <a:spcBef>
                  <a:spcPct val="0"/>
                </a:spcBef>
                <a:spcAft>
                  <a:spcPct val="35000"/>
                </a:spcAft>
              </a:pPr>
              <a:r>
                <a:rPr lang="en-US" sz="1000" dirty="0">
                  <a:solidFill>
                    <a:schemeClr val="bg1"/>
                  </a:solidFill>
                </a:rPr>
                <a:t>Magento Commerce Cloud Deployment Services</a:t>
              </a:r>
            </a:p>
          </p:txBody>
        </p:sp>
        <p:sp>
          <p:nvSpPr>
            <p:cNvPr id="26" name="Rounded Rectangle 7">
              <a:extLst>
                <a:ext uri="{FF2B5EF4-FFF2-40B4-BE49-F238E27FC236}">
                  <a16:creationId xmlns:a16="http://schemas.microsoft.com/office/drawing/2014/main" id="{67A828A9-560E-4BC6-8622-03D2B90FD038}"/>
                </a:ext>
              </a:extLst>
            </p:cNvPr>
            <p:cNvSpPr/>
            <p:nvPr/>
          </p:nvSpPr>
          <p:spPr>
            <a:xfrm>
              <a:off x="7432116" y="1196516"/>
              <a:ext cx="1279786" cy="854366"/>
            </a:xfrm>
            <a:prstGeom prst="rect">
              <a:avLst/>
            </a:prstGeom>
            <a:solidFill>
              <a:srgbClr val="00524B"/>
            </a:solidFill>
            <a:ln>
              <a:solidFill>
                <a:srgbClr val="00524B"/>
              </a:solidFill>
            </a:ln>
          </p:spPr>
          <p:style>
            <a:lnRef idx="0">
              <a:scrgbClr r="0" g="0" b="0"/>
            </a:lnRef>
            <a:fillRef idx="0">
              <a:scrgbClr r="0" g="0" b="0"/>
            </a:fillRef>
            <a:effectRef idx="0">
              <a:scrgbClr r="0" g="0" b="0"/>
            </a:effectRef>
            <a:fontRef idx="minor">
              <a:schemeClr val="lt1"/>
            </a:fontRef>
          </p:style>
          <p:txBody>
            <a:bodyPr rtlCol="0" anchor="ctr"/>
            <a:lstStyle/>
            <a:p>
              <a:pPr lvl="0" algn="ctr" defTabSz="622300">
                <a:lnSpc>
                  <a:spcPct val="90000"/>
                </a:lnSpc>
                <a:spcBef>
                  <a:spcPct val="0"/>
                </a:spcBef>
                <a:spcAft>
                  <a:spcPct val="35000"/>
                </a:spcAft>
              </a:pPr>
              <a:r>
                <a:rPr lang="en-US" sz="1000" dirty="0">
                  <a:solidFill>
                    <a:schemeClr val="bg1"/>
                  </a:solidFill>
                </a:rPr>
                <a:t>Magento U Training/</a:t>
              </a:r>
              <a:r>
                <a:rPr lang="en-US" sz="1000">
                  <a:solidFill>
                    <a:schemeClr val="bg1"/>
                  </a:solidFill>
                </a:rPr>
                <a:t>Adobe Learning</a:t>
              </a:r>
              <a:endParaRPr lang="en-US" sz="1000" dirty="0">
                <a:solidFill>
                  <a:schemeClr val="bg1"/>
                </a:solidFill>
              </a:endParaRPr>
            </a:p>
          </p:txBody>
        </p:sp>
        <p:sp>
          <p:nvSpPr>
            <p:cNvPr id="27" name="Rounded Rectangle 7">
              <a:extLst>
                <a:ext uri="{FF2B5EF4-FFF2-40B4-BE49-F238E27FC236}">
                  <a16:creationId xmlns:a16="http://schemas.microsoft.com/office/drawing/2014/main" id="{90873AA7-4DCD-4FA9-9A0A-609786DC2845}"/>
                </a:ext>
              </a:extLst>
            </p:cNvPr>
            <p:cNvSpPr/>
            <p:nvPr/>
          </p:nvSpPr>
          <p:spPr>
            <a:xfrm>
              <a:off x="7432116" y="2632472"/>
              <a:ext cx="1279786" cy="365760"/>
            </a:xfrm>
            <a:prstGeom prst="rect">
              <a:avLst/>
            </a:prstGeom>
            <a:solidFill>
              <a:schemeClr val="bg1"/>
            </a:solidFill>
            <a:ln>
              <a:solidFill>
                <a:srgbClr val="00524B"/>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a:solidFill>
                    <a:schemeClr val="tx1"/>
                  </a:solidFill>
                </a:rPr>
                <a:t>On-Demand Training</a:t>
              </a:r>
            </a:p>
          </p:txBody>
        </p:sp>
        <p:sp>
          <p:nvSpPr>
            <p:cNvPr id="28" name="Rounded Rectangle 7">
              <a:extLst>
                <a:ext uri="{FF2B5EF4-FFF2-40B4-BE49-F238E27FC236}">
                  <a16:creationId xmlns:a16="http://schemas.microsoft.com/office/drawing/2014/main" id="{ADD18E52-18A6-46D5-9FC6-491A7C8781D1}"/>
                </a:ext>
              </a:extLst>
            </p:cNvPr>
            <p:cNvSpPr/>
            <p:nvPr/>
          </p:nvSpPr>
          <p:spPr>
            <a:xfrm>
              <a:off x="7432116" y="3033460"/>
              <a:ext cx="1279786" cy="365760"/>
            </a:xfrm>
            <a:prstGeom prst="rect">
              <a:avLst/>
            </a:prstGeom>
            <a:solidFill>
              <a:schemeClr val="bg1"/>
            </a:solidFill>
            <a:ln>
              <a:solidFill>
                <a:srgbClr val="00524B"/>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a:solidFill>
                    <a:schemeClr val="tx1"/>
                  </a:solidFill>
                </a:rPr>
                <a:t>Instructor-led Training</a:t>
              </a:r>
            </a:p>
          </p:txBody>
        </p:sp>
        <p:sp>
          <p:nvSpPr>
            <p:cNvPr id="29" name="Rounded Rectangle 7">
              <a:extLst>
                <a:ext uri="{FF2B5EF4-FFF2-40B4-BE49-F238E27FC236}">
                  <a16:creationId xmlns:a16="http://schemas.microsoft.com/office/drawing/2014/main" id="{707B7136-C381-4F0C-8B26-39BA3FA4F25B}"/>
                </a:ext>
              </a:extLst>
            </p:cNvPr>
            <p:cNvSpPr/>
            <p:nvPr/>
          </p:nvSpPr>
          <p:spPr>
            <a:xfrm>
              <a:off x="7432116" y="3437773"/>
              <a:ext cx="1279786" cy="365760"/>
            </a:xfrm>
            <a:prstGeom prst="rect">
              <a:avLst/>
            </a:prstGeom>
            <a:solidFill>
              <a:schemeClr val="bg1"/>
            </a:solidFill>
            <a:ln>
              <a:solidFill>
                <a:srgbClr val="00524B"/>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a:solidFill>
                    <a:schemeClr val="tx1"/>
                  </a:solidFill>
                </a:rPr>
                <a:t>Certification</a:t>
              </a:r>
            </a:p>
          </p:txBody>
        </p:sp>
        <p:sp>
          <p:nvSpPr>
            <p:cNvPr id="30" name="Rounded Rectangle 7">
              <a:extLst>
                <a:ext uri="{FF2B5EF4-FFF2-40B4-BE49-F238E27FC236}">
                  <a16:creationId xmlns:a16="http://schemas.microsoft.com/office/drawing/2014/main" id="{83ED5C9C-A0A4-45BA-A832-4C10A1E1CC87}"/>
                </a:ext>
              </a:extLst>
            </p:cNvPr>
            <p:cNvSpPr/>
            <p:nvPr/>
          </p:nvSpPr>
          <p:spPr>
            <a:xfrm>
              <a:off x="7432116" y="3842115"/>
              <a:ext cx="1279786" cy="365760"/>
            </a:xfrm>
            <a:prstGeom prst="rect">
              <a:avLst/>
            </a:prstGeom>
            <a:solidFill>
              <a:schemeClr val="bg1"/>
            </a:solidFill>
            <a:ln>
              <a:solidFill>
                <a:srgbClr val="00524B"/>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a:solidFill>
                    <a:schemeClr val="tx1"/>
                  </a:solidFill>
                </a:rPr>
                <a:t>Training Units</a:t>
              </a:r>
            </a:p>
          </p:txBody>
        </p:sp>
      </p:grpSp>
      <p:sp>
        <p:nvSpPr>
          <p:cNvPr id="31" name="Freeform 29">
            <a:extLst>
              <a:ext uri="{FF2B5EF4-FFF2-40B4-BE49-F238E27FC236}">
                <a16:creationId xmlns:a16="http://schemas.microsoft.com/office/drawing/2014/main" id="{6801F50E-DFFD-4651-A7D7-633C762194AB}"/>
              </a:ext>
            </a:extLst>
          </p:cNvPr>
          <p:cNvSpPr/>
          <p:nvPr/>
        </p:nvSpPr>
        <p:spPr>
          <a:xfrm rot="10800000">
            <a:off x="8921188" y="5276284"/>
            <a:ext cx="1596137" cy="931765"/>
          </a:xfrm>
          <a:custGeom>
            <a:avLst/>
            <a:gdLst>
              <a:gd name="connsiteX0" fmla="*/ 0 w 1090521"/>
              <a:gd name="connsiteY0" fmla="*/ 0 h 629651"/>
              <a:gd name="connsiteX1" fmla="*/ 1090521 w 1090521"/>
              <a:gd name="connsiteY1" fmla="*/ 0 h 629651"/>
              <a:gd name="connsiteX2" fmla="*/ 0 w 1090521"/>
              <a:gd name="connsiteY2" fmla="*/ 629651 h 629651"/>
              <a:gd name="connsiteX3" fmla="*/ 0 w 1090521"/>
              <a:gd name="connsiteY3" fmla="*/ 0 h 629651"/>
            </a:gdLst>
            <a:ahLst/>
            <a:cxnLst>
              <a:cxn ang="0">
                <a:pos x="connsiteX0" y="connsiteY0"/>
              </a:cxn>
              <a:cxn ang="0">
                <a:pos x="connsiteX1" y="connsiteY1"/>
              </a:cxn>
              <a:cxn ang="0">
                <a:pos x="connsiteX2" y="connsiteY2"/>
              </a:cxn>
              <a:cxn ang="0">
                <a:pos x="connsiteX3" y="connsiteY3"/>
              </a:cxn>
            </a:cxnLst>
            <a:rect l="l" t="t" r="r" b="b"/>
            <a:pathLst>
              <a:path w="1090521" h="629651">
                <a:moveTo>
                  <a:pt x="0" y="0"/>
                </a:moveTo>
                <a:lnTo>
                  <a:pt x="1090521" y="0"/>
                </a:lnTo>
                <a:lnTo>
                  <a:pt x="0" y="629651"/>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32" name="Group 31">
            <a:extLst>
              <a:ext uri="{FF2B5EF4-FFF2-40B4-BE49-F238E27FC236}">
                <a16:creationId xmlns:a16="http://schemas.microsoft.com/office/drawing/2014/main" id="{D608CAFD-8A58-4101-B13D-A3E5E596C6EC}"/>
              </a:ext>
            </a:extLst>
          </p:cNvPr>
          <p:cNvGrpSpPr/>
          <p:nvPr/>
        </p:nvGrpSpPr>
        <p:grpSpPr>
          <a:xfrm>
            <a:off x="10140493" y="5794577"/>
            <a:ext cx="224335" cy="261907"/>
            <a:chOff x="2392363" y="841375"/>
            <a:chExt cx="5386387" cy="6219825"/>
          </a:xfrm>
        </p:grpSpPr>
        <p:sp>
          <p:nvSpPr>
            <p:cNvPr id="33" name="Freeform 1">
              <a:extLst>
                <a:ext uri="{FF2B5EF4-FFF2-40B4-BE49-F238E27FC236}">
                  <a16:creationId xmlns:a16="http://schemas.microsoft.com/office/drawing/2014/main" id="{F76C8B48-361E-4029-AECE-C813B9C7D0A7}"/>
                </a:ext>
              </a:extLst>
            </p:cNvPr>
            <p:cNvSpPr>
              <a:spLocks noChangeArrowheads="1"/>
            </p:cNvSpPr>
            <p:nvPr/>
          </p:nvSpPr>
          <p:spPr bwMode="auto">
            <a:xfrm>
              <a:off x="2392363" y="841375"/>
              <a:ext cx="5386387" cy="5108575"/>
            </a:xfrm>
            <a:custGeom>
              <a:avLst/>
              <a:gdLst>
                <a:gd name="T0" fmla="*/ 0 w 14960"/>
                <a:gd name="T1" fmla="*/ 12955 h 14190"/>
                <a:gd name="T2" fmla="*/ 0 w 14960"/>
                <a:gd name="T3" fmla="*/ 4323 h 14190"/>
                <a:gd name="T4" fmla="*/ 7486 w 14960"/>
                <a:gd name="T5" fmla="*/ 0 h 14190"/>
                <a:gd name="T6" fmla="*/ 14959 w 14960"/>
                <a:gd name="T7" fmla="*/ 4315 h 14190"/>
                <a:gd name="T8" fmla="*/ 14959 w 14960"/>
                <a:gd name="T9" fmla="*/ 12955 h 14190"/>
                <a:gd name="T10" fmla="*/ 12822 w 14960"/>
                <a:gd name="T11" fmla="*/ 14187 h 14190"/>
                <a:gd name="T12" fmla="*/ 12822 w 14960"/>
                <a:gd name="T13" fmla="*/ 5557 h 14190"/>
                <a:gd name="T14" fmla="*/ 7472 w 14960"/>
                <a:gd name="T15" fmla="*/ 2468 h 14190"/>
                <a:gd name="T16" fmla="*/ 2123 w 14960"/>
                <a:gd name="T17" fmla="*/ 5557 h 14190"/>
                <a:gd name="T18" fmla="*/ 2137 w 14960"/>
                <a:gd name="T19" fmla="*/ 14189 h 14190"/>
                <a:gd name="T20" fmla="*/ 0 w 14960"/>
                <a:gd name="T21" fmla="*/ 12955 h 14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60" h="14190">
                  <a:moveTo>
                    <a:pt x="0" y="12955"/>
                  </a:moveTo>
                  <a:lnTo>
                    <a:pt x="0" y="4323"/>
                  </a:lnTo>
                  <a:lnTo>
                    <a:pt x="7486" y="0"/>
                  </a:lnTo>
                  <a:lnTo>
                    <a:pt x="14959" y="4315"/>
                  </a:lnTo>
                  <a:lnTo>
                    <a:pt x="14959" y="12955"/>
                  </a:lnTo>
                  <a:lnTo>
                    <a:pt x="12822" y="14187"/>
                  </a:lnTo>
                  <a:lnTo>
                    <a:pt x="12822" y="5557"/>
                  </a:lnTo>
                  <a:lnTo>
                    <a:pt x="7472" y="2468"/>
                  </a:lnTo>
                  <a:lnTo>
                    <a:pt x="2123" y="5557"/>
                  </a:lnTo>
                  <a:lnTo>
                    <a:pt x="2137" y="14189"/>
                  </a:lnTo>
                  <a:lnTo>
                    <a:pt x="0" y="12955"/>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225"/>
            </a:p>
          </p:txBody>
        </p:sp>
        <p:sp>
          <p:nvSpPr>
            <p:cNvPr id="34" name="Freeform 2">
              <a:extLst>
                <a:ext uri="{FF2B5EF4-FFF2-40B4-BE49-F238E27FC236}">
                  <a16:creationId xmlns:a16="http://schemas.microsoft.com/office/drawing/2014/main" id="{E56A43D9-5CFA-4775-8F3E-9CD787D61C49}"/>
                </a:ext>
              </a:extLst>
            </p:cNvPr>
            <p:cNvSpPr>
              <a:spLocks noChangeArrowheads="1"/>
            </p:cNvSpPr>
            <p:nvPr/>
          </p:nvSpPr>
          <p:spPr bwMode="auto">
            <a:xfrm>
              <a:off x="3930650" y="2843213"/>
              <a:ext cx="2309813" cy="4217987"/>
            </a:xfrm>
            <a:custGeom>
              <a:avLst/>
              <a:gdLst>
                <a:gd name="T0" fmla="*/ 3 w 6415"/>
                <a:gd name="T1" fmla="*/ 9866 h 11718"/>
                <a:gd name="T2" fmla="*/ 0 w 6415"/>
                <a:gd name="T3" fmla="*/ 1234 h 11718"/>
                <a:gd name="T4" fmla="*/ 2137 w 6415"/>
                <a:gd name="T5" fmla="*/ 0 h 11718"/>
                <a:gd name="T6" fmla="*/ 2137 w 6415"/>
                <a:gd name="T7" fmla="*/ 8636 h 11718"/>
                <a:gd name="T8" fmla="*/ 3208 w 6415"/>
                <a:gd name="T9" fmla="*/ 9251 h 11718"/>
                <a:gd name="T10" fmla="*/ 4277 w 6415"/>
                <a:gd name="T11" fmla="*/ 8632 h 11718"/>
                <a:gd name="T12" fmla="*/ 4277 w 6415"/>
                <a:gd name="T13" fmla="*/ 0 h 11718"/>
                <a:gd name="T14" fmla="*/ 6414 w 6415"/>
                <a:gd name="T15" fmla="*/ 1234 h 11718"/>
                <a:gd name="T16" fmla="*/ 6414 w 6415"/>
                <a:gd name="T17" fmla="*/ 9866 h 11718"/>
                <a:gd name="T18" fmla="*/ 3207 w 6415"/>
                <a:gd name="T19" fmla="*/ 11717 h 11718"/>
                <a:gd name="T20" fmla="*/ 3 w 6415"/>
                <a:gd name="T21" fmla="*/ 9866 h 1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15" h="11718">
                  <a:moveTo>
                    <a:pt x="3" y="9866"/>
                  </a:moveTo>
                  <a:lnTo>
                    <a:pt x="0" y="1234"/>
                  </a:lnTo>
                  <a:lnTo>
                    <a:pt x="2137" y="0"/>
                  </a:lnTo>
                  <a:lnTo>
                    <a:pt x="2137" y="8636"/>
                  </a:lnTo>
                  <a:lnTo>
                    <a:pt x="3208" y="9251"/>
                  </a:lnTo>
                  <a:lnTo>
                    <a:pt x="4277" y="8632"/>
                  </a:lnTo>
                  <a:lnTo>
                    <a:pt x="4277" y="0"/>
                  </a:lnTo>
                  <a:lnTo>
                    <a:pt x="6414" y="1234"/>
                  </a:lnTo>
                  <a:lnTo>
                    <a:pt x="6414" y="9866"/>
                  </a:lnTo>
                  <a:lnTo>
                    <a:pt x="3207" y="11717"/>
                  </a:lnTo>
                  <a:lnTo>
                    <a:pt x="3" y="9866"/>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225"/>
            </a:p>
          </p:txBody>
        </p:sp>
      </p:grpSp>
      <p:sp>
        <p:nvSpPr>
          <p:cNvPr id="35" name="Title 1">
            <a:extLst>
              <a:ext uri="{FF2B5EF4-FFF2-40B4-BE49-F238E27FC236}">
                <a16:creationId xmlns:a16="http://schemas.microsoft.com/office/drawing/2014/main" id="{42E9AE64-14F2-4C8D-9729-F6CC70723D47}"/>
              </a:ext>
            </a:extLst>
          </p:cNvPr>
          <p:cNvSpPr txBox="1">
            <a:spLocks/>
          </p:cNvSpPr>
          <p:nvPr/>
        </p:nvSpPr>
        <p:spPr>
          <a:xfrm>
            <a:off x="1951280" y="1443432"/>
            <a:ext cx="6553198" cy="436259"/>
          </a:xfrm>
          <a:prstGeom prst="rect">
            <a:avLst/>
          </a:prstGeom>
          <a:effectLst>
            <a:outerShdw blurRad="50800" dist="38100" dir="5400000" algn="t" rotWithShape="0">
              <a:prstClr val="black">
                <a:alpha val="16000"/>
              </a:prstClr>
            </a:outerShdw>
          </a:effectLst>
        </p:spPr>
        <p:txBody>
          <a:bodyPr vert="horz" lIns="108829" tIns="54414" rIns="108829" bIns="54414" rtlCol="0" anchor="ctr">
            <a:noAutofit/>
          </a:bodyPr>
          <a:lstStyle>
            <a:lvl1pPr algn="l" defTabSz="1088291" rtl="0" eaLnBrk="1" latinLnBrk="0" hangingPunct="1">
              <a:spcBef>
                <a:spcPct val="0"/>
              </a:spcBef>
              <a:buNone/>
              <a:defRPr sz="3200" b="0" i="0" u="none" kern="1200">
                <a:solidFill>
                  <a:schemeClr val="tx1">
                    <a:lumMod val="75000"/>
                    <a:lumOff val="25000"/>
                  </a:schemeClr>
                </a:solidFill>
                <a:latin typeface="Adobe Clean Light" pitchFamily="34" charset="0"/>
                <a:ea typeface="+mj-ea"/>
                <a:cs typeface="+mj-cs"/>
              </a:defRPr>
            </a:lvl1pPr>
          </a:lstStyle>
          <a:p>
            <a:r>
              <a:rPr lang="en-US">
                <a:solidFill>
                  <a:schemeClr val="bg1"/>
                </a:solidFill>
              </a:rPr>
              <a:t>Magento Services Overview</a:t>
            </a:r>
            <a:br>
              <a:rPr lang="en-US" sz="1800" b="1">
                <a:solidFill>
                  <a:schemeClr val="bg1"/>
                </a:solidFill>
              </a:rPr>
            </a:br>
            <a:r>
              <a:rPr lang="en-US" sz="1800">
                <a:solidFill>
                  <a:schemeClr val="bg1"/>
                </a:solidFill>
              </a:rPr>
              <a:t>By Service Type</a:t>
            </a:r>
            <a:endParaRPr lang="en-US" sz="1800" b="1" dirty="0">
              <a:solidFill>
                <a:schemeClr val="bg1"/>
              </a:solidFill>
            </a:endParaRPr>
          </a:p>
        </p:txBody>
      </p:sp>
    </p:spTree>
    <p:extLst>
      <p:ext uri="{BB962C8B-B14F-4D97-AF65-F5344CB8AC3E}">
        <p14:creationId xmlns:p14="http://schemas.microsoft.com/office/powerpoint/2010/main" val="3205801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2E14-7966-44FC-BA66-A73DE94CA91D}"/>
              </a:ext>
            </a:extLst>
          </p:cNvPr>
          <p:cNvSpPr>
            <a:spLocks noGrp="1"/>
          </p:cNvSpPr>
          <p:nvPr>
            <p:ph type="title"/>
          </p:nvPr>
        </p:nvSpPr>
        <p:spPr/>
        <p:txBody>
          <a:bodyPr/>
          <a:lstStyle/>
          <a:p>
            <a:r>
              <a:rPr lang="en-US" dirty="0"/>
              <a:t>Deprecated Registry Class</a:t>
            </a:r>
          </a:p>
        </p:txBody>
      </p:sp>
      <p:sp>
        <p:nvSpPr>
          <p:cNvPr id="4" name="Slide Number Placeholder 3">
            <a:extLst>
              <a:ext uri="{FF2B5EF4-FFF2-40B4-BE49-F238E27FC236}">
                <a16:creationId xmlns:a16="http://schemas.microsoft.com/office/drawing/2014/main" id="{853260DA-7F00-4F72-A0F2-758F248E7803}"/>
              </a:ext>
            </a:extLst>
          </p:cNvPr>
          <p:cNvSpPr>
            <a:spLocks noGrp="1"/>
          </p:cNvSpPr>
          <p:nvPr>
            <p:ph type="sldNum" sz="quarter" idx="12"/>
          </p:nvPr>
        </p:nvSpPr>
        <p:spPr/>
        <p:txBody>
          <a:bodyPr/>
          <a:lstStyle/>
          <a:p>
            <a:pPr algn="ctr"/>
            <a:fld id="{90156F56-D5AE-4C6F-B826-C69D1BC521BB}" type="slidenum">
              <a:rPr lang="en-US" smtClean="0"/>
              <a:pPr algn="ctr"/>
              <a:t>30</a:t>
            </a:fld>
            <a:endParaRPr lang="en-US" dirty="0"/>
          </a:p>
        </p:txBody>
      </p:sp>
      <p:pic>
        <p:nvPicPr>
          <p:cNvPr id="5" name="Picture 4">
            <a:extLst>
              <a:ext uri="{FF2B5EF4-FFF2-40B4-BE49-F238E27FC236}">
                <a16:creationId xmlns:a16="http://schemas.microsoft.com/office/drawing/2014/main" id="{24729694-7E22-4A15-85C8-F12884849B27}"/>
              </a:ext>
            </a:extLst>
          </p:cNvPr>
          <p:cNvPicPr>
            <a:picLocks noChangeAspect="1"/>
          </p:cNvPicPr>
          <p:nvPr/>
        </p:nvPicPr>
        <p:blipFill>
          <a:blip r:embed="rId2"/>
          <a:stretch>
            <a:fillRect/>
          </a:stretch>
        </p:blipFill>
        <p:spPr>
          <a:xfrm>
            <a:off x="304721" y="1317690"/>
            <a:ext cx="8974190" cy="4737771"/>
          </a:xfrm>
          <a:prstGeom prst="rect">
            <a:avLst/>
          </a:prstGeom>
          <a:ln w="19050" cap="sq">
            <a:solidFill>
              <a:srgbClr val="FF66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07164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5BA3-64DB-4F42-A1D7-06995EEFA3D0}"/>
              </a:ext>
            </a:extLst>
          </p:cNvPr>
          <p:cNvSpPr>
            <a:spLocks noGrp="1"/>
          </p:cNvSpPr>
          <p:nvPr>
            <p:ph type="title"/>
          </p:nvPr>
        </p:nvSpPr>
        <p:spPr/>
        <p:txBody>
          <a:bodyPr/>
          <a:lstStyle/>
          <a:p>
            <a:r>
              <a:rPr lang="en-US" dirty="0"/>
              <a:t>Replacement Of Registry Class : Approach</a:t>
            </a:r>
          </a:p>
        </p:txBody>
      </p:sp>
      <p:sp>
        <p:nvSpPr>
          <p:cNvPr id="4" name="Slide Number Placeholder 3">
            <a:extLst>
              <a:ext uri="{FF2B5EF4-FFF2-40B4-BE49-F238E27FC236}">
                <a16:creationId xmlns:a16="http://schemas.microsoft.com/office/drawing/2014/main" id="{EAB3B4C9-C3F1-4E49-A663-DD2EEAF2DBE6}"/>
              </a:ext>
            </a:extLst>
          </p:cNvPr>
          <p:cNvSpPr>
            <a:spLocks noGrp="1"/>
          </p:cNvSpPr>
          <p:nvPr>
            <p:ph type="sldNum" sz="quarter" idx="12"/>
          </p:nvPr>
        </p:nvSpPr>
        <p:spPr/>
        <p:txBody>
          <a:bodyPr/>
          <a:lstStyle/>
          <a:p>
            <a:pPr algn="ctr"/>
            <a:fld id="{90156F56-D5AE-4C6F-B826-C69D1BC521BB}" type="slidenum">
              <a:rPr lang="en-US" smtClean="0"/>
              <a:pPr algn="ctr"/>
              <a:t>31</a:t>
            </a:fld>
            <a:endParaRPr lang="en-US" dirty="0"/>
          </a:p>
        </p:txBody>
      </p:sp>
      <p:sp>
        <p:nvSpPr>
          <p:cNvPr id="5" name="Rectangle 4">
            <a:extLst>
              <a:ext uri="{FF2B5EF4-FFF2-40B4-BE49-F238E27FC236}">
                <a16:creationId xmlns:a16="http://schemas.microsoft.com/office/drawing/2014/main" id="{080F3296-B0B6-47DF-9280-D1EAD400C66E}"/>
              </a:ext>
            </a:extLst>
          </p:cNvPr>
          <p:cNvSpPr/>
          <p:nvPr/>
        </p:nvSpPr>
        <p:spPr>
          <a:xfrm>
            <a:off x="304721" y="1265516"/>
            <a:ext cx="9574345" cy="2031325"/>
          </a:xfrm>
          <a:prstGeom prst="rect">
            <a:avLst/>
          </a:prstGeom>
        </p:spPr>
        <p:txBody>
          <a:bodyPr wrap="square">
            <a:spAutoFit/>
          </a:bodyPr>
          <a:lstStyle/>
          <a:p>
            <a:r>
              <a:rPr lang="en-US" dirty="0">
                <a:solidFill>
                  <a:srgbClr val="2E3B7D"/>
                </a:solidFill>
                <a:latin typeface="Roboto-Regular"/>
              </a:rPr>
              <a:t>In Magento core there are the following specific sessions on front-end:</a:t>
            </a:r>
          </a:p>
          <a:p>
            <a:endParaRPr lang="en-US" dirty="0">
              <a:solidFill>
                <a:srgbClr val="2E3B7D"/>
              </a:solidFill>
              <a:latin typeface="Roboto-Regular"/>
            </a:endParaRPr>
          </a:p>
          <a:p>
            <a:endParaRPr lang="en-US" dirty="0">
              <a:solidFill>
                <a:srgbClr val="2E3B7D"/>
              </a:solidFill>
              <a:latin typeface="Roboto-Regular"/>
            </a:endParaRPr>
          </a:p>
          <a:p>
            <a:pPr>
              <a:buFont typeface="Arial" panose="020B0604020202020204" pitchFamily="34" charset="0"/>
              <a:buChar char="•"/>
            </a:pPr>
            <a:r>
              <a:rPr lang="en-US" dirty="0">
                <a:solidFill>
                  <a:srgbClr val="2E3B7D"/>
                </a:solidFill>
                <a:latin typeface="Roboto-Regular"/>
              </a:rPr>
              <a:t>Customer Session – </a:t>
            </a:r>
            <a:r>
              <a:rPr lang="en-US" dirty="0">
                <a:solidFill>
                  <a:srgbClr val="000000"/>
                </a:solidFill>
                <a:latin typeface="Source Code Pro"/>
              </a:rPr>
              <a:t>Magento\Customer\Model\Session</a:t>
            </a:r>
            <a:endParaRPr lang="en-US" dirty="0">
              <a:solidFill>
                <a:srgbClr val="2E3B7D"/>
              </a:solidFill>
              <a:latin typeface="Source Code Pro"/>
            </a:endParaRPr>
          </a:p>
          <a:p>
            <a:pPr>
              <a:buFont typeface="Arial" panose="020B0604020202020204" pitchFamily="34" charset="0"/>
              <a:buChar char="•"/>
            </a:pPr>
            <a:r>
              <a:rPr lang="en-US" dirty="0">
                <a:solidFill>
                  <a:srgbClr val="2E3B7D"/>
                </a:solidFill>
                <a:latin typeface="Roboto-Regular"/>
              </a:rPr>
              <a:t>Checkout Session – </a:t>
            </a:r>
            <a:r>
              <a:rPr lang="en-US" dirty="0">
                <a:solidFill>
                  <a:srgbClr val="000000"/>
                </a:solidFill>
                <a:latin typeface="Source Code Pro"/>
              </a:rPr>
              <a:t>Magento\Checkout\Model\Session</a:t>
            </a:r>
            <a:endParaRPr lang="en-US" dirty="0">
              <a:solidFill>
                <a:srgbClr val="2E3B7D"/>
              </a:solidFill>
              <a:latin typeface="Source Code Pro"/>
            </a:endParaRPr>
          </a:p>
          <a:p>
            <a:pPr>
              <a:buFont typeface="Arial" panose="020B0604020202020204" pitchFamily="34" charset="0"/>
              <a:buChar char="•"/>
            </a:pPr>
            <a:r>
              <a:rPr lang="en-US" dirty="0">
                <a:solidFill>
                  <a:srgbClr val="2E3B7D"/>
                </a:solidFill>
                <a:latin typeface="Roboto-Regular"/>
              </a:rPr>
              <a:t>Catalog Session – </a:t>
            </a:r>
            <a:r>
              <a:rPr lang="en-US" dirty="0">
                <a:solidFill>
                  <a:srgbClr val="000000"/>
                </a:solidFill>
                <a:latin typeface="Source Code Pro"/>
              </a:rPr>
              <a:t>Magento\Catalog\Model\Session</a:t>
            </a:r>
            <a:endParaRPr lang="en-US" dirty="0">
              <a:solidFill>
                <a:srgbClr val="2E3B7D"/>
              </a:solidFill>
              <a:latin typeface="Source Code Pro"/>
            </a:endParaRPr>
          </a:p>
          <a:p>
            <a:pPr>
              <a:buFont typeface="Arial" panose="020B0604020202020204" pitchFamily="34" charset="0"/>
              <a:buChar char="•"/>
            </a:pPr>
            <a:r>
              <a:rPr lang="en-US" dirty="0">
                <a:solidFill>
                  <a:srgbClr val="2E3B7D"/>
                </a:solidFill>
                <a:latin typeface="Roboto-Regular"/>
              </a:rPr>
              <a:t>Newsletter Session – </a:t>
            </a:r>
            <a:r>
              <a:rPr lang="en-US" dirty="0">
                <a:solidFill>
                  <a:srgbClr val="000000"/>
                </a:solidFill>
                <a:latin typeface="Source Code Pro"/>
              </a:rPr>
              <a:t>Magento\Newsletter\Model\Session</a:t>
            </a:r>
            <a:endParaRPr lang="en-US" b="0" i="0" dirty="0">
              <a:solidFill>
                <a:srgbClr val="2E3B7D"/>
              </a:solidFill>
              <a:effectLst/>
              <a:latin typeface="Source Code Pro"/>
            </a:endParaRPr>
          </a:p>
        </p:txBody>
      </p:sp>
    </p:spTree>
    <p:extLst>
      <p:ext uri="{BB962C8B-B14F-4D97-AF65-F5344CB8AC3E}">
        <p14:creationId xmlns:p14="http://schemas.microsoft.com/office/powerpoint/2010/main" val="1500290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BA3B3-B778-435A-B116-450B3AF557DA}"/>
              </a:ext>
            </a:extLst>
          </p:cNvPr>
          <p:cNvSpPr>
            <a:spLocks noGrp="1"/>
          </p:cNvSpPr>
          <p:nvPr>
            <p:ph type="title"/>
          </p:nvPr>
        </p:nvSpPr>
        <p:spPr/>
        <p:txBody>
          <a:bodyPr/>
          <a:lstStyle/>
          <a:p>
            <a:r>
              <a:rPr lang="en-US" dirty="0"/>
              <a:t>Replacement Of Registry Class</a:t>
            </a:r>
          </a:p>
        </p:txBody>
      </p:sp>
      <p:sp>
        <p:nvSpPr>
          <p:cNvPr id="4" name="Slide Number Placeholder 3">
            <a:extLst>
              <a:ext uri="{FF2B5EF4-FFF2-40B4-BE49-F238E27FC236}">
                <a16:creationId xmlns:a16="http://schemas.microsoft.com/office/drawing/2014/main" id="{F35D6BAD-E920-4380-A1C7-0AB2EA71457A}"/>
              </a:ext>
            </a:extLst>
          </p:cNvPr>
          <p:cNvSpPr>
            <a:spLocks noGrp="1"/>
          </p:cNvSpPr>
          <p:nvPr>
            <p:ph type="sldNum" sz="quarter" idx="12"/>
          </p:nvPr>
        </p:nvSpPr>
        <p:spPr/>
        <p:txBody>
          <a:bodyPr/>
          <a:lstStyle/>
          <a:p>
            <a:pPr algn="ctr"/>
            <a:fld id="{90156F56-D5AE-4C6F-B826-C69D1BC521BB}" type="slidenum">
              <a:rPr lang="en-US" smtClean="0"/>
              <a:pPr algn="ctr"/>
              <a:t>32</a:t>
            </a:fld>
            <a:endParaRPr lang="en-US" dirty="0"/>
          </a:p>
        </p:txBody>
      </p:sp>
      <p:sp>
        <p:nvSpPr>
          <p:cNvPr id="13" name="Rectangle 3">
            <a:extLst>
              <a:ext uri="{FF2B5EF4-FFF2-40B4-BE49-F238E27FC236}">
                <a16:creationId xmlns:a16="http://schemas.microsoft.com/office/drawing/2014/main" id="{D10BC5E9-3302-48A5-8382-25B448FA546D}"/>
              </a:ext>
            </a:extLst>
          </p:cNvPr>
          <p:cNvSpPr>
            <a:spLocks noChangeArrowheads="1"/>
          </p:cNvSpPr>
          <p:nvPr/>
        </p:nvSpPr>
        <p:spPr bwMode="auto">
          <a:xfrm>
            <a:off x="443061" y="5892418"/>
            <a:ext cx="480767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45F93425-7C42-4C8E-B38F-B13FFC5D8990}"/>
              </a:ext>
            </a:extLst>
          </p:cNvPr>
          <p:cNvSpPr>
            <a:spLocks noChangeArrowheads="1"/>
          </p:cNvSpPr>
          <p:nvPr/>
        </p:nvSpPr>
        <p:spPr bwMode="auto">
          <a:xfrm>
            <a:off x="304721" y="1374591"/>
            <a:ext cx="5209959" cy="4108817"/>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declare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strict_types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Abstract class service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@author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Magento Service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skar@adobe.com</a:t>
            </a:r>
            <a:b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@package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ShipperHQ</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\Lib\Checkout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namespace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Adobe\Common\Model;</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abstract class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AbstractService</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This function is used to set property to session object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@param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$property</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@return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mixed</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abstract public function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getProperty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$property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This function is used to get property value from session object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@param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$property</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@param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$value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@return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mixed</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abstract public function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setProperty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$property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5257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1AA16-A29C-46DA-B76D-58B278B0AFBC}"/>
              </a:ext>
            </a:extLst>
          </p:cNvPr>
          <p:cNvSpPr>
            <a:spLocks noGrp="1"/>
          </p:cNvSpPr>
          <p:nvPr>
            <p:ph type="title"/>
          </p:nvPr>
        </p:nvSpPr>
        <p:spPr/>
        <p:txBody>
          <a:bodyPr/>
          <a:lstStyle/>
          <a:p>
            <a:r>
              <a:rPr lang="en-US" dirty="0"/>
              <a:t>Replacement Of Registry Class</a:t>
            </a:r>
          </a:p>
        </p:txBody>
      </p:sp>
      <p:sp>
        <p:nvSpPr>
          <p:cNvPr id="4" name="Slide Number Placeholder 3">
            <a:extLst>
              <a:ext uri="{FF2B5EF4-FFF2-40B4-BE49-F238E27FC236}">
                <a16:creationId xmlns:a16="http://schemas.microsoft.com/office/drawing/2014/main" id="{241204F0-EAFB-4DEF-9409-776351FDE114}"/>
              </a:ext>
            </a:extLst>
          </p:cNvPr>
          <p:cNvSpPr>
            <a:spLocks noGrp="1"/>
          </p:cNvSpPr>
          <p:nvPr>
            <p:ph type="sldNum" sz="quarter" idx="12"/>
          </p:nvPr>
        </p:nvSpPr>
        <p:spPr/>
        <p:txBody>
          <a:bodyPr/>
          <a:lstStyle/>
          <a:p>
            <a:pPr algn="ctr"/>
            <a:fld id="{90156F56-D5AE-4C6F-B826-C69D1BC521BB}" type="slidenum">
              <a:rPr lang="en-US" smtClean="0"/>
              <a:pPr algn="ctr"/>
              <a:t>33</a:t>
            </a:fld>
            <a:endParaRPr lang="en-US" dirty="0"/>
          </a:p>
        </p:txBody>
      </p:sp>
      <p:sp>
        <p:nvSpPr>
          <p:cNvPr id="7" name="Rectangle 1">
            <a:extLst>
              <a:ext uri="{FF2B5EF4-FFF2-40B4-BE49-F238E27FC236}">
                <a16:creationId xmlns:a16="http://schemas.microsoft.com/office/drawing/2014/main" id="{E36DCE81-3795-4D69-AE5B-D63F77630C6C}"/>
              </a:ext>
            </a:extLst>
          </p:cNvPr>
          <p:cNvSpPr>
            <a:spLocks noChangeArrowheads="1"/>
          </p:cNvSpPr>
          <p:nvPr/>
        </p:nvSpPr>
        <p:spPr bwMode="auto">
          <a:xfrm>
            <a:off x="414780" y="1139959"/>
            <a:ext cx="4260915" cy="5078313"/>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declare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strict_types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Class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CheckoutSessionService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Service class to set and get values from admin session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@author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Magento Service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skar@adobe.com</a:t>
            </a:r>
            <a:b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@package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Adobe\Common\Model</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namespace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Adobe\Common\Model;</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use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Magento\Catalog\Model\Session;</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use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Magento\Framework\</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SimpleDataObjectConverter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CatalogSessionService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AbstractService</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Catalog session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@var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Session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protected </a:t>
            </a:r>
            <a: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catalogSession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CheckoutSessionService</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constructor.</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@param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Session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catalogSession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__construct(Session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catalogSession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catalogSession</a:t>
            </a:r>
            <a:r>
              <a:rPr kumimoji="0" lang="en-US" altLang="en-US" sz="9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60000"/>
                </a:solidFill>
                <a:effectLst/>
                <a:latin typeface="Courier New" panose="02070309020205020404" pitchFamily="49" charset="0"/>
                <a:cs typeface="Courier New" panose="02070309020205020404" pitchFamily="49" charset="0"/>
              </a:rPr>
              <a:t>catalogSession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DE611288-C7ED-48F9-82E4-A393F8A8DD41}"/>
              </a:ext>
            </a:extLst>
          </p:cNvPr>
          <p:cNvSpPr>
            <a:spLocks noChangeArrowheads="1"/>
          </p:cNvSpPr>
          <p:nvPr/>
        </p:nvSpPr>
        <p:spPr bwMode="auto">
          <a:xfrm>
            <a:off x="4826524" y="1139959"/>
            <a:ext cx="6872107" cy="2446824"/>
          </a:xfrm>
          <a:prstGeom prst="rect">
            <a:avLst/>
          </a:prstGeom>
          <a:solidFill>
            <a:srgbClr val="FFFFFF"/>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900" b="1"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inheritDoc</a:t>
            </a:r>
            <a:b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getProperty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$property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$getter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'get'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SimpleDataObjectConverter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snakeCaseToUpperCamelCase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$property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catalogSession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$getter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900" b="1"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inheritDoc</a:t>
            </a:r>
            <a:b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function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setProperty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$property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$setter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'set'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SimpleDataObjectConverter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snakeCaseToUpperCamelCase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$property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catalogSession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$setter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60000"/>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34CB3F9E-69F3-43AD-BF1B-24287FEE0DA3}"/>
              </a:ext>
            </a:extLst>
          </p:cNvPr>
          <p:cNvSpPr txBox="1"/>
          <p:nvPr/>
        </p:nvSpPr>
        <p:spPr>
          <a:xfrm>
            <a:off x="4841828" y="4052968"/>
            <a:ext cx="5710666" cy="861774"/>
          </a:xfrm>
          <a:prstGeom prst="rect">
            <a:avLst/>
          </a:prstGeom>
          <a:noFill/>
        </p:spPr>
        <p:txBody>
          <a:bodyPr wrap="none" rtlCol="0">
            <a:spAutoFit/>
          </a:bodyPr>
          <a:lstStyle/>
          <a:p>
            <a:r>
              <a:rPr lang="en-US" sz="1400" dirty="0"/>
              <a:t>Reference Doc  </a:t>
            </a:r>
          </a:p>
          <a:p>
            <a:r>
              <a:rPr lang="en-US" sz="1200" i="1" dirty="0">
                <a:hlinkClick r:id="rId2"/>
              </a:rPr>
              <a:t>https://www.atwix.com/magento-2/alternatives-for-deprecated-registry-class-magento-2-3/</a:t>
            </a:r>
            <a:endParaRPr lang="en-US" sz="1200" i="1" dirty="0"/>
          </a:p>
          <a:p>
            <a:endParaRPr lang="en-US" sz="1200" i="1" dirty="0"/>
          </a:p>
          <a:p>
            <a:r>
              <a:rPr lang="en-US" sz="1200" dirty="0">
                <a:hlinkClick r:id="rId3"/>
              </a:rPr>
              <a:t>https://github.com/Vinai/module-current-product-example</a:t>
            </a:r>
            <a:endParaRPr lang="en-US" sz="1200" i="1" dirty="0"/>
          </a:p>
        </p:txBody>
      </p:sp>
    </p:spTree>
    <p:extLst>
      <p:ext uri="{BB962C8B-B14F-4D97-AF65-F5344CB8AC3E}">
        <p14:creationId xmlns:p14="http://schemas.microsoft.com/office/powerpoint/2010/main" val="3191104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1435-02EA-4386-B833-3AC0487C66EC}"/>
              </a:ext>
            </a:extLst>
          </p:cNvPr>
          <p:cNvSpPr>
            <a:spLocks noGrp="1"/>
          </p:cNvSpPr>
          <p:nvPr>
            <p:ph type="title"/>
          </p:nvPr>
        </p:nvSpPr>
        <p:spPr/>
        <p:txBody>
          <a:bodyPr/>
          <a:lstStyle/>
          <a:p>
            <a:r>
              <a:rPr lang="en-US" dirty="0"/>
              <a:t>Replacement for Magento\Framework\Indexer\</a:t>
            </a:r>
            <a:r>
              <a:rPr lang="en-US" dirty="0" err="1"/>
              <a:t>IndexerInterface</a:t>
            </a:r>
            <a:endParaRPr lang="en-US" dirty="0"/>
          </a:p>
        </p:txBody>
      </p:sp>
      <p:sp>
        <p:nvSpPr>
          <p:cNvPr id="4" name="Slide Number Placeholder 3">
            <a:extLst>
              <a:ext uri="{FF2B5EF4-FFF2-40B4-BE49-F238E27FC236}">
                <a16:creationId xmlns:a16="http://schemas.microsoft.com/office/drawing/2014/main" id="{F39514C6-9CC1-474C-AC9E-77216BB39119}"/>
              </a:ext>
            </a:extLst>
          </p:cNvPr>
          <p:cNvSpPr>
            <a:spLocks noGrp="1"/>
          </p:cNvSpPr>
          <p:nvPr>
            <p:ph type="sldNum" sz="quarter" idx="12"/>
          </p:nvPr>
        </p:nvSpPr>
        <p:spPr/>
        <p:txBody>
          <a:bodyPr/>
          <a:lstStyle/>
          <a:p>
            <a:pPr algn="ctr"/>
            <a:fld id="{90156F56-D5AE-4C6F-B826-C69D1BC521BB}" type="slidenum">
              <a:rPr lang="en-US" smtClean="0"/>
              <a:pPr algn="ctr"/>
              <a:t>34</a:t>
            </a:fld>
            <a:endParaRPr lang="en-US" dirty="0"/>
          </a:p>
        </p:txBody>
      </p:sp>
      <p:sp>
        <p:nvSpPr>
          <p:cNvPr id="5" name="Rectangle 4">
            <a:extLst>
              <a:ext uri="{FF2B5EF4-FFF2-40B4-BE49-F238E27FC236}">
                <a16:creationId xmlns:a16="http://schemas.microsoft.com/office/drawing/2014/main" id="{F9381EF9-26A5-43F4-A6CC-83729FAF167C}"/>
              </a:ext>
            </a:extLst>
          </p:cNvPr>
          <p:cNvSpPr/>
          <p:nvPr/>
        </p:nvSpPr>
        <p:spPr>
          <a:xfrm>
            <a:off x="304721" y="1061752"/>
            <a:ext cx="6346481" cy="369332"/>
          </a:xfrm>
          <a:prstGeom prst="rect">
            <a:avLst/>
          </a:prstGeom>
          <a:ln>
            <a:solidFill>
              <a:srgbClr val="FF0000"/>
            </a:solidFill>
          </a:ln>
        </p:spPr>
        <p:txBody>
          <a:bodyPr wrap="none">
            <a:spAutoFit/>
          </a:bodyPr>
          <a:lstStyle/>
          <a:p>
            <a:r>
              <a:rPr lang="en-US" dirty="0"/>
              <a:t>Deprecated Class :: Magento\Framework\Indexer\</a:t>
            </a:r>
            <a:r>
              <a:rPr lang="en-US" dirty="0" err="1"/>
              <a:t>IndexerInterface</a:t>
            </a:r>
            <a:endParaRPr lang="en-US" dirty="0"/>
          </a:p>
        </p:txBody>
      </p:sp>
      <p:sp>
        <p:nvSpPr>
          <p:cNvPr id="6" name="Rectangle 5">
            <a:extLst>
              <a:ext uri="{FF2B5EF4-FFF2-40B4-BE49-F238E27FC236}">
                <a16:creationId xmlns:a16="http://schemas.microsoft.com/office/drawing/2014/main" id="{927B5545-67BB-40D3-85F5-10EBB0218E56}"/>
              </a:ext>
            </a:extLst>
          </p:cNvPr>
          <p:cNvSpPr/>
          <p:nvPr/>
        </p:nvSpPr>
        <p:spPr>
          <a:xfrm>
            <a:off x="304721" y="1638561"/>
            <a:ext cx="6399059" cy="369332"/>
          </a:xfrm>
          <a:prstGeom prst="rect">
            <a:avLst/>
          </a:prstGeom>
          <a:ln>
            <a:solidFill>
              <a:srgbClr val="00B050"/>
            </a:solidFill>
          </a:ln>
        </p:spPr>
        <p:txBody>
          <a:bodyPr wrap="none">
            <a:spAutoFit/>
          </a:bodyPr>
          <a:lstStyle/>
          <a:p>
            <a:r>
              <a:rPr lang="en-US" dirty="0"/>
              <a:t>Replacement Class :: </a:t>
            </a:r>
            <a:r>
              <a:rPr lang="it-IT" dirty="0"/>
              <a:t>Magento\Framework\Indexer\ActionInterface</a:t>
            </a:r>
            <a:endParaRPr lang="en-US" dirty="0"/>
          </a:p>
        </p:txBody>
      </p:sp>
      <p:pic>
        <p:nvPicPr>
          <p:cNvPr id="9" name="Picture 8">
            <a:extLst>
              <a:ext uri="{FF2B5EF4-FFF2-40B4-BE49-F238E27FC236}">
                <a16:creationId xmlns:a16="http://schemas.microsoft.com/office/drawing/2014/main" id="{57592E68-C057-47DE-B988-91B1607938F0}"/>
              </a:ext>
            </a:extLst>
          </p:cNvPr>
          <p:cNvPicPr>
            <a:picLocks noChangeAspect="1"/>
          </p:cNvPicPr>
          <p:nvPr/>
        </p:nvPicPr>
        <p:blipFill>
          <a:blip r:embed="rId2"/>
          <a:stretch>
            <a:fillRect/>
          </a:stretch>
        </p:blipFill>
        <p:spPr>
          <a:xfrm>
            <a:off x="887628" y="2889600"/>
            <a:ext cx="3465118" cy="3278535"/>
          </a:xfrm>
          <a:prstGeom prst="rect">
            <a:avLst/>
          </a:prstGeom>
          <a:ln w="19050" cap="sq">
            <a:solidFill>
              <a:srgbClr val="FF66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3BAD54B0-ED5D-44CD-B0E8-C80C58FB9581}"/>
              </a:ext>
            </a:extLst>
          </p:cNvPr>
          <p:cNvPicPr>
            <a:picLocks noChangeAspect="1"/>
          </p:cNvPicPr>
          <p:nvPr/>
        </p:nvPicPr>
        <p:blipFill>
          <a:blip r:embed="rId3"/>
          <a:stretch>
            <a:fillRect/>
          </a:stretch>
        </p:blipFill>
        <p:spPr>
          <a:xfrm>
            <a:off x="7088957" y="2884980"/>
            <a:ext cx="3227238" cy="3283155"/>
          </a:xfrm>
          <a:prstGeom prst="rect">
            <a:avLst/>
          </a:prstGeom>
          <a:ln w="19050" cap="sq">
            <a:solidFill>
              <a:srgbClr val="FF6600"/>
            </a:solidFill>
            <a:prstDash val="solid"/>
            <a:miter lim="800000"/>
          </a:ln>
          <a:effectLst>
            <a:outerShdw blurRad="50800" dist="38100" dir="2700000" algn="tl" rotWithShape="0">
              <a:srgbClr val="000000">
                <a:alpha val="43000"/>
              </a:srgbClr>
            </a:outerShdw>
          </a:effectLst>
        </p:spPr>
      </p:pic>
      <p:sp>
        <p:nvSpPr>
          <p:cNvPr id="11" name="Rectangle 10">
            <a:extLst>
              <a:ext uri="{FF2B5EF4-FFF2-40B4-BE49-F238E27FC236}">
                <a16:creationId xmlns:a16="http://schemas.microsoft.com/office/drawing/2014/main" id="{052CFC75-4285-4AD0-80A7-70D34ABAE4C4}"/>
              </a:ext>
            </a:extLst>
          </p:cNvPr>
          <p:cNvSpPr/>
          <p:nvPr/>
        </p:nvSpPr>
        <p:spPr>
          <a:xfrm>
            <a:off x="1481125" y="2410156"/>
            <a:ext cx="2278124" cy="369332"/>
          </a:xfrm>
          <a:prstGeom prst="rect">
            <a:avLst/>
          </a:prstGeom>
        </p:spPr>
        <p:txBody>
          <a:bodyPr wrap="none">
            <a:spAutoFit/>
          </a:bodyPr>
          <a:lstStyle/>
          <a:p>
            <a:r>
              <a:rPr lang="en-US" dirty="0"/>
              <a:t>Deprecated Approach </a:t>
            </a:r>
          </a:p>
        </p:txBody>
      </p:sp>
      <p:sp>
        <p:nvSpPr>
          <p:cNvPr id="12" name="Rectangle 11">
            <a:extLst>
              <a:ext uri="{FF2B5EF4-FFF2-40B4-BE49-F238E27FC236}">
                <a16:creationId xmlns:a16="http://schemas.microsoft.com/office/drawing/2014/main" id="{300309FA-1353-479E-8843-F2493AB1147B}"/>
              </a:ext>
            </a:extLst>
          </p:cNvPr>
          <p:cNvSpPr/>
          <p:nvPr/>
        </p:nvSpPr>
        <p:spPr>
          <a:xfrm>
            <a:off x="7604526" y="2387924"/>
            <a:ext cx="2425536" cy="369332"/>
          </a:xfrm>
          <a:prstGeom prst="rect">
            <a:avLst/>
          </a:prstGeom>
        </p:spPr>
        <p:txBody>
          <a:bodyPr wrap="none">
            <a:spAutoFit/>
          </a:bodyPr>
          <a:lstStyle/>
          <a:p>
            <a:r>
              <a:rPr lang="en-US" dirty="0"/>
              <a:t>Replacement Approach </a:t>
            </a:r>
          </a:p>
        </p:txBody>
      </p:sp>
    </p:spTree>
    <p:extLst>
      <p:ext uri="{BB962C8B-B14F-4D97-AF65-F5344CB8AC3E}">
        <p14:creationId xmlns:p14="http://schemas.microsoft.com/office/powerpoint/2010/main" val="4293367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2F82E-3D38-4875-9C18-EB00217AA39D}"/>
              </a:ext>
            </a:extLst>
          </p:cNvPr>
          <p:cNvSpPr>
            <a:spLocks noGrp="1"/>
          </p:cNvSpPr>
          <p:nvPr>
            <p:ph type="title"/>
          </p:nvPr>
        </p:nvSpPr>
        <p:spPr/>
        <p:txBody>
          <a:bodyPr/>
          <a:lstStyle/>
          <a:p>
            <a:r>
              <a:rPr lang="en-US" dirty="0"/>
              <a:t>Some more changes</a:t>
            </a:r>
          </a:p>
        </p:txBody>
      </p:sp>
      <p:sp>
        <p:nvSpPr>
          <p:cNvPr id="3" name="Content Placeholder 2">
            <a:extLst>
              <a:ext uri="{FF2B5EF4-FFF2-40B4-BE49-F238E27FC236}">
                <a16:creationId xmlns:a16="http://schemas.microsoft.com/office/drawing/2014/main" id="{2863DD13-BE5A-4DE1-A00B-2E28F5ABFBB7}"/>
              </a:ext>
            </a:extLst>
          </p:cNvPr>
          <p:cNvSpPr>
            <a:spLocks noGrp="1"/>
          </p:cNvSpPr>
          <p:nvPr>
            <p:ph idx="1"/>
          </p:nvPr>
        </p:nvSpPr>
        <p:spPr>
          <a:xfrm>
            <a:off x="304721" y="1012825"/>
            <a:ext cx="9639379" cy="2085975"/>
          </a:xfrm>
        </p:spPr>
        <p:txBody>
          <a:bodyPr/>
          <a:lstStyle/>
          <a:p>
            <a:pPr marL="9525" indent="0">
              <a:buNone/>
            </a:pPr>
            <a:r>
              <a:rPr lang="en-US" b="1" dirty="0"/>
              <a:t>Replacement for Inventory Class</a:t>
            </a:r>
          </a:p>
          <a:p>
            <a:r>
              <a:rPr lang="en-US" sz="1800" dirty="0"/>
              <a:t>Magento introduced Multi-Source Inventory </a:t>
            </a:r>
          </a:p>
          <a:p>
            <a:r>
              <a:rPr lang="en-US" sz="1800" dirty="0"/>
              <a:t>Magento deprecated all Inventory add, update, delete related classes</a:t>
            </a:r>
          </a:p>
          <a:p>
            <a:r>
              <a:rPr lang="en-US" sz="1800" dirty="0"/>
              <a:t>Reference can be found in the URL : </a:t>
            </a:r>
            <a:r>
              <a:rPr lang="en-US" sz="1800" dirty="0">
                <a:hlinkClick r:id="rId2"/>
              </a:rPr>
              <a:t>https://devdocs.magento.com/guides/v2.3/inventory/inventory-api-reference.html</a:t>
            </a:r>
            <a:endParaRPr lang="en-US" sz="1800" dirty="0"/>
          </a:p>
        </p:txBody>
      </p:sp>
      <p:sp>
        <p:nvSpPr>
          <p:cNvPr id="4" name="Slide Number Placeholder 3">
            <a:extLst>
              <a:ext uri="{FF2B5EF4-FFF2-40B4-BE49-F238E27FC236}">
                <a16:creationId xmlns:a16="http://schemas.microsoft.com/office/drawing/2014/main" id="{65CFC2C8-7F61-453D-A048-6823DEEC29BC}"/>
              </a:ext>
            </a:extLst>
          </p:cNvPr>
          <p:cNvSpPr>
            <a:spLocks noGrp="1"/>
          </p:cNvSpPr>
          <p:nvPr>
            <p:ph type="sldNum" sz="quarter" idx="12"/>
          </p:nvPr>
        </p:nvSpPr>
        <p:spPr/>
        <p:txBody>
          <a:bodyPr/>
          <a:lstStyle/>
          <a:p>
            <a:pPr algn="ctr"/>
            <a:fld id="{90156F56-D5AE-4C6F-B826-C69D1BC521BB}" type="slidenum">
              <a:rPr lang="en-US" smtClean="0"/>
              <a:pPr algn="ctr"/>
              <a:t>35</a:t>
            </a:fld>
            <a:endParaRPr lang="en-US" dirty="0"/>
          </a:p>
        </p:txBody>
      </p:sp>
      <p:sp>
        <p:nvSpPr>
          <p:cNvPr id="5" name="Content Placeholder 2">
            <a:extLst>
              <a:ext uri="{FF2B5EF4-FFF2-40B4-BE49-F238E27FC236}">
                <a16:creationId xmlns:a16="http://schemas.microsoft.com/office/drawing/2014/main" id="{6081C9B3-E911-4C88-8A27-70A6940EB13C}"/>
              </a:ext>
            </a:extLst>
          </p:cNvPr>
          <p:cNvSpPr txBox="1">
            <a:spLocks/>
          </p:cNvSpPr>
          <p:nvPr/>
        </p:nvSpPr>
        <p:spPr>
          <a:xfrm>
            <a:off x="292021" y="3146425"/>
            <a:ext cx="9639379" cy="930275"/>
          </a:xfrm>
          <a:prstGeom prst="rect">
            <a:avLst/>
          </a:prstGeom>
        </p:spPr>
        <p:txBody>
          <a:bodyPr vert="horz" lIns="108829" tIns="54414" rIns="108829" bIns="54414" rtlCol="0">
            <a:normAutofit/>
          </a:bodyPr>
          <a:lstStyle>
            <a:lvl1pPr marL="274638" indent="-265113" algn="l" defTabSz="1088291" rtl="0" eaLnBrk="1" latinLnBrk="0" hangingPunct="1">
              <a:spcBef>
                <a:spcPts val="714"/>
              </a:spcBef>
              <a:buClr>
                <a:schemeClr val="bg1">
                  <a:lumMod val="50000"/>
                </a:schemeClr>
              </a:buClr>
              <a:buSzPct val="70000"/>
              <a:buFont typeface="Wingdings" pitchFamily="2" charset="2"/>
              <a:buChar char="§"/>
              <a:defRPr sz="2400" kern="1200">
                <a:solidFill>
                  <a:schemeClr val="tx1"/>
                </a:solidFill>
                <a:latin typeface="Adobe Clean Light" pitchFamily="34" charset="0"/>
                <a:ea typeface="+mn-ea"/>
                <a:cs typeface="+mn-cs"/>
              </a:defRPr>
            </a:lvl1pPr>
            <a:lvl2pPr marL="551703" indent="-275852" algn="l" defTabSz="1088291" rtl="0" eaLnBrk="1" latinLnBrk="0" hangingPunct="1">
              <a:spcBef>
                <a:spcPts val="714"/>
              </a:spcBef>
              <a:buClr>
                <a:schemeClr val="bg1">
                  <a:lumMod val="50000"/>
                </a:schemeClr>
              </a:buClr>
              <a:buSzPct val="70000"/>
              <a:buFont typeface="Wingdings" pitchFamily="2" charset="2"/>
              <a:buChar char="§"/>
              <a:defRPr sz="2000" kern="1200">
                <a:solidFill>
                  <a:schemeClr val="tx1"/>
                </a:solidFill>
                <a:latin typeface="+mn-lt"/>
                <a:ea typeface="+mn-ea"/>
                <a:cs typeface="+mn-cs"/>
              </a:defRPr>
            </a:lvl2pPr>
            <a:lvl3pPr marL="751979" indent="-200276" algn="l" defTabSz="1088291" rtl="0" eaLnBrk="1" latinLnBrk="0" hangingPunct="1">
              <a:spcBef>
                <a:spcPts val="714"/>
              </a:spcBef>
              <a:buClr>
                <a:schemeClr val="bg1">
                  <a:lumMod val="50000"/>
                </a:schemeClr>
              </a:buClr>
              <a:buSzPct val="70000"/>
              <a:buFont typeface="Wingdings" pitchFamily="2" charset="2"/>
              <a:buChar char="§"/>
              <a:defRPr sz="1800" kern="1200">
                <a:solidFill>
                  <a:schemeClr val="tx1"/>
                </a:solidFill>
                <a:latin typeface="+mn-lt"/>
                <a:ea typeface="+mn-ea"/>
                <a:cs typeface="+mn-cs"/>
              </a:defRPr>
            </a:lvl3pPr>
            <a:lvl4pPr marL="950366" indent="-198387" algn="l" defTabSz="1088291" rtl="0" eaLnBrk="1" latinLnBrk="0" hangingPunct="1">
              <a:spcBef>
                <a:spcPts val="714"/>
              </a:spcBef>
              <a:buClr>
                <a:schemeClr val="bg1">
                  <a:lumMod val="50000"/>
                </a:schemeClr>
              </a:buClr>
              <a:buSzPct val="70000"/>
              <a:buFont typeface="Wingdings" pitchFamily="2" charset="2"/>
              <a:buChar char="§"/>
              <a:defRPr sz="1800" kern="1200">
                <a:solidFill>
                  <a:schemeClr val="tx1"/>
                </a:solidFill>
                <a:latin typeface="+mn-lt"/>
                <a:ea typeface="+mn-ea"/>
                <a:cs typeface="+mn-cs"/>
              </a:defRPr>
            </a:lvl4pPr>
            <a:lvl5pPr marL="1088291" indent="-137926" algn="l" defTabSz="1088291" rtl="0" eaLnBrk="1" latinLnBrk="0" hangingPunct="1">
              <a:spcBef>
                <a:spcPts val="714"/>
              </a:spcBef>
              <a:buClr>
                <a:schemeClr val="bg1">
                  <a:lumMod val="50000"/>
                </a:schemeClr>
              </a:buClr>
              <a:buSzPct val="70000"/>
              <a:buFont typeface="Wingdings" pitchFamily="2" charset="2"/>
              <a:buChar char="§"/>
              <a:defRPr sz="1400" kern="1200">
                <a:solidFill>
                  <a:schemeClr val="tx1"/>
                </a:solidFill>
                <a:latin typeface="+mn-lt"/>
                <a:ea typeface="+mn-ea"/>
                <a:cs typeface="+mn-cs"/>
              </a:defRPr>
            </a:lvl5pPr>
            <a:lvl6pPr marL="299279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6944"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08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235"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525" indent="0">
              <a:buFont typeface="Wingdings" pitchFamily="2" charset="2"/>
              <a:buNone/>
            </a:pPr>
            <a:endParaRPr lang="en-US" sz="1800" dirty="0"/>
          </a:p>
        </p:txBody>
      </p:sp>
      <p:sp>
        <p:nvSpPr>
          <p:cNvPr id="6" name="Content Placeholder 2">
            <a:extLst>
              <a:ext uri="{FF2B5EF4-FFF2-40B4-BE49-F238E27FC236}">
                <a16:creationId xmlns:a16="http://schemas.microsoft.com/office/drawing/2014/main" id="{923BB932-5349-4A07-8BEE-7FA5563CE726}"/>
              </a:ext>
            </a:extLst>
          </p:cNvPr>
          <p:cNvSpPr txBox="1">
            <a:spLocks/>
          </p:cNvSpPr>
          <p:nvPr/>
        </p:nvSpPr>
        <p:spPr>
          <a:xfrm>
            <a:off x="317421" y="3368674"/>
            <a:ext cx="9639379" cy="930275"/>
          </a:xfrm>
          <a:prstGeom prst="rect">
            <a:avLst/>
          </a:prstGeom>
        </p:spPr>
        <p:txBody>
          <a:bodyPr vert="horz" lIns="108829" tIns="54414" rIns="108829" bIns="54414" rtlCol="0">
            <a:normAutofit/>
          </a:bodyPr>
          <a:lstStyle>
            <a:lvl1pPr marL="274638" indent="-265113" algn="l" defTabSz="1088291" rtl="0" eaLnBrk="1" latinLnBrk="0" hangingPunct="1">
              <a:spcBef>
                <a:spcPts val="714"/>
              </a:spcBef>
              <a:buClr>
                <a:schemeClr val="bg1">
                  <a:lumMod val="50000"/>
                </a:schemeClr>
              </a:buClr>
              <a:buSzPct val="70000"/>
              <a:buFont typeface="Wingdings" pitchFamily="2" charset="2"/>
              <a:buChar char="§"/>
              <a:defRPr sz="2400" kern="1200">
                <a:solidFill>
                  <a:schemeClr val="tx1"/>
                </a:solidFill>
                <a:latin typeface="Adobe Clean Light" pitchFamily="34" charset="0"/>
                <a:ea typeface="+mn-ea"/>
                <a:cs typeface="+mn-cs"/>
              </a:defRPr>
            </a:lvl1pPr>
            <a:lvl2pPr marL="551703" indent="-275852" algn="l" defTabSz="1088291" rtl="0" eaLnBrk="1" latinLnBrk="0" hangingPunct="1">
              <a:spcBef>
                <a:spcPts val="714"/>
              </a:spcBef>
              <a:buClr>
                <a:schemeClr val="bg1">
                  <a:lumMod val="50000"/>
                </a:schemeClr>
              </a:buClr>
              <a:buSzPct val="70000"/>
              <a:buFont typeface="Wingdings" pitchFamily="2" charset="2"/>
              <a:buChar char="§"/>
              <a:defRPr sz="2000" kern="1200">
                <a:solidFill>
                  <a:schemeClr val="tx1"/>
                </a:solidFill>
                <a:latin typeface="+mn-lt"/>
                <a:ea typeface="+mn-ea"/>
                <a:cs typeface="+mn-cs"/>
              </a:defRPr>
            </a:lvl2pPr>
            <a:lvl3pPr marL="751979" indent="-200276" algn="l" defTabSz="1088291" rtl="0" eaLnBrk="1" latinLnBrk="0" hangingPunct="1">
              <a:spcBef>
                <a:spcPts val="714"/>
              </a:spcBef>
              <a:buClr>
                <a:schemeClr val="bg1">
                  <a:lumMod val="50000"/>
                </a:schemeClr>
              </a:buClr>
              <a:buSzPct val="70000"/>
              <a:buFont typeface="Wingdings" pitchFamily="2" charset="2"/>
              <a:buChar char="§"/>
              <a:defRPr sz="1800" kern="1200">
                <a:solidFill>
                  <a:schemeClr val="tx1"/>
                </a:solidFill>
                <a:latin typeface="+mn-lt"/>
                <a:ea typeface="+mn-ea"/>
                <a:cs typeface="+mn-cs"/>
              </a:defRPr>
            </a:lvl3pPr>
            <a:lvl4pPr marL="950366" indent="-198387" algn="l" defTabSz="1088291" rtl="0" eaLnBrk="1" latinLnBrk="0" hangingPunct="1">
              <a:spcBef>
                <a:spcPts val="714"/>
              </a:spcBef>
              <a:buClr>
                <a:schemeClr val="bg1">
                  <a:lumMod val="50000"/>
                </a:schemeClr>
              </a:buClr>
              <a:buSzPct val="70000"/>
              <a:buFont typeface="Wingdings" pitchFamily="2" charset="2"/>
              <a:buChar char="§"/>
              <a:defRPr sz="1800" kern="1200">
                <a:solidFill>
                  <a:schemeClr val="tx1"/>
                </a:solidFill>
                <a:latin typeface="+mn-lt"/>
                <a:ea typeface="+mn-ea"/>
                <a:cs typeface="+mn-cs"/>
              </a:defRPr>
            </a:lvl4pPr>
            <a:lvl5pPr marL="1088291" indent="-137926" algn="l" defTabSz="1088291" rtl="0" eaLnBrk="1" latinLnBrk="0" hangingPunct="1">
              <a:spcBef>
                <a:spcPts val="714"/>
              </a:spcBef>
              <a:buClr>
                <a:schemeClr val="bg1">
                  <a:lumMod val="50000"/>
                </a:schemeClr>
              </a:buClr>
              <a:buSzPct val="70000"/>
              <a:buFont typeface="Wingdings" pitchFamily="2" charset="2"/>
              <a:buChar char="§"/>
              <a:defRPr sz="1400" kern="1200">
                <a:solidFill>
                  <a:schemeClr val="tx1"/>
                </a:solidFill>
                <a:latin typeface="+mn-lt"/>
                <a:ea typeface="+mn-ea"/>
                <a:cs typeface="+mn-cs"/>
              </a:defRPr>
            </a:lvl5pPr>
            <a:lvl6pPr marL="299279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6944"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08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235"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525" indent="0">
              <a:buNone/>
            </a:pPr>
            <a:r>
              <a:rPr lang="en-US" b="1" dirty="0"/>
              <a:t>Use of declarative schema</a:t>
            </a:r>
          </a:p>
          <a:p>
            <a:r>
              <a:rPr lang="en-US" sz="1800" dirty="0"/>
              <a:t>Use declarative schema replace of setup install, upgrade script</a:t>
            </a:r>
          </a:p>
        </p:txBody>
      </p:sp>
    </p:spTree>
    <p:extLst>
      <p:ext uri="{BB962C8B-B14F-4D97-AF65-F5344CB8AC3E}">
        <p14:creationId xmlns:p14="http://schemas.microsoft.com/office/powerpoint/2010/main" val="1319135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2037D-6978-4257-8106-5386BCC730DF}"/>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E608123A-D901-4CB2-BAFB-7B3FA9B415F8}"/>
              </a:ext>
            </a:extLst>
          </p:cNvPr>
          <p:cNvSpPr>
            <a:spLocks noGrp="1"/>
          </p:cNvSpPr>
          <p:nvPr>
            <p:ph idx="1"/>
          </p:nvPr>
        </p:nvSpPr>
        <p:spPr/>
        <p:txBody>
          <a:bodyPr/>
          <a:lstStyle/>
          <a:p>
            <a:pPr>
              <a:lnSpc>
                <a:spcPct val="150000"/>
              </a:lnSpc>
            </a:pPr>
            <a:r>
              <a:rPr lang="en-US" dirty="0"/>
              <a:t>Code Audit, Code Upgrade and implementation are major service provided my Magento Service Team</a:t>
            </a:r>
          </a:p>
          <a:p>
            <a:pPr>
              <a:lnSpc>
                <a:spcPct val="150000"/>
              </a:lnSpc>
            </a:pPr>
            <a:r>
              <a:rPr lang="en-US" dirty="0"/>
              <a:t>Deprecated codes are outdated code/old approach that exists in the framework</a:t>
            </a:r>
          </a:p>
          <a:p>
            <a:pPr>
              <a:lnSpc>
                <a:spcPct val="150000"/>
              </a:lnSpc>
            </a:pPr>
            <a:r>
              <a:rPr lang="en-US" dirty="0"/>
              <a:t>Deprecated codes are still working, soon in the future will be removed</a:t>
            </a:r>
          </a:p>
          <a:p>
            <a:pPr>
              <a:lnSpc>
                <a:spcPct val="150000"/>
              </a:lnSpc>
            </a:pPr>
            <a:r>
              <a:rPr lang="en-US" dirty="0"/>
              <a:t>If custom developed code contains deprecated code those need to be replaced with the new approach according Magento latest version</a:t>
            </a:r>
          </a:p>
          <a:p>
            <a:pPr>
              <a:lnSpc>
                <a:spcPct val="150000"/>
              </a:lnSpc>
            </a:pPr>
            <a:r>
              <a:rPr lang="en-US" dirty="0"/>
              <a:t>New development should not be done using deprecated code</a:t>
            </a:r>
          </a:p>
          <a:p>
            <a:endParaRPr lang="en-US" dirty="0"/>
          </a:p>
        </p:txBody>
      </p:sp>
      <p:sp>
        <p:nvSpPr>
          <p:cNvPr id="4" name="Slide Number Placeholder 3">
            <a:extLst>
              <a:ext uri="{FF2B5EF4-FFF2-40B4-BE49-F238E27FC236}">
                <a16:creationId xmlns:a16="http://schemas.microsoft.com/office/drawing/2014/main" id="{0D5EB039-3DBD-45FB-BCCA-8E1B1CFD0160}"/>
              </a:ext>
            </a:extLst>
          </p:cNvPr>
          <p:cNvSpPr>
            <a:spLocks noGrp="1"/>
          </p:cNvSpPr>
          <p:nvPr>
            <p:ph type="sldNum" sz="quarter" idx="12"/>
          </p:nvPr>
        </p:nvSpPr>
        <p:spPr/>
        <p:txBody>
          <a:bodyPr/>
          <a:lstStyle/>
          <a:p>
            <a:pPr algn="ctr"/>
            <a:fld id="{90156F56-D5AE-4C6F-B826-C69D1BC521BB}" type="slidenum">
              <a:rPr lang="en-US" smtClean="0"/>
              <a:pPr algn="ctr"/>
              <a:t>36</a:t>
            </a:fld>
            <a:endParaRPr lang="en-US" dirty="0"/>
          </a:p>
        </p:txBody>
      </p:sp>
    </p:spTree>
    <p:extLst>
      <p:ext uri="{BB962C8B-B14F-4D97-AF65-F5344CB8AC3E}">
        <p14:creationId xmlns:p14="http://schemas.microsoft.com/office/powerpoint/2010/main" val="2010430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2C18-42C8-4D9A-9843-6831C4509040}"/>
              </a:ext>
            </a:extLst>
          </p:cNvPr>
          <p:cNvSpPr>
            <a:spLocks noGrp="1"/>
          </p:cNvSpPr>
          <p:nvPr>
            <p:ph type="title"/>
          </p:nvPr>
        </p:nvSpPr>
        <p:spPr/>
        <p:txBody>
          <a:bodyPr/>
          <a:lstStyle/>
          <a:p>
            <a:r>
              <a:rPr lang="en-US" dirty="0"/>
              <a:t>Q/A</a:t>
            </a:r>
          </a:p>
        </p:txBody>
      </p:sp>
      <p:sp>
        <p:nvSpPr>
          <p:cNvPr id="3" name="Content Placeholder 2">
            <a:extLst>
              <a:ext uri="{FF2B5EF4-FFF2-40B4-BE49-F238E27FC236}">
                <a16:creationId xmlns:a16="http://schemas.microsoft.com/office/drawing/2014/main" id="{D1CF8688-E1F3-44DE-B6E6-7B8295D1536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8E7B56FB-66BD-4EDE-8F92-680409B0755C}"/>
              </a:ext>
            </a:extLst>
          </p:cNvPr>
          <p:cNvSpPr>
            <a:spLocks noGrp="1"/>
          </p:cNvSpPr>
          <p:nvPr>
            <p:ph type="sldNum" sz="quarter" idx="12"/>
          </p:nvPr>
        </p:nvSpPr>
        <p:spPr/>
        <p:txBody>
          <a:bodyPr/>
          <a:lstStyle/>
          <a:p>
            <a:pPr algn="ctr"/>
            <a:fld id="{90156F56-D5AE-4C6F-B826-C69D1BC521BB}" type="slidenum">
              <a:rPr lang="en-US" smtClean="0"/>
              <a:pPr algn="ctr"/>
              <a:t>37</a:t>
            </a:fld>
            <a:endParaRPr lang="en-US" dirty="0"/>
          </a:p>
        </p:txBody>
      </p:sp>
    </p:spTree>
    <p:extLst>
      <p:ext uri="{BB962C8B-B14F-4D97-AF65-F5344CB8AC3E}">
        <p14:creationId xmlns:p14="http://schemas.microsoft.com/office/powerpoint/2010/main" val="1093014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179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7F11-AB93-4ABC-AF22-79194673C548}"/>
              </a:ext>
            </a:extLst>
          </p:cNvPr>
          <p:cNvSpPr>
            <a:spLocks noGrp="1"/>
          </p:cNvSpPr>
          <p:nvPr>
            <p:ph type="title"/>
          </p:nvPr>
        </p:nvSpPr>
        <p:spPr/>
        <p:txBody>
          <a:bodyPr/>
          <a:lstStyle/>
          <a:p>
            <a:r>
              <a:rPr lang="en-US" dirty="0"/>
              <a:t>Code Audit/Review Checklist</a:t>
            </a:r>
          </a:p>
        </p:txBody>
      </p:sp>
      <p:sp>
        <p:nvSpPr>
          <p:cNvPr id="3" name="Content Placeholder 2">
            <a:extLst>
              <a:ext uri="{FF2B5EF4-FFF2-40B4-BE49-F238E27FC236}">
                <a16:creationId xmlns:a16="http://schemas.microsoft.com/office/drawing/2014/main" id="{70C8AD0F-C636-47B2-8016-E370AC6698A9}"/>
              </a:ext>
            </a:extLst>
          </p:cNvPr>
          <p:cNvSpPr>
            <a:spLocks noGrp="1"/>
          </p:cNvSpPr>
          <p:nvPr>
            <p:ph idx="1"/>
          </p:nvPr>
        </p:nvSpPr>
        <p:spPr/>
        <p:txBody>
          <a:bodyPr/>
          <a:lstStyle/>
          <a:p>
            <a:r>
              <a:rPr lang="en-US" dirty="0"/>
              <a:t>Review Magento core version and suggest for core upgrade</a:t>
            </a:r>
          </a:p>
          <a:p>
            <a:endParaRPr lang="en-US" dirty="0"/>
          </a:p>
          <a:p>
            <a:r>
              <a:rPr lang="en-US" dirty="0"/>
              <a:t>Review the custom code and check programing best practices are followed or not</a:t>
            </a:r>
          </a:p>
          <a:p>
            <a:endParaRPr lang="en-US" dirty="0"/>
          </a:p>
          <a:p>
            <a:r>
              <a:rPr lang="en-US" dirty="0"/>
              <a:t>Review the business logic and check the data flow in the system</a:t>
            </a:r>
          </a:p>
          <a:p>
            <a:endParaRPr lang="en-US" dirty="0"/>
          </a:p>
          <a:p>
            <a:r>
              <a:rPr lang="en-US" dirty="0"/>
              <a:t>Review Magento best practices are followed or not</a:t>
            </a:r>
          </a:p>
          <a:p>
            <a:endParaRPr lang="en-US" dirty="0"/>
          </a:p>
          <a:p>
            <a:r>
              <a:rPr lang="en-US" dirty="0"/>
              <a:t>Review PHP coding best practices if applicable</a:t>
            </a:r>
          </a:p>
          <a:p>
            <a:endParaRPr lang="en-US" dirty="0"/>
          </a:p>
          <a:p>
            <a:r>
              <a:rPr lang="en-US" b="1" dirty="0"/>
              <a:t>Review Magento deprecated methods and classes</a:t>
            </a:r>
          </a:p>
        </p:txBody>
      </p:sp>
      <p:sp>
        <p:nvSpPr>
          <p:cNvPr id="4" name="Slide Number Placeholder 3">
            <a:extLst>
              <a:ext uri="{FF2B5EF4-FFF2-40B4-BE49-F238E27FC236}">
                <a16:creationId xmlns:a16="http://schemas.microsoft.com/office/drawing/2014/main" id="{3434E132-63E7-46B7-8DD3-939A398E318F}"/>
              </a:ext>
            </a:extLst>
          </p:cNvPr>
          <p:cNvSpPr>
            <a:spLocks noGrp="1"/>
          </p:cNvSpPr>
          <p:nvPr>
            <p:ph type="sldNum" sz="quarter" idx="12"/>
          </p:nvPr>
        </p:nvSpPr>
        <p:spPr/>
        <p:txBody>
          <a:bodyPr/>
          <a:lstStyle/>
          <a:p>
            <a:pPr algn="ctr"/>
            <a:fld id="{90156F56-D5AE-4C6F-B826-C69D1BC521BB}" type="slidenum">
              <a:rPr lang="en-US" smtClean="0"/>
              <a:pPr algn="ctr"/>
              <a:t>4</a:t>
            </a:fld>
            <a:endParaRPr lang="en-US" dirty="0"/>
          </a:p>
        </p:txBody>
      </p:sp>
    </p:spTree>
    <p:extLst>
      <p:ext uri="{BB962C8B-B14F-4D97-AF65-F5344CB8AC3E}">
        <p14:creationId xmlns:p14="http://schemas.microsoft.com/office/powerpoint/2010/main" val="38150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4373-B110-46EF-B737-AD9B59D34E2D}"/>
              </a:ext>
            </a:extLst>
          </p:cNvPr>
          <p:cNvSpPr>
            <a:spLocks noGrp="1"/>
          </p:cNvSpPr>
          <p:nvPr>
            <p:ph type="title"/>
          </p:nvPr>
        </p:nvSpPr>
        <p:spPr/>
        <p:txBody>
          <a:bodyPr/>
          <a:lstStyle/>
          <a:p>
            <a:r>
              <a:rPr lang="en-US" dirty="0"/>
              <a:t>What is deprecated Code ?</a:t>
            </a:r>
          </a:p>
        </p:txBody>
      </p:sp>
      <p:sp>
        <p:nvSpPr>
          <p:cNvPr id="3" name="Content Placeholder 2">
            <a:extLst>
              <a:ext uri="{FF2B5EF4-FFF2-40B4-BE49-F238E27FC236}">
                <a16:creationId xmlns:a16="http://schemas.microsoft.com/office/drawing/2014/main" id="{D9E21B82-9D01-4EF1-8ED9-E453AC63A699}"/>
              </a:ext>
            </a:extLst>
          </p:cNvPr>
          <p:cNvSpPr>
            <a:spLocks noGrp="1"/>
          </p:cNvSpPr>
          <p:nvPr>
            <p:ph idx="1"/>
          </p:nvPr>
        </p:nvSpPr>
        <p:spPr/>
        <p:txBody>
          <a:bodyPr/>
          <a:lstStyle/>
          <a:p>
            <a:r>
              <a:rPr lang="en-US" dirty="0"/>
              <a:t>Deprecation, in its programming sense, is the process of taking older code and marking it as no longer being useful within the codebase, usually because it has been superseded by newer code. The deprecated code is not immediately removed from the codebase because doing so may cause regression errors.</a:t>
            </a:r>
          </a:p>
          <a:p>
            <a:endParaRPr lang="en-US" dirty="0"/>
          </a:p>
          <a:p>
            <a:pPr marL="9525" indent="0">
              <a:buNone/>
            </a:pPr>
            <a:r>
              <a:rPr lang="en-US" b="1" dirty="0"/>
              <a:t>Key Points needs to be remember</a:t>
            </a:r>
          </a:p>
        </p:txBody>
      </p:sp>
      <p:sp>
        <p:nvSpPr>
          <p:cNvPr id="4" name="Slide Number Placeholder 3">
            <a:extLst>
              <a:ext uri="{FF2B5EF4-FFF2-40B4-BE49-F238E27FC236}">
                <a16:creationId xmlns:a16="http://schemas.microsoft.com/office/drawing/2014/main" id="{C1845F3F-3FD5-43A1-870B-DAB73C8371A2}"/>
              </a:ext>
            </a:extLst>
          </p:cNvPr>
          <p:cNvSpPr>
            <a:spLocks noGrp="1"/>
          </p:cNvSpPr>
          <p:nvPr>
            <p:ph type="sldNum" sz="quarter" idx="12"/>
          </p:nvPr>
        </p:nvSpPr>
        <p:spPr/>
        <p:txBody>
          <a:bodyPr/>
          <a:lstStyle/>
          <a:p>
            <a:pPr algn="ctr"/>
            <a:fld id="{90156F56-D5AE-4C6F-B826-C69D1BC521BB}" type="slidenum">
              <a:rPr lang="en-US" smtClean="0"/>
              <a:pPr algn="ctr"/>
              <a:t>5</a:t>
            </a:fld>
            <a:endParaRPr lang="en-US" dirty="0"/>
          </a:p>
        </p:txBody>
      </p:sp>
      <p:sp>
        <p:nvSpPr>
          <p:cNvPr id="5" name="TextBox 4">
            <a:extLst>
              <a:ext uri="{FF2B5EF4-FFF2-40B4-BE49-F238E27FC236}">
                <a16:creationId xmlns:a16="http://schemas.microsoft.com/office/drawing/2014/main" id="{73E968C7-CD08-414C-A58C-DFF3F7D2A2E9}"/>
              </a:ext>
            </a:extLst>
          </p:cNvPr>
          <p:cNvSpPr txBox="1"/>
          <p:nvPr/>
        </p:nvSpPr>
        <p:spPr>
          <a:xfrm>
            <a:off x="424207" y="3705998"/>
            <a:ext cx="10501459" cy="2534284"/>
          </a:xfrm>
          <a:prstGeom prst="rect">
            <a:avLst/>
          </a:prstGeom>
          <a:noFill/>
        </p:spPr>
        <p:txBody>
          <a:bodyPr wrap="square" rtlCol="0">
            <a:spAutoFit/>
          </a:bodyPr>
          <a:lstStyle/>
          <a:p>
            <a:pPr marL="342900" indent="-342900">
              <a:lnSpc>
                <a:spcPct val="150000"/>
              </a:lnSpc>
              <a:buFont typeface="+mj-lt"/>
              <a:buAutoNum type="arabicPeriod"/>
            </a:pPr>
            <a:r>
              <a:rPr lang="en-US" dirty="0"/>
              <a:t>If custom code/extension have deprecated code, it is suggested to replaced those codes with alternate approach</a:t>
            </a:r>
          </a:p>
          <a:p>
            <a:pPr marL="342900" indent="-342900">
              <a:lnSpc>
                <a:spcPct val="150000"/>
              </a:lnSpc>
              <a:buFont typeface="+mj-lt"/>
              <a:buAutoNum type="arabicPeriod"/>
            </a:pPr>
            <a:r>
              <a:rPr lang="en-US" dirty="0"/>
              <a:t>Deprecated codes soon will be removed in the upcoming version</a:t>
            </a:r>
          </a:p>
          <a:p>
            <a:pPr marL="342900" indent="-342900">
              <a:lnSpc>
                <a:spcPct val="150000"/>
              </a:lnSpc>
              <a:buFont typeface="+mj-lt"/>
              <a:buAutoNum type="arabicPeriod"/>
            </a:pPr>
            <a:r>
              <a:rPr lang="en-US" dirty="0"/>
              <a:t>New development should not be done using deprecated code</a:t>
            </a:r>
          </a:p>
          <a:p>
            <a:pPr marL="342900" indent="-342900">
              <a:lnSpc>
                <a:spcPct val="150000"/>
              </a:lnSpc>
              <a:buFont typeface="+mj-lt"/>
              <a:buAutoNum type="arabicPeriod"/>
            </a:pPr>
            <a:r>
              <a:rPr lang="en-US" dirty="0"/>
              <a:t>Deprecated codes still can be working code, but it is recommends to not to use them as those will be removed in the upcoming version</a:t>
            </a:r>
          </a:p>
        </p:txBody>
      </p:sp>
    </p:spTree>
    <p:extLst>
      <p:ext uri="{BB962C8B-B14F-4D97-AF65-F5344CB8AC3E}">
        <p14:creationId xmlns:p14="http://schemas.microsoft.com/office/powerpoint/2010/main" val="4102182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DB11-4EE3-47DF-8C6F-56C4040867EA}"/>
              </a:ext>
            </a:extLst>
          </p:cNvPr>
          <p:cNvSpPr>
            <a:spLocks noGrp="1"/>
          </p:cNvSpPr>
          <p:nvPr>
            <p:ph type="title"/>
          </p:nvPr>
        </p:nvSpPr>
        <p:spPr/>
        <p:txBody>
          <a:bodyPr/>
          <a:lstStyle/>
          <a:p>
            <a:r>
              <a:rPr lang="en-US" dirty="0"/>
              <a:t>Importance of Latest code and removal of deprecated code</a:t>
            </a:r>
          </a:p>
        </p:txBody>
      </p:sp>
      <p:sp>
        <p:nvSpPr>
          <p:cNvPr id="3" name="Content Placeholder 2">
            <a:extLst>
              <a:ext uri="{FF2B5EF4-FFF2-40B4-BE49-F238E27FC236}">
                <a16:creationId xmlns:a16="http://schemas.microsoft.com/office/drawing/2014/main" id="{EF704AEF-84A2-4E55-B765-070A95E33D8A}"/>
              </a:ext>
            </a:extLst>
          </p:cNvPr>
          <p:cNvSpPr>
            <a:spLocks noGrp="1"/>
          </p:cNvSpPr>
          <p:nvPr>
            <p:ph idx="1"/>
          </p:nvPr>
        </p:nvSpPr>
        <p:spPr/>
        <p:txBody>
          <a:bodyPr/>
          <a:lstStyle/>
          <a:p>
            <a:r>
              <a:rPr lang="en-US" dirty="0"/>
              <a:t>Security</a:t>
            </a:r>
          </a:p>
          <a:p>
            <a:endParaRPr lang="en-US" dirty="0"/>
          </a:p>
          <a:p>
            <a:r>
              <a:rPr lang="en-US" dirty="0"/>
              <a:t>Performance improvements</a:t>
            </a:r>
          </a:p>
          <a:p>
            <a:endParaRPr lang="en-US" dirty="0"/>
          </a:p>
          <a:p>
            <a:r>
              <a:rPr lang="en-US" dirty="0"/>
              <a:t>Functional fixes and code enhancements</a:t>
            </a:r>
          </a:p>
          <a:p>
            <a:endParaRPr lang="en-US" dirty="0"/>
          </a:p>
          <a:p>
            <a:r>
              <a:rPr lang="en-US" dirty="0"/>
              <a:t>Enhancements in infrastructure</a:t>
            </a:r>
          </a:p>
          <a:p>
            <a:endParaRPr lang="en-US" dirty="0"/>
          </a:p>
          <a:p>
            <a:r>
              <a:rPr lang="en-US" dirty="0"/>
              <a:t>Improvements in Inventory Management</a:t>
            </a:r>
          </a:p>
          <a:p>
            <a:endParaRPr lang="en-US" dirty="0"/>
          </a:p>
        </p:txBody>
      </p:sp>
      <p:sp>
        <p:nvSpPr>
          <p:cNvPr id="4" name="Slide Number Placeholder 3">
            <a:extLst>
              <a:ext uri="{FF2B5EF4-FFF2-40B4-BE49-F238E27FC236}">
                <a16:creationId xmlns:a16="http://schemas.microsoft.com/office/drawing/2014/main" id="{82C24475-A3E0-481D-9827-43A87D795F3D}"/>
              </a:ext>
            </a:extLst>
          </p:cNvPr>
          <p:cNvSpPr>
            <a:spLocks noGrp="1"/>
          </p:cNvSpPr>
          <p:nvPr>
            <p:ph type="sldNum" sz="quarter" idx="12"/>
          </p:nvPr>
        </p:nvSpPr>
        <p:spPr/>
        <p:txBody>
          <a:bodyPr/>
          <a:lstStyle/>
          <a:p>
            <a:pPr algn="ctr"/>
            <a:fld id="{90156F56-D5AE-4C6F-B826-C69D1BC521BB}" type="slidenum">
              <a:rPr lang="en-US" smtClean="0"/>
              <a:pPr algn="ctr"/>
              <a:t>6</a:t>
            </a:fld>
            <a:endParaRPr lang="en-US" dirty="0"/>
          </a:p>
        </p:txBody>
      </p:sp>
    </p:spTree>
    <p:extLst>
      <p:ext uri="{BB962C8B-B14F-4D97-AF65-F5344CB8AC3E}">
        <p14:creationId xmlns:p14="http://schemas.microsoft.com/office/powerpoint/2010/main" val="3677531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13E7-E25D-4A83-B2C4-15AF6B4D49BB}"/>
              </a:ext>
            </a:extLst>
          </p:cNvPr>
          <p:cNvSpPr>
            <a:spLocks noGrp="1"/>
          </p:cNvSpPr>
          <p:nvPr>
            <p:ph type="title"/>
          </p:nvPr>
        </p:nvSpPr>
        <p:spPr/>
        <p:txBody>
          <a:bodyPr/>
          <a:lstStyle/>
          <a:p>
            <a:r>
              <a:rPr lang="en-US" dirty="0"/>
              <a:t>Importance of Latest code and removal of deprecated code</a:t>
            </a:r>
          </a:p>
        </p:txBody>
      </p:sp>
      <p:sp>
        <p:nvSpPr>
          <p:cNvPr id="3" name="Content Placeholder 2">
            <a:extLst>
              <a:ext uri="{FF2B5EF4-FFF2-40B4-BE49-F238E27FC236}">
                <a16:creationId xmlns:a16="http://schemas.microsoft.com/office/drawing/2014/main" id="{C0AC8373-032F-4FAB-A654-EF6C879F75D1}"/>
              </a:ext>
            </a:extLst>
          </p:cNvPr>
          <p:cNvSpPr>
            <a:spLocks noGrp="1"/>
          </p:cNvSpPr>
          <p:nvPr>
            <p:ph idx="1"/>
          </p:nvPr>
        </p:nvSpPr>
        <p:spPr/>
        <p:txBody>
          <a:bodyPr/>
          <a:lstStyle/>
          <a:p>
            <a:pPr fontAlgn="base">
              <a:lnSpc>
                <a:spcPct val="150000"/>
              </a:lnSpc>
            </a:pPr>
            <a:r>
              <a:rPr lang="en-US" dirty="0"/>
              <a:t>Will I be able to expand, change, or upgrade in the future?</a:t>
            </a:r>
          </a:p>
          <a:p>
            <a:pPr fontAlgn="base">
              <a:lnSpc>
                <a:spcPct val="150000"/>
              </a:lnSpc>
            </a:pPr>
            <a:r>
              <a:rPr lang="en-US" dirty="0"/>
              <a:t>Can my customers continue to trust my site for a hacker-free experience?</a:t>
            </a:r>
          </a:p>
          <a:p>
            <a:pPr fontAlgn="base">
              <a:lnSpc>
                <a:spcPct val="150000"/>
              </a:lnSpc>
            </a:pPr>
            <a:r>
              <a:rPr lang="en-US" dirty="0"/>
              <a:t>Is the site I depend on for my business secure?</a:t>
            </a:r>
          </a:p>
          <a:p>
            <a:pPr fontAlgn="base">
              <a:lnSpc>
                <a:spcPct val="150000"/>
              </a:lnSpc>
            </a:pPr>
            <a:r>
              <a:rPr lang="en-US" dirty="0"/>
              <a:t>Will my customizations and plug-ins continue to function worry-free and conflict-free?</a:t>
            </a:r>
          </a:p>
          <a:p>
            <a:pPr fontAlgn="base">
              <a:lnSpc>
                <a:spcPct val="150000"/>
              </a:lnSpc>
            </a:pPr>
            <a:r>
              <a:rPr lang="en-US" dirty="0"/>
              <a:t>Are my customers satisfied with the overall experience of navigating my site?</a:t>
            </a:r>
          </a:p>
          <a:p>
            <a:pPr fontAlgn="base">
              <a:lnSpc>
                <a:spcPct val="150000"/>
              </a:lnSpc>
            </a:pPr>
            <a:r>
              <a:rPr lang="en-US" dirty="0"/>
              <a:t>Does my site comply with Payment Card Industry Data Security Standards? (PCI DSS)</a:t>
            </a:r>
          </a:p>
        </p:txBody>
      </p:sp>
      <p:sp>
        <p:nvSpPr>
          <p:cNvPr id="4" name="Slide Number Placeholder 3">
            <a:extLst>
              <a:ext uri="{FF2B5EF4-FFF2-40B4-BE49-F238E27FC236}">
                <a16:creationId xmlns:a16="http://schemas.microsoft.com/office/drawing/2014/main" id="{6664B2F1-8CD2-4936-8A71-E2D7C5D9D3C3}"/>
              </a:ext>
            </a:extLst>
          </p:cNvPr>
          <p:cNvSpPr>
            <a:spLocks noGrp="1"/>
          </p:cNvSpPr>
          <p:nvPr>
            <p:ph type="sldNum" sz="quarter" idx="12"/>
          </p:nvPr>
        </p:nvSpPr>
        <p:spPr/>
        <p:txBody>
          <a:bodyPr/>
          <a:lstStyle/>
          <a:p>
            <a:pPr algn="ctr"/>
            <a:fld id="{90156F56-D5AE-4C6F-B826-C69D1BC521BB}" type="slidenum">
              <a:rPr lang="en-US" smtClean="0"/>
              <a:pPr algn="ctr"/>
              <a:t>7</a:t>
            </a:fld>
            <a:endParaRPr lang="en-US" dirty="0"/>
          </a:p>
        </p:txBody>
      </p:sp>
    </p:spTree>
    <p:extLst>
      <p:ext uri="{BB962C8B-B14F-4D97-AF65-F5344CB8AC3E}">
        <p14:creationId xmlns:p14="http://schemas.microsoft.com/office/powerpoint/2010/main" val="428812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5E67-F93D-46C4-BE0A-F0A00AA1671C}"/>
              </a:ext>
            </a:extLst>
          </p:cNvPr>
          <p:cNvSpPr>
            <a:spLocks noGrp="1"/>
          </p:cNvSpPr>
          <p:nvPr>
            <p:ph type="title"/>
          </p:nvPr>
        </p:nvSpPr>
        <p:spPr/>
        <p:txBody>
          <a:bodyPr/>
          <a:lstStyle/>
          <a:p>
            <a:r>
              <a:rPr lang="en-US"/>
              <a:t>How to find </a:t>
            </a:r>
            <a:r>
              <a:rPr lang="en-US" dirty="0"/>
              <a:t>Deprecated Code</a:t>
            </a:r>
          </a:p>
        </p:txBody>
      </p:sp>
      <p:pic>
        <p:nvPicPr>
          <p:cNvPr id="5" name="Content Placeholder 4">
            <a:extLst>
              <a:ext uri="{FF2B5EF4-FFF2-40B4-BE49-F238E27FC236}">
                <a16:creationId xmlns:a16="http://schemas.microsoft.com/office/drawing/2014/main" id="{68617F6C-C1E8-4182-B31F-FA5686F99EAD}"/>
              </a:ext>
            </a:extLst>
          </p:cNvPr>
          <p:cNvPicPr>
            <a:picLocks noGrp="1" noChangeAspect="1"/>
          </p:cNvPicPr>
          <p:nvPr>
            <p:ph idx="1"/>
          </p:nvPr>
        </p:nvPicPr>
        <p:blipFill>
          <a:blip r:embed="rId2"/>
          <a:stretch>
            <a:fillRect/>
          </a:stretch>
        </p:blipFill>
        <p:spPr>
          <a:xfrm>
            <a:off x="304721" y="1044575"/>
            <a:ext cx="5286375" cy="3905250"/>
          </a:xfrm>
          <a:prstGeom prst="rect">
            <a:avLst/>
          </a:prstGeom>
          <a:ln w="19050">
            <a:solidFill>
              <a:srgbClr val="FF6600"/>
            </a:solidFill>
          </a:ln>
        </p:spPr>
      </p:pic>
      <p:sp>
        <p:nvSpPr>
          <p:cNvPr id="4" name="Slide Number Placeholder 3">
            <a:extLst>
              <a:ext uri="{FF2B5EF4-FFF2-40B4-BE49-F238E27FC236}">
                <a16:creationId xmlns:a16="http://schemas.microsoft.com/office/drawing/2014/main" id="{E162E581-2EED-4282-844F-30DD12295FA3}"/>
              </a:ext>
            </a:extLst>
          </p:cNvPr>
          <p:cNvSpPr>
            <a:spLocks noGrp="1"/>
          </p:cNvSpPr>
          <p:nvPr>
            <p:ph type="sldNum" sz="quarter" idx="12"/>
          </p:nvPr>
        </p:nvSpPr>
        <p:spPr/>
        <p:txBody>
          <a:bodyPr/>
          <a:lstStyle/>
          <a:p>
            <a:pPr algn="ctr"/>
            <a:fld id="{90156F56-D5AE-4C6F-B826-C69D1BC521BB}" type="slidenum">
              <a:rPr lang="en-US" smtClean="0"/>
              <a:pPr algn="ctr"/>
              <a:t>8</a:t>
            </a:fld>
            <a:endParaRPr lang="en-US" dirty="0"/>
          </a:p>
        </p:txBody>
      </p:sp>
    </p:spTree>
    <p:extLst>
      <p:ext uri="{BB962C8B-B14F-4D97-AF65-F5344CB8AC3E}">
        <p14:creationId xmlns:p14="http://schemas.microsoft.com/office/powerpoint/2010/main" val="329913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823B9-C2D5-4526-8BB3-D394DDB78EFD}"/>
              </a:ext>
            </a:extLst>
          </p:cNvPr>
          <p:cNvSpPr>
            <a:spLocks noGrp="1"/>
          </p:cNvSpPr>
          <p:nvPr>
            <p:ph type="title"/>
          </p:nvPr>
        </p:nvSpPr>
        <p:spPr/>
        <p:txBody>
          <a:bodyPr/>
          <a:lstStyle/>
          <a:p>
            <a:r>
              <a:rPr lang="en-US" dirty="0"/>
              <a:t>Find Deprecated Code in </a:t>
            </a:r>
            <a:r>
              <a:rPr lang="en-US" dirty="0" err="1"/>
              <a:t>PhpStorm</a:t>
            </a:r>
            <a:endParaRPr lang="en-US" dirty="0"/>
          </a:p>
        </p:txBody>
      </p:sp>
      <p:sp>
        <p:nvSpPr>
          <p:cNvPr id="4" name="Slide Number Placeholder 3">
            <a:extLst>
              <a:ext uri="{FF2B5EF4-FFF2-40B4-BE49-F238E27FC236}">
                <a16:creationId xmlns:a16="http://schemas.microsoft.com/office/drawing/2014/main" id="{BDFC35AE-0E3F-4878-BC9E-0A83FA1F2552}"/>
              </a:ext>
            </a:extLst>
          </p:cNvPr>
          <p:cNvSpPr>
            <a:spLocks noGrp="1"/>
          </p:cNvSpPr>
          <p:nvPr>
            <p:ph type="sldNum" sz="quarter" idx="12"/>
          </p:nvPr>
        </p:nvSpPr>
        <p:spPr/>
        <p:txBody>
          <a:bodyPr/>
          <a:lstStyle/>
          <a:p>
            <a:pPr algn="ctr"/>
            <a:fld id="{90156F56-D5AE-4C6F-B826-C69D1BC521BB}" type="slidenum">
              <a:rPr lang="en-US" smtClean="0"/>
              <a:pPr algn="ctr"/>
              <a:t>9</a:t>
            </a:fld>
            <a:endParaRPr lang="en-US" dirty="0"/>
          </a:p>
        </p:txBody>
      </p:sp>
      <p:pic>
        <p:nvPicPr>
          <p:cNvPr id="8" name="Picture 7">
            <a:extLst>
              <a:ext uri="{FF2B5EF4-FFF2-40B4-BE49-F238E27FC236}">
                <a16:creationId xmlns:a16="http://schemas.microsoft.com/office/drawing/2014/main" id="{DCCF7C52-917F-4195-B7F8-45396784444E}"/>
              </a:ext>
            </a:extLst>
          </p:cNvPr>
          <p:cNvPicPr>
            <a:picLocks noChangeAspect="1"/>
          </p:cNvPicPr>
          <p:nvPr/>
        </p:nvPicPr>
        <p:blipFill>
          <a:blip r:embed="rId2"/>
          <a:stretch>
            <a:fillRect/>
          </a:stretch>
        </p:blipFill>
        <p:spPr>
          <a:xfrm>
            <a:off x="1822449" y="819150"/>
            <a:ext cx="8543925" cy="5219700"/>
          </a:xfrm>
          <a:prstGeom prst="rect">
            <a:avLst/>
          </a:prstGeom>
          <a:ln>
            <a:solidFill>
              <a:schemeClr val="bg1"/>
            </a:solidFill>
          </a:ln>
        </p:spPr>
      </p:pic>
    </p:spTree>
    <p:extLst>
      <p:ext uri="{BB962C8B-B14F-4D97-AF65-F5344CB8AC3E}">
        <p14:creationId xmlns:p14="http://schemas.microsoft.com/office/powerpoint/2010/main" val="22965803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0.0&quot;&gt;&lt;object type=&quot;1&quot; unique_id=&quot;10001&quot;&gt;&lt;object type=&quot;8&quot; unique_id=&quot;717709&quot;&gt;&lt;/object&gt;&lt;object type=&quot;2&quot; unique_id=&quot;717710&quot;&gt;&lt;object type=&quot;3&quot; unique_id=&quot;717712&quot;&gt;&lt;property id=&quot;20148&quot; value=&quot;5&quot;/&gt;&lt;property id=&quot;20300&quot; value=&quot;Slide 10 - &amp;quot;Section Divider&amp;quot;&quot;/&gt;&lt;property id=&quot;20307&quot; value=&quot;274&quot;/&gt;&lt;/object&gt;&lt;object type=&quot;3&quot; unique_id=&quot;717778&quot;&gt;&lt;property id=&quot;20148&quot; value=&quot;5&quot;/&gt;&lt;property id=&quot;20300&quot; value=&quot;Slide 1 - &amp;quot;Title Slide&amp;quot;&quot;/&gt;&lt;property id=&quot;20307&quot; value=&quot;273&quot;/&gt;&lt;/object&gt;&lt;object type=&quot;3&quot; unique_id=&quot;717779&quot;&gt;&lt;property id=&quot;20148&quot; value=&quot;5&quot;/&gt;&lt;property id=&quot;20300&quot; value=&quot;Slide 20&quot;/&gt;&lt;property id=&quot;20307&quot; value=&quot;278&quot;/&gt;&lt;/object&gt;&lt;object type=&quot;3&quot; unique_id=&quot;717900&quot;&gt;&lt;property id=&quot;20148&quot; value=&quot;5&quot;/&gt;&lt;property id=&quot;20300&quot; value=&quot;Slide 11 - &amp;quot;White Content Slide – Graphic Footer &amp;amp; Header&amp;quot;&quot;/&gt;&lt;property id=&quot;20307&quot; value=&quot;279&quot;/&gt;&lt;/object&gt;&lt;object type=&quot;3&quot; unique_id=&quot;717901&quot;&gt;&lt;property id=&quot;20148&quot; value=&quot;5&quot;/&gt;&lt;property id=&quot;20300&quot; value=&quot;Slide 18 - &amp;quot;Black Content Slide – Graphic Footer&amp;quot;&quot;/&gt;&lt;property id=&quot;20307&quot; value=&quot;283&quot;/&gt;&lt;/object&gt;&lt;object type=&quot;3&quot; unique_id=&quot;717902&quot;&gt;&lt;property id=&quot;20148&quot; value=&quot;5&quot;/&gt;&lt;property id=&quot;20300&quot; value=&quot;Slide 17 - &amp;quot;Black Content Slide – Graphic Footer &amp;amp; Header&amp;quot;&quot;/&gt;&lt;property id=&quot;20307&quot; value=&quot;284&quot;/&gt;&lt;/object&gt;&lt;object type=&quot;3&quot; unique_id=&quot;1709896&quot;&gt;&lt;property id=&quot;20148&quot; value=&quot;5&quot;/&gt;&lt;property id=&quot;20300&quot; value=&quot;Slide 2 - &amp;quot;Additional templates and more resources&amp;quot;&quot;/&gt;&lt;property id=&quot;20307&quot; value=&quot;292&quot;/&gt;&lt;/object&gt;&lt;object type=&quot;3&quot; unique_id=&quot;1709897&quot;&gt;&lt;property id=&quot;20148&quot; value=&quot;5&quot;/&gt;&lt;property id=&quot;20300&quot; value=&quot;Slide 3 - &amp;quot;How to save this as a template within PowerPoint&amp;quot;&quot;/&gt;&lt;property id=&quot;20307&quot; value=&quot;293&quot;/&gt;&lt;/object&gt;&lt;object type=&quot;3&quot; unique_id=&quot;1709898&quot;&gt;&lt;property id=&quot;20148&quot; value=&quot;5&quot;/&gt;&lt;property id=&quot;20300&quot; value=&quot;Slide 5 - &amp;quot;Using Footers and Page Numbers&amp;quot;&quot;/&gt;&lt;property id=&quot;20307&quot; value=&quot;294&quot;/&gt;&lt;/object&gt;&lt;object type=&quot;3&quot; unique_id=&quot;1709899&quot;&gt;&lt;property id=&quot;20148&quot; value=&quot;5&quot;/&gt;&lt;property id=&quot;20300&quot; value=&quot;Slide 12 - &amp;quot;White Content Slide – Graphic Footer&amp;quot;&quot;/&gt;&lt;property id=&quot;20307&quot; value=&quot;287&quot;/&gt;&lt;/object&gt;&lt;object type=&quot;3&quot; unique_id=&quot;1709900&quot;&gt;&lt;property id=&quot;20148&quot; value=&quot;5&quot;/&gt;&lt;property id=&quot;20300&quot; value=&quot;Slide 13 - &amp;quot;White Content Slide – No Graphic&amp;quot;&quot;/&gt;&lt;property id=&quot;20307&quot; value=&quot;288&quot;/&gt;&lt;/object&gt;&lt;object type=&quot;3&quot; unique_id=&quot;1709901&quot;&gt;&lt;property id=&quot;20148&quot; value=&quot;5&quot;/&gt;&lt;property id=&quot;20300&quot; value=&quot;Slide 14 - &amp;quot;Gray Content Slide – Graphic Footer &amp;amp; Header&amp;quot;&quot;/&gt;&lt;property id=&quot;20307&quot; value=&quot;289&quot;/&gt;&lt;/object&gt;&lt;object type=&quot;3&quot; unique_id=&quot;1709902&quot;&gt;&lt;property id=&quot;20148&quot; value=&quot;5&quot;/&gt;&lt;property id=&quot;20300&quot; value=&quot;Slide 15 - &amp;quot;Gray Content Slide – Graphic Footer&amp;quot;&quot;/&gt;&lt;property id=&quot;20307&quot; value=&quot;290&quot;/&gt;&lt;/object&gt;&lt;object type=&quot;3&quot; unique_id=&quot;1709903&quot;&gt;&lt;property id=&quot;20148&quot; value=&quot;5&quot;/&gt;&lt;property id=&quot;20300&quot; value=&quot;Slide 16 - &amp;quot;Gray Content Slide – No Graphic&amp;quot;&quot;/&gt;&lt;property id=&quot;20307&quot; value=&quot;291&quot;/&gt;&lt;/object&gt;&lt;object type=&quot;3&quot; unique_id=&quot;1709904&quot;&gt;&lt;property id=&quot;20148&quot; value=&quot;5&quot;/&gt;&lt;property id=&quot;20300&quot; value=&quot;Slide 19 - &amp;quot;Black Content Slide – No Graphic&amp;quot;&quot;/&gt;&lt;property id=&quot;20307&quot; value=&quot;286&quot;/&gt;&lt;/object&gt;&lt;object type=&quot;3&quot; unique_id=&quot;1709905&quot;&gt;&lt;property id=&quot;20148&quot; value=&quot;5&quot;/&gt;&lt;property id=&quot;20300&quot; value=&quot;Slide 21&quot;/&gt;&lt;property id=&quot;20307&quot; value=&quot;285&quot;/&gt;&lt;/object&gt;&lt;object type=&quot;3&quot; unique_id=&quot;1710038&quot;&gt;&lt;property id=&quot;20148&quot; value=&quot;5&quot;/&gt;&lt;property id=&quot;20300&quot; value=&quot;Slide 4 - &amp;quot;Slide layouts&amp;quot;&quot;/&gt;&lt;property id=&quot;20307&quot; value=&quot;298&quot;/&gt;&lt;/object&gt;&lt;object type=&quot;3&quot; unique_id=&quot;1710039&quot;&gt;&lt;property id=&quot;20148&quot; value=&quot;5&quot;/&gt;&lt;property id=&quot;20300&quot; value=&quot;Slide 6 - &amp;quot;Converting old presentations to this template&amp;quot;&quot;/&gt;&lt;property id=&quot;20307&quot; value=&quot;295&quot;/&gt;&lt;/object&gt;&lt;object type=&quot;3&quot; unique_id=&quot;1710040&quot;&gt;&lt;property id=&quot;20148&quot; value=&quot;5&quot;/&gt;&lt;property id=&quot;20300&quot; value=&quot;Slide 7 - &amp;quot;Bar charts&amp;quot;&quot;/&gt;&lt;property id=&quot;20307&quot; value=&quot;296&quot;/&gt;&lt;/object&gt;&lt;object type=&quot;3&quot; unique_id=&quot;1710041&quot;&gt;&lt;property id=&quot;20148&quot; value=&quot;5&quot;/&gt;&lt;property id=&quot;20300&quot; value=&quot;Slide 8 - &amp;quot;Pie charts&amp;quot;&quot;/&gt;&lt;property id=&quot;20307&quot; value=&quot;297&quot;/&gt;&lt;/object&gt;&lt;object type=&quot;3&quot; unique_id=&quot;1710042&quot;&gt;&lt;property id=&quot;20148&quot; value=&quot;5&quot;/&gt;&lt;property id=&quot;20300&quot; value=&quot;Slide 9 - &amp;quot;Color palette&amp;quot;&quot;/&gt;&lt;property id=&quot;20307&quot; value=&quot;299&quot;/&gt;&lt;/object&gt;&lt;/object&gt;&lt;/object&gt;&lt;/database&gt;"/>
  <p:tag name="SECTOMILLISECCONVERTED" val="1"/>
</p:tagLst>
</file>

<file path=ppt/theme/theme1.xml><?xml version="1.0" encoding="utf-8"?>
<a:theme xmlns:a="http://schemas.openxmlformats.org/drawingml/2006/main" name="Adobe Master - Vasjen Katro - 2019">
  <a:themeElements>
    <a:clrScheme name="Adobe 2009">
      <a:dk1>
        <a:srgbClr val="000000"/>
      </a:dk1>
      <a:lt1>
        <a:sysClr val="window" lastClr="FFFFFF"/>
      </a:lt1>
      <a:dk2>
        <a:srgbClr val="6B737B"/>
      </a:dk2>
      <a:lt2>
        <a:srgbClr val="DADDE0"/>
      </a:lt2>
      <a:accent1>
        <a:srgbClr val="C1D82F"/>
      </a:accent1>
      <a:accent2>
        <a:srgbClr val="00A4E4"/>
      </a:accent2>
      <a:accent3>
        <a:srgbClr val="8348B5"/>
      </a:accent3>
      <a:accent4>
        <a:srgbClr val="FBB034"/>
      </a:accent4>
      <a:accent5>
        <a:srgbClr val="FFDD00"/>
      </a:accent5>
      <a:accent6>
        <a:srgbClr val="FF0000"/>
      </a:accent6>
      <a:hlink>
        <a:srgbClr val="000000"/>
      </a:hlink>
      <a:folHlink>
        <a:srgbClr val="3F3F3F"/>
      </a:folHlink>
    </a:clrScheme>
    <a:fontScheme name="Adobe Clean 2009">
      <a:majorFont>
        <a:latin typeface="Adobe Clean"/>
        <a:ea typeface=""/>
        <a:cs typeface=""/>
      </a:majorFont>
      <a:minorFont>
        <a:latin typeface="Adobe Clean"/>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31005F2-EF33-4F1A-B4F7-014D2A848D2E}">
  <we:reference id="a3b40b4f-8edf-490e-9df1-7e66f93912bf" version="1.1.0.0" store="EXCatalog" storeType="EXCatalog"/>
  <we:alternateReferences>
    <we:reference id="WA104380526" version="1.1.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2F243D684E60640B708389DB379C7C1" ma:contentTypeVersion="11" ma:contentTypeDescription="Create a new document." ma:contentTypeScope="" ma:versionID="76d2ba80e8817e2ccfc746b1373593a8">
  <xsd:schema xmlns:xsd="http://www.w3.org/2001/XMLSchema" xmlns:xs="http://www.w3.org/2001/XMLSchema" xmlns:p="http://schemas.microsoft.com/office/2006/metadata/properties" xmlns:ns2="3239ac4f-a05b-435f-bf70-6305a3be4236" xmlns:ns3="6f1ef88d-265b-46cd-88a6-0571083395ef" targetNamespace="http://schemas.microsoft.com/office/2006/metadata/properties" ma:root="true" ma:fieldsID="6242017a64b233198abaf28f073877af" ns2:_="" ns3:_="">
    <xsd:import namespace="3239ac4f-a05b-435f-bf70-6305a3be4236"/>
    <xsd:import namespace="6f1ef88d-265b-46cd-88a6-0571083395ef"/>
    <xsd:element name="properties">
      <xsd:complexType>
        <xsd:sequence>
          <xsd:element name="documentManagement">
            <xsd:complexType>
              <xsd:all>
                <xsd:element ref="ns2:Date" minOccurs="0"/>
                <xsd:element ref="ns2:asdf" minOccurs="0"/>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39ac4f-a05b-435f-bf70-6305a3be4236" elementFormDefault="qualified">
    <xsd:import namespace="http://schemas.microsoft.com/office/2006/documentManagement/types"/>
    <xsd:import namespace="http://schemas.microsoft.com/office/infopath/2007/PartnerControls"/>
    <xsd:element name="Date" ma:index="4" nillable="true" ma:displayName="Date" ma:format="DateOnly" ma:internalName="Date" ma:readOnly="false">
      <xsd:simpleType>
        <xsd:restriction base="dms:DateTime"/>
      </xsd:simpleType>
    </xsd:element>
    <xsd:element name="asdf" ma:index="5" nillable="true" ma:displayName="asdf" ma:format="DateOnly" ma:internalName="asdf" ma:readOnly="false">
      <xsd:simpleType>
        <xsd:restriction base="dms:DateTim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f1ef88d-265b-46cd-88a6-0571083395ef" elementFormDefault="qualified">
    <xsd:import namespace="http://schemas.microsoft.com/office/2006/documentManagement/types"/>
    <xsd:import namespace="http://schemas.microsoft.com/office/infopath/2007/PartnerControls"/>
    <xsd:element name="SharedWithUsers" ma:index="16"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ate xmlns="3239ac4f-a05b-435f-bf70-6305a3be4236" xsi:nil="true"/>
    <asdf xmlns="3239ac4f-a05b-435f-bf70-6305a3be4236" xsi:nil="true"/>
  </documentManagement>
</p:properties>
</file>

<file path=customXml/itemProps1.xml><?xml version="1.0" encoding="utf-8"?>
<ds:datastoreItem xmlns:ds="http://schemas.openxmlformats.org/officeDocument/2006/customXml" ds:itemID="{B10428B7-3BCE-4589-BCBA-B981050241E3}">
  <ds:schemaRefs>
    <ds:schemaRef ds:uri="http://schemas.microsoft.com/sharepoint/v3/contenttype/forms"/>
  </ds:schemaRefs>
</ds:datastoreItem>
</file>

<file path=customXml/itemProps2.xml><?xml version="1.0" encoding="utf-8"?>
<ds:datastoreItem xmlns:ds="http://schemas.openxmlformats.org/officeDocument/2006/customXml" ds:itemID="{C0F2CA59-FB31-4E72-B088-DBD4FA2511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39ac4f-a05b-435f-bf70-6305a3be4236"/>
    <ds:schemaRef ds:uri="6f1ef88d-265b-46cd-88a6-0571083395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ACA40-2064-48AC-89C3-143668E54B9E}">
  <ds:schemaRefs>
    <ds:schemaRef ds:uri="http://purl.org/dc/terms/"/>
    <ds:schemaRef ds:uri="http://schemas.openxmlformats.org/package/2006/metadata/core-properties"/>
    <ds:schemaRef ds:uri="http://purl.org/dc/dcmitype/"/>
    <ds:schemaRef ds:uri="http://schemas.microsoft.com/office/infopath/2007/PartnerControls"/>
    <ds:schemaRef ds:uri="6f1ef88d-265b-46cd-88a6-0571083395ef"/>
    <ds:schemaRef ds:uri="http://purl.org/dc/elements/1.1/"/>
    <ds:schemaRef ds:uri="http://schemas.microsoft.com/office/2006/documentManagement/types"/>
    <ds:schemaRef ds:uri="3239ac4f-a05b-435f-bf70-6305a3be4236"/>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31238</TotalTime>
  <Words>4238</Words>
  <Application>Microsoft Office PowerPoint</Application>
  <PresentationFormat>Custom</PresentationFormat>
  <Paragraphs>257</Paragraphs>
  <Slides>38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Adobe Clean</vt:lpstr>
      <vt:lpstr>Adobe Clean Light</vt:lpstr>
      <vt:lpstr>Arial</vt:lpstr>
      <vt:lpstr>Calibri</vt:lpstr>
      <vt:lpstr>Courier New</vt:lpstr>
      <vt:lpstr>Roboto-Regular</vt:lpstr>
      <vt:lpstr>Source Code Pro</vt:lpstr>
      <vt:lpstr>Wingdings</vt:lpstr>
      <vt:lpstr>Adobe Master - Vasjen Katro - 2019</vt:lpstr>
      <vt:lpstr>Magento Deprecated Code &amp; Replacement Approach</vt:lpstr>
      <vt:lpstr>Overview</vt:lpstr>
      <vt:lpstr> Magento Services Overview : By Service Type </vt:lpstr>
      <vt:lpstr>Code Audit/Review Checklist</vt:lpstr>
      <vt:lpstr>What is deprecated Code ?</vt:lpstr>
      <vt:lpstr>Importance of Latest code and removal of deprecated code</vt:lpstr>
      <vt:lpstr>Importance of Latest code and removal of deprecated code</vt:lpstr>
      <vt:lpstr>How to find Deprecated Code</vt:lpstr>
      <vt:lpstr>Find Deprecated Code in PhpStorm</vt:lpstr>
      <vt:lpstr>Find Deprecated Code in PHPStorm</vt:lpstr>
      <vt:lpstr>PowerPoint Presentation</vt:lpstr>
      <vt:lpstr>Use of CartInterface instade of Magento\Checkout\Model\Cart </vt:lpstr>
      <vt:lpstr>Use of CartInterface instade of Magento\Checkout\Model\Cart </vt:lpstr>
      <vt:lpstr>CRUD operations</vt:lpstr>
      <vt:lpstr>load(), delete(),save() methods on Model Object is deprecated</vt:lpstr>
      <vt:lpstr>Alternate Approach for CRUD</vt:lpstr>
      <vt:lpstr>Repository/Service contract Design Pattern</vt:lpstr>
      <vt:lpstr>Repository/Service contract Design Pattern</vt:lpstr>
      <vt:lpstr>Repository/Service contract</vt:lpstr>
      <vt:lpstr>Exposing API using Repository</vt:lpstr>
      <vt:lpstr>User Resource Model object for save, load, delete and search</vt:lpstr>
      <vt:lpstr>Deprecated classes and methods : Use of load function on model </vt:lpstr>
      <vt:lpstr>Deprecated classes and methods : Use of load function on model</vt:lpstr>
      <vt:lpstr>Deprecated classes and methods : Use of load function on model </vt:lpstr>
      <vt:lpstr>Identify deprecated classes and methods : Use of save function on model</vt:lpstr>
      <vt:lpstr>Identify deprecated classes and methods : Use of delete function on model</vt:lpstr>
      <vt:lpstr>Collections should be used directly via factory</vt:lpstr>
      <vt:lpstr>Replacement Of MessageManager Function</vt:lpstr>
      <vt:lpstr>Use of Context Class</vt:lpstr>
      <vt:lpstr>Deprecated Registry Class</vt:lpstr>
      <vt:lpstr>Replacement Of Registry Class : Approach</vt:lpstr>
      <vt:lpstr>Replacement Of Registry Class</vt:lpstr>
      <vt:lpstr>Replacement Of Registry Class</vt:lpstr>
      <vt:lpstr>Replacement for Magento\Framework\Indexer\IndexerInterface</vt:lpstr>
      <vt:lpstr>Some more changes</vt:lpstr>
      <vt:lpstr>Key Points</vt:lpstr>
      <vt:lpstr>Q/A</vt:lpstr>
      <vt:lpstr>PowerPoint Presentation</vt:lpstr>
    </vt:vector>
  </TitlesOfParts>
  <Company>Adobe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
  <cp:lastModifiedBy>Suman Kar</cp:lastModifiedBy>
  <cp:revision>493</cp:revision>
  <dcterms:created xsi:type="dcterms:W3CDTF">2009-08-20T18:55:32Z</dcterms:created>
  <dcterms:modified xsi:type="dcterms:W3CDTF">2022-04-11T12:36:21Z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0x01010092F243D684E60640B708389DB379C7C1</vt:lpwstr>
  </property>
</Properties>
</file>