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7" r:id="rId6"/>
    <p:sldId id="268" r:id="rId7"/>
    <p:sldId id="261" r:id="rId8"/>
    <p:sldId id="262" r:id="rId9"/>
    <p:sldId id="269" r:id="rId10"/>
    <p:sldId id="263" r:id="rId11"/>
    <p:sldId id="264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B8C9F1-0CBA-4110-A330-49A345918C5B}" type="datetimeFigureOut">
              <a:rPr lang="en-IN" smtClean="0"/>
              <a:t>28-04-2019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FFDE1-A36A-4249-9649-8B145DBE1A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198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245" indent="-174245">
              <a:buFont typeface="Arial" panose="020B0604020202020204" pitchFamily="34" charset="0"/>
              <a:buChar char="•"/>
            </a:pPr>
            <a:r>
              <a:rPr lang="en-US" dirty="0"/>
              <a:t>It</a:t>
            </a:r>
            <a:r>
              <a:rPr lang="en-US" baseline="0" dirty="0"/>
              <a:t> isn’t </a:t>
            </a:r>
            <a:r>
              <a:rPr lang="en-US" dirty="0"/>
              <a:t>coming soon</a:t>
            </a:r>
            <a:r>
              <a:rPr lang="en-US" baseline="0" dirty="0"/>
              <a:t> .. it is already here and has been so for quite a while</a:t>
            </a:r>
          </a:p>
          <a:p>
            <a:pPr marL="174245" indent="-174245">
              <a:buFont typeface="Arial" panose="020B0604020202020204" pitchFamily="34" charset="0"/>
              <a:buChar char="•"/>
            </a:pPr>
            <a:r>
              <a:rPr lang="en-US" baseline="0" dirty="0"/>
              <a:t>Connects billions of sensors and devices from every day consumer objects to industrial equipment</a:t>
            </a:r>
          </a:p>
          <a:p>
            <a:pPr marL="174245" indent="-174245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4245" indent="-174245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95650-E2B8-4E3C-8753-078634C1FC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28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Provide intelligence</a:t>
            </a:r>
          </a:p>
          <a:p>
            <a:r>
              <a:rPr lang="en-US" dirty="0"/>
              <a:t>Improve efficiency</a:t>
            </a:r>
            <a:endParaRPr lang="en-US" baseline="0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95650-E2B8-4E3C-8753-078634C1FC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34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ADCBE-44FA-4C72-AED4-D054CA520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2195" y="1764209"/>
            <a:ext cx="8825658" cy="3329581"/>
          </a:xfrm>
        </p:spPr>
        <p:txBody>
          <a:bodyPr/>
          <a:lstStyle/>
          <a:p>
            <a:r>
              <a:rPr lang="en-IN" dirty="0"/>
              <a:t>IOT HOME AUTOMATION</a:t>
            </a:r>
          </a:p>
        </p:txBody>
      </p:sp>
    </p:spTree>
    <p:extLst>
      <p:ext uri="{BB962C8B-B14F-4D97-AF65-F5344CB8AC3E}">
        <p14:creationId xmlns:p14="http://schemas.microsoft.com/office/powerpoint/2010/main" val="280308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734A5-38C1-437B-8DF5-63D51DDB4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CONNECTION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5F0F8C-C0CE-4C39-AF3B-39AA9DF903B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044" y="1185705"/>
            <a:ext cx="7817618" cy="53959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328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43FCF-90C5-4F6F-9F18-FF86F7C18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06BF5-D1D9-4B79-9B68-727D2B3B2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TURNING ORDINARY  ELECTRONIC HOME APPLIANCES INTO SMART HOME APPLIANCES</a:t>
            </a:r>
          </a:p>
          <a:p>
            <a:r>
              <a:rPr lang="en-IN" sz="2800" dirty="0"/>
              <a:t>OPERATING THROUGH OWN SERVER</a:t>
            </a:r>
          </a:p>
          <a:p>
            <a:r>
              <a:rPr lang="en-IN" sz="2800" dirty="0"/>
              <a:t>GIVING ACCESS TO LIMITED PEOPLE</a:t>
            </a:r>
          </a:p>
          <a:p>
            <a:r>
              <a:rPr lang="en-IN" sz="2800" dirty="0"/>
              <a:t>CONVERTING INTO A PRODUCT</a:t>
            </a:r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409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SYSTEM HELPING TO OPERATE HOME FROM ANYWHERE</a:t>
            </a:r>
          </a:p>
          <a:p>
            <a:r>
              <a:rPr lang="en-US" sz="3200" dirty="0" smtClean="0"/>
              <a:t>UNIQUE ID AND PASSWORD ENSURES SECURITY</a:t>
            </a:r>
          </a:p>
          <a:p>
            <a:r>
              <a:rPr lang="en-US" sz="3200" dirty="0" smtClean="0"/>
              <a:t>SYSTEM TO MAKE APPLIANCES SMART</a:t>
            </a:r>
          </a:p>
          <a:p>
            <a:r>
              <a:rPr lang="en-US" sz="3200" dirty="0" smtClean="0"/>
              <a:t>MINIMAL REQUIREMENT IS INTERNET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76971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37" b="21537"/>
          <a:stretch>
            <a:fillRect/>
          </a:stretch>
        </p:blipFill>
        <p:spPr>
          <a:xfrm>
            <a:off x="824248" y="685800"/>
            <a:ext cx="9813701" cy="5367270"/>
          </a:xfrm>
        </p:spPr>
      </p:pic>
    </p:spTree>
    <p:extLst>
      <p:ext uri="{BB962C8B-B14F-4D97-AF65-F5344CB8AC3E}">
        <p14:creationId xmlns:p14="http://schemas.microsoft.com/office/powerpoint/2010/main" val="423753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85340-CB1F-4AE3-8D33-55586C0DB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TOPICS COVERING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BD4DA-F01C-4090-B3B3-FBD02B093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INTRODUCTION</a:t>
            </a:r>
          </a:p>
          <a:p>
            <a:r>
              <a:rPr lang="en-IN" dirty="0"/>
              <a:t>OBJECTIVE</a:t>
            </a:r>
          </a:p>
          <a:p>
            <a:r>
              <a:rPr lang="en-US" dirty="0" smtClean="0"/>
              <a:t>INTERNET OF THINGS</a:t>
            </a:r>
            <a:endParaRPr lang="en-US" dirty="0"/>
          </a:p>
          <a:p>
            <a:r>
              <a:rPr lang="en-US" dirty="0" smtClean="0"/>
              <a:t>HOME AUTOMATION</a:t>
            </a:r>
            <a:endParaRPr lang="en-IN" dirty="0"/>
          </a:p>
          <a:p>
            <a:r>
              <a:rPr lang="en-IN" dirty="0"/>
              <a:t>CIRCUIT DIAGRAM</a:t>
            </a:r>
          </a:p>
          <a:p>
            <a:r>
              <a:rPr lang="en-IN" dirty="0"/>
              <a:t>FLOW CHART</a:t>
            </a:r>
          </a:p>
          <a:p>
            <a:r>
              <a:rPr lang="en-IN" dirty="0"/>
              <a:t>WORKING PROCESS</a:t>
            </a:r>
          </a:p>
          <a:p>
            <a:r>
              <a:rPr lang="en-IN" dirty="0"/>
              <a:t>CONNECTION </a:t>
            </a:r>
          </a:p>
          <a:p>
            <a:r>
              <a:rPr lang="en-IN" dirty="0"/>
              <a:t>FUTURE </a:t>
            </a:r>
            <a:r>
              <a:rPr lang="en-IN" dirty="0" smtClean="0"/>
              <a:t>SCOPE</a:t>
            </a:r>
            <a:endParaRPr lang="en-IN" dirty="0"/>
          </a:p>
          <a:p>
            <a:r>
              <a:rPr lang="en-IN" dirty="0"/>
              <a:t>CAUTION</a:t>
            </a:r>
          </a:p>
          <a:p>
            <a:r>
              <a:rPr lang="en-I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868098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500"/>
                            </p:stCondLst>
                            <p:childTnLst>
                              <p:par>
                                <p:cTn id="8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E2DA9-E918-4B2E-976F-C4BA10E88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B7DF4-013F-4103-AC9B-238C2FA27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CONCEPT OF HOME AUTOMATION</a:t>
            </a:r>
          </a:p>
          <a:p>
            <a:r>
              <a:rPr lang="en-IN" dirty="0"/>
              <a:t>OUR POINT OF VIEW</a:t>
            </a:r>
          </a:p>
          <a:p>
            <a:r>
              <a:rPr lang="en-IN" dirty="0"/>
              <a:t>COMPONENTS CAN BE USED</a:t>
            </a:r>
          </a:p>
          <a:p>
            <a:r>
              <a:rPr lang="en-IN" dirty="0"/>
              <a:t>USAGE IN REAL WORLD</a:t>
            </a:r>
          </a:p>
        </p:txBody>
      </p:sp>
    </p:spTree>
    <p:extLst>
      <p:ext uri="{BB962C8B-B14F-4D97-AF65-F5344CB8AC3E}">
        <p14:creationId xmlns:p14="http://schemas.microsoft.com/office/powerpoint/2010/main" val="184745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0A153-DBFE-4E81-A2EF-DA6DEAEA6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64F84-DF8B-4629-9DDB-46FD8C22F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SECURITY</a:t>
            </a:r>
          </a:p>
          <a:p>
            <a:r>
              <a:rPr lang="en-IN" dirty="0"/>
              <a:t>CONTROL</a:t>
            </a:r>
          </a:p>
          <a:p>
            <a:r>
              <a:rPr lang="en-IN" dirty="0"/>
              <a:t>ACCESS</a:t>
            </a:r>
          </a:p>
          <a:p>
            <a:r>
              <a:rPr lang="en-IN" dirty="0"/>
              <a:t>CONNECTION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636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OF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Internet of Things</a:t>
            </a:r>
          </a:p>
          <a:p>
            <a:pPr lvl="1"/>
            <a:r>
              <a:rPr lang="en-US" dirty="0"/>
              <a:t>Internet connected objects (things) working together to solve a business problem</a:t>
            </a:r>
          </a:p>
          <a:p>
            <a:pPr lvl="1"/>
            <a:r>
              <a:rPr lang="en-US" dirty="0"/>
              <a:t>Has been around for quite a while, but only recently has become affordable for personal use</a:t>
            </a:r>
          </a:p>
        </p:txBody>
      </p:sp>
    </p:spTree>
    <p:extLst>
      <p:ext uri="{BB962C8B-B14F-4D97-AF65-F5344CB8AC3E}">
        <p14:creationId xmlns:p14="http://schemas.microsoft.com/office/powerpoint/2010/main" val="381533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AUTOMATION USING IOT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AUTOMATED BY INTERNET </a:t>
            </a:r>
          </a:p>
          <a:p>
            <a:r>
              <a:rPr lang="en-US" sz="3200" dirty="0" smtClean="0"/>
              <a:t>EASY TO MAINTAIN AND OPERATED WITH EASE</a:t>
            </a:r>
          </a:p>
          <a:p>
            <a:r>
              <a:rPr lang="en-US" sz="3200" dirty="0" smtClean="0"/>
              <a:t>SAVES ENERGY AND COST</a:t>
            </a:r>
          </a:p>
          <a:p>
            <a:r>
              <a:rPr lang="en-US" sz="3200" dirty="0" smtClean="0"/>
              <a:t>EASILY AVAILABLE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918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6B613-24E6-4B9C-B64A-F00721C74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8371"/>
          </a:xfrm>
        </p:spPr>
        <p:txBody>
          <a:bodyPr/>
          <a:lstStyle/>
          <a:p>
            <a:r>
              <a:rPr lang="en-IN" dirty="0"/>
              <a:t>CIRCUIT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B60313-2E0A-45DA-9B05-F61788A221AF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3" t="5491" r="-253" b="-1791"/>
          <a:stretch/>
        </p:blipFill>
        <p:spPr bwMode="auto">
          <a:xfrm rot="16200000">
            <a:off x="3738205" y="-1610535"/>
            <a:ext cx="5029773" cy="112139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289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5A133-C379-422E-95E0-EAEA0D714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FLOW CHART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A8DFC9-0100-4E24-8F52-BC23E4C33FE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166" y="1497203"/>
            <a:ext cx="8158394" cy="51506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68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39AF0-080E-4D25-8CB4-77ACA15EA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6796"/>
          </a:xfrm>
        </p:spPr>
        <p:txBody>
          <a:bodyPr/>
          <a:lstStyle/>
          <a:p>
            <a:r>
              <a:rPr lang="en-IN" dirty="0"/>
              <a:t>WORKING PROCESS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80AFED5-3349-4FFA-B31F-612D463E7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408"/>
          <a:stretch/>
        </p:blipFill>
        <p:spPr>
          <a:xfrm>
            <a:off x="1080811" y="1319514"/>
            <a:ext cx="9786537" cy="5206006"/>
          </a:xfrm>
        </p:spPr>
      </p:pic>
    </p:spTree>
    <p:extLst>
      <p:ext uri="{BB962C8B-B14F-4D97-AF65-F5344CB8AC3E}">
        <p14:creationId xmlns:p14="http://schemas.microsoft.com/office/powerpoint/2010/main" val="220779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682</TotalTime>
  <Words>192</Words>
  <Application>Microsoft Office PowerPoint</Application>
  <PresentationFormat>Widescreen</PresentationFormat>
  <Paragraphs>52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Wingdings</vt:lpstr>
      <vt:lpstr>Wingdings 3</vt:lpstr>
      <vt:lpstr>Ion</vt:lpstr>
      <vt:lpstr>IOT HOME AUTOMATION</vt:lpstr>
      <vt:lpstr>TOPICS COVERING</vt:lpstr>
      <vt:lpstr>INTRODUCTION</vt:lpstr>
      <vt:lpstr>OBJECTIVE</vt:lpstr>
      <vt:lpstr>INTERNET OF THINGS</vt:lpstr>
      <vt:lpstr>HOME AUTOMATION USING IOT</vt:lpstr>
      <vt:lpstr>CIRCUIT DIAGRAM</vt:lpstr>
      <vt:lpstr>FLOW CHART</vt:lpstr>
      <vt:lpstr>WORKING PROCESS</vt:lpstr>
      <vt:lpstr>CONNECTION</vt:lpstr>
      <vt:lpstr>FUTURE SCOPE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HOME AUTOMATION</dc:title>
  <dc:creator>Sanjay Ghosh</dc:creator>
  <cp:lastModifiedBy>Sanjay Ghosh</cp:lastModifiedBy>
  <cp:revision>28</cp:revision>
  <dcterms:created xsi:type="dcterms:W3CDTF">2018-12-02T10:17:32Z</dcterms:created>
  <dcterms:modified xsi:type="dcterms:W3CDTF">2019-04-28T14:08:51Z</dcterms:modified>
</cp:coreProperties>
</file>