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4BF871-DD6B-415D-A844-F88E92A991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#01-Walmart-Retail-Dashboard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91B063-3DAE-48CA-8CBB-381D498C64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17-May-22 11:50:14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3D5939E-C947-4870-83FA-30151AA68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952500"/>
            <a:ext cx="9029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 measures" id="3" name="slide3">
            <a:extLst>
              <a:ext uri="{FF2B5EF4-FFF2-40B4-BE49-F238E27FC236}">
                <a16:creationId xmlns:a16="http://schemas.microsoft.com/office/drawing/2014/main" id="{519EFE29-65D8-4EF6-A055-87F9ED83F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667000"/>
            <a:ext cx="9020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vs Profit" id="4" name="slide4">
            <a:extLst>
              <a:ext uri="{FF2B5EF4-FFF2-40B4-BE49-F238E27FC236}">
                <a16:creationId xmlns:a16="http://schemas.microsoft.com/office/drawing/2014/main" id="{111C54B0-2C0D-49BC-B5DE-B89FB1F7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790575"/>
            <a:ext cx="8934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Profit" id="5" name="slide5">
            <a:extLst>
              <a:ext uri="{FF2B5EF4-FFF2-40B4-BE49-F238E27FC236}">
                <a16:creationId xmlns:a16="http://schemas.microsoft.com/office/drawing/2014/main" id="{1538ADFF-A358-43DF-981A-858F2D3DA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871537"/>
            <a:ext cx="5429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Set-info" id="6" name="slide6">
            <a:extLst>
              <a:ext uri="{FF2B5EF4-FFF2-40B4-BE49-F238E27FC236}">
                <a16:creationId xmlns:a16="http://schemas.microsoft.com/office/drawing/2014/main" id="{4D76B4FE-28A6-41EF-B533-F6C453444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7" y="2662237"/>
            <a:ext cx="581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ofit" id="7" name="slide7">
            <a:extLst>
              <a:ext uri="{FF2B5EF4-FFF2-40B4-BE49-F238E27FC236}">
                <a16:creationId xmlns:a16="http://schemas.microsoft.com/office/drawing/2014/main" id="{45D0F185-F973-441A-88DB-16E643511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71675"/>
            <a:ext cx="11353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869C97E9-90F0-4C02-B91B-C7863B873D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09600"/>
            <a:ext cx="10763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2022-05-17T18:20:24Z</dcterms:created>
  <dcterms:modified xsi:type="dcterms:W3CDTF">2022-05-17T18:20:24Z</dcterms:modified>
</cp:coreProperties>
</file>