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43E4C6-7FD3-4BA5-8149-FA06952949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#01-Walmart-Retail-Dashboard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C6099E-7160-4BA9-900F-F8CC6601C0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17-May-22 11:27:04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80AA3B2-6462-4558-B970-4DEA6A943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09600"/>
            <a:ext cx="107632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2022-05-17T17:57:08Z</dcterms:created>
  <dcterms:modified xsi:type="dcterms:W3CDTF">2022-05-17T17:57:08Z</dcterms:modified>
</cp:coreProperties>
</file>