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94800"/>
  </p:normalViewPr>
  <p:slideViewPr>
    <p:cSldViewPr snapToGrid="0" snapToObjects="1">
      <p:cViewPr varScale="1">
        <p:scale>
          <a:sx n="212" d="100"/>
          <a:sy n="212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14574-AAC9-DA4F-A419-560A40FCC1E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3897C-E501-7647-B178-32599C44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4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897C-E501-7647-B178-32599C4455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3897C-E501-7647-B178-32599C4455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6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6" y="2"/>
            <a:ext cx="11683811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4282259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2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799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3" y="3505211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2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59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7" y="3832648"/>
            <a:ext cx="907187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7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76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2" y="685801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685802"/>
            <a:ext cx="10396903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1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5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3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5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3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858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23856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98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4707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3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3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3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90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6883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7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9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1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7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3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1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77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2"/>
            <a:ext cx="2264647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2" y="685802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9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4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3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5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9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1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7" y="2063396"/>
            <a:ext cx="4856159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3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2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70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6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9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3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4" y="685802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3" y="2709054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6345303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1" y="2"/>
            <a:ext cx="3598147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2709054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2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2"/>
            <a:ext cx="12005351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688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39CA2E-5986-2243-A58A-88D70F1E217E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2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7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C4C606-4DA6-8B46-BCD3-09C0B792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1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4CDE-9BC6-F248-8EA0-F7402A5A1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EF120-C553-264B-9619-DD82B6B93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4DB07-57DB-B347-8EC7-70C80C59B777}"/>
              </a:ext>
            </a:extLst>
          </p:cNvPr>
          <p:cNvSpPr txBox="1"/>
          <p:nvPr/>
        </p:nvSpPr>
        <p:spPr>
          <a:xfrm rot="21416853">
            <a:off x="4999414" y="4922704"/>
            <a:ext cx="573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AS3 Tech</a:t>
            </a:r>
          </a:p>
        </p:txBody>
      </p:sp>
    </p:spTree>
    <p:extLst>
      <p:ext uri="{BB962C8B-B14F-4D97-AF65-F5344CB8AC3E}">
        <p14:creationId xmlns:p14="http://schemas.microsoft.com/office/powerpoint/2010/main" val="21532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98EA-3722-2746-B6F1-0BE12DCA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471" y="1940861"/>
            <a:ext cx="10396883" cy="1151965"/>
          </a:xfrm>
        </p:spPr>
        <p:txBody>
          <a:bodyPr/>
          <a:lstStyle/>
          <a:p>
            <a:r>
              <a:rPr lang="en-US" dirty="0"/>
              <a:t>TEAM Introductions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29180-CBB2-9542-8EDE-8205409B202B}"/>
              </a:ext>
            </a:extLst>
          </p:cNvPr>
          <p:cNvSpPr txBox="1"/>
          <p:nvPr/>
        </p:nvSpPr>
        <p:spPr>
          <a:xfrm>
            <a:off x="1589060" y="5802866"/>
            <a:ext cx="5091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CIS TECH</a:t>
            </a:r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EE032B2C-34D8-074F-ACA0-AEEF7E5CF41F}"/>
              </a:ext>
            </a:extLst>
          </p:cNvPr>
          <p:cNvSpPr/>
          <p:nvPr/>
        </p:nvSpPr>
        <p:spPr>
          <a:xfrm>
            <a:off x="1030942" y="5849031"/>
            <a:ext cx="430305" cy="36933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3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98EA-3722-2746-B6F1-0BE12DCA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314D-056F-904A-A4CC-8AC0712544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Calibri" panose="020F0502020204030204" pitchFamily="34" charset="0"/>
              </a:rPr>
              <a:t>Full Name</a:t>
            </a:r>
          </a:p>
          <a:p>
            <a:r>
              <a:rPr lang="en-US" cap="none" dirty="0">
                <a:latin typeface="Calibri" panose="020F0502020204030204" pitchFamily="34" charset="0"/>
              </a:rPr>
              <a:t>Major</a:t>
            </a:r>
          </a:p>
          <a:p>
            <a:r>
              <a:rPr lang="en-US" cap="none" dirty="0">
                <a:latin typeface="Calibri" panose="020F0502020204030204" pitchFamily="34" charset="0"/>
              </a:rPr>
              <a:t>Programming experience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29180-CBB2-9542-8EDE-8205409B202B}"/>
              </a:ext>
            </a:extLst>
          </p:cNvPr>
          <p:cNvSpPr txBox="1"/>
          <p:nvPr/>
        </p:nvSpPr>
        <p:spPr>
          <a:xfrm>
            <a:off x="1589060" y="5802866"/>
            <a:ext cx="5091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CIS TECH</a:t>
            </a:r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EE032B2C-34D8-074F-ACA0-AEEF7E5CF41F}"/>
              </a:ext>
            </a:extLst>
          </p:cNvPr>
          <p:cNvSpPr/>
          <p:nvPr/>
        </p:nvSpPr>
        <p:spPr>
          <a:xfrm>
            <a:off x="1030942" y="5849031"/>
            <a:ext cx="430305" cy="36933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3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9120-12EF-7F4E-8708-E77036DF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3FC4-A322-AF46-ADFC-0A47E7292C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57380"/>
            <a:ext cx="10394707" cy="3311189"/>
          </a:xfrm>
        </p:spPr>
        <p:txBody>
          <a:bodyPr>
            <a:normAutofit fontScale="62500" lnSpcReduction="20000"/>
          </a:bodyPr>
          <a:lstStyle/>
          <a:p>
            <a:r>
              <a:rPr lang="en-US" sz="1600" cap="none" dirty="0">
                <a:latin typeface="Calibri" panose="020F0502020204030204" pitchFamily="34" charset="0"/>
              </a:rPr>
              <a:t>Course Starts 6</a:t>
            </a:r>
            <a:r>
              <a:rPr lang="en-US" sz="1600" cap="none" baseline="30000" dirty="0">
                <a:latin typeface="Calibri" panose="020F0502020204030204" pitchFamily="34" charset="0"/>
              </a:rPr>
              <a:t>th</a:t>
            </a:r>
            <a:r>
              <a:rPr lang="en-US" sz="1600" cap="none" dirty="0">
                <a:latin typeface="Calibri" panose="020F0502020204030204" pitchFamily="34" charset="0"/>
              </a:rPr>
              <a:t> September</a:t>
            </a:r>
          </a:p>
          <a:p>
            <a:r>
              <a:rPr lang="en-US" sz="1600" cap="none" dirty="0">
                <a:latin typeface="Calibri" panose="020F0502020204030204" pitchFamily="34" charset="0"/>
              </a:rPr>
              <a:t>Marketing Starts on 13</a:t>
            </a:r>
            <a:r>
              <a:rPr lang="en-US" sz="1600" cap="none" baseline="30000" dirty="0">
                <a:latin typeface="Calibri" panose="020F0502020204030204" pitchFamily="34" charset="0"/>
              </a:rPr>
              <a:t>th</a:t>
            </a:r>
            <a:r>
              <a:rPr lang="en-US" sz="1600" cap="none" dirty="0">
                <a:latin typeface="Calibri" panose="020F0502020204030204" pitchFamily="34" charset="0"/>
              </a:rPr>
              <a:t> September.</a:t>
            </a:r>
          </a:p>
          <a:p>
            <a:r>
              <a:rPr lang="en-US" sz="1600" cap="none" dirty="0">
                <a:latin typeface="Calibri" panose="020F0502020204030204" pitchFamily="34" charset="0"/>
              </a:rPr>
              <a:t>Core Java </a:t>
            </a:r>
          </a:p>
          <a:p>
            <a:pPr lvl="1"/>
            <a:r>
              <a:rPr lang="en-US" sz="1400" cap="none" dirty="0">
                <a:latin typeface="Calibri" panose="020F0502020204030204" pitchFamily="34" charset="0"/>
              </a:rPr>
              <a:t>Oops, basics</a:t>
            </a:r>
          </a:p>
          <a:p>
            <a:pPr lvl="1"/>
            <a:r>
              <a:rPr lang="en-US" sz="1400" cap="none" dirty="0">
                <a:latin typeface="Calibri" panose="020F0502020204030204" pitchFamily="34" charset="0"/>
              </a:rPr>
              <a:t>Conditionals and loops</a:t>
            </a:r>
          </a:p>
          <a:p>
            <a:pPr lvl="1"/>
            <a:r>
              <a:rPr lang="en-US" sz="1400" cap="none" dirty="0">
                <a:latin typeface="Calibri" panose="020F0502020204030204" pitchFamily="34" charset="0"/>
              </a:rPr>
              <a:t>Strings, exception handling</a:t>
            </a:r>
          </a:p>
          <a:p>
            <a:pPr lvl="1"/>
            <a:r>
              <a:rPr lang="en-US" sz="1400" cap="none" dirty="0">
                <a:latin typeface="Calibri" panose="020F0502020204030204" pitchFamily="34" charset="0"/>
              </a:rPr>
              <a:t>Collection framework</a:t>
            </a:r>
          </a:p>
          <a:p>
            <a:pPr lvl="1"/>
            <a:r>
              <a:rPr lang="en-US" sz="1400" cap="none" dirty="0">
                <a:latin typeface="Calibri" panose="020F0502020204030204" pitchFamily="34" charset="0"/>
              </a:rPr>
              <a:t>File utils and threads</a:t>
            </a:r>
          </a:p>
          <a:p>
            <a:r>
              <a:rPr lang="en-US" sz="1600" cap="none" dirty="0">
                <a:latin typeface="Calibri" panose="020F0502020204030204" pitchFamily="34" charset="0"/>
              </a:rPr>
              <a:t>Spring</a:t>
            </a:r>
          </a:p>
          <a:p>
            <a:pPr lvl="1"/>
            <a:r>
              <a:rPr lang="en-US" sz="1400" cap="none" dirty="0">
                <a:latin typeface="Calibri" panose="020F0502020204030204" pitchFamily="34" charset="0"/>
              </a:rPr>
              <a:t>Spring MVC</a:t>
            </a:r>
          </a:p>
          <a:p>
            <a:pPr lvl="1"/>
            <a:r>
              <a:rPr lang="en-US" sz="1400" cap="none" dirty="0">
                <a:latin typeface="Calibri" panose="020F0502020204030204" pitchFamily="34" charset="0"/>
              </a:rPr>
              <a:t>Spring boot</a:t>
            </a:r>
          </a:p>
          <a:p>
            <a:pPr lvl="1"/>
            <a:r>
              <a:rPr lang="en-US" sz="1400" cap="none" dirty="0">
                <a:latin typeface="Calibri" panose="020F0502020204030204" pitchFamily="34" charset="0"/>
              </a:rPr>
              <a:t>JPA</a:t>
            </a:r>
          </a:p>
          <a:p>
            <a:r>
              <a:rPr lang="en-US" sz="1600" cap="none" dirty="0">
                <a:latin typeface="Calibri" panose="020F0502020204030204" pitchFamily="34" charset="0"/>
              </a:rPr>
              <a:t>Database </a:t>
            </a:r>
            <a:endParaRPr lang="en-US" sz="1400" cap="none" dirty="0">
              <a:latin typeface="Calibri" panose="020F0502020204030204" pitchFamily="34" charset="0"/>
            </a:endParaRPr>
          </a:p>
          <a:p>
            <a:r>
              <a:rPr lang="en-US" sz="1600" cap="none" dirty="0">
                <a:latin typeface="Calibri" panose="020F0502020204030204" pitchFamily="34" charset="0"/>
              </a:rPr>
              <a:t>UI and Angular JS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76B4C-39F7-9649-A11F-0B777105F007}"/>
              </a:ext>
            </a:extLst>
          </p:cNvPr>
          <p:cNvSpPr txBox="1"/>
          <p:nvPr/>
        </p:nvSpPr>
        <p:spPr>
          <a:xfrm>
            <a:off x="1589060" y="5802866"/>
            <a:ext cx="5091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CIS TECH</a:t>
            </a:r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0F84FB33-EC7B-5646-A682-D347E87BDFC4}"/>
              </a:ext>
            </a:extLst>
          </p:cNvPr>
          <p:cNvSpPr/>
          <p:nvPr/>
        </p:nvSpPr>
        <p:spPr>
          <a:xfrm>
            <a:off x="1030942" y="5849031"/>
            <a:ext cx="430305" cy="36933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5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9120-12EF-7F4E-8708-E77036DF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3FC4-A322-AF46-ADFC-0A47E7292C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518" y="1261784"/>
            <a:ext cx="10394707" cy="3311189"/>
          </a:xfrm>
        </p:spPr>
        <p:txBody>
          <a:bodyPr>
            <a:normAutofit/>
          </a:bodyPr>
          <a:lstStyle/>
          <a:p>
            <a:r>
              <a:rPr lang="en-US" sz="1600" cap="none" dirty="0">
                <a:latin typeface="Calibri" panose="020F0502020204030204" pitchFamily="34" charset="0"/>
              </a:rPr>
              <a:t>IDE – Eclipse, IntelliJ, Net beans</a:t>
            </a:r>
          </a:p>
          <a:p>
            <a:r>
              <a:rPr lang="en-US" sz="1600" cap="none" dirty="0">
                <a:latin typeface="Calibri" panose="020F0502020204030204" pitchFamily="34" charset="0"/>
              </a:rPr>
              <a:t>Tools – git, maven, </a:t>
            </a:r>
            <a:r>
              <a:rPr lang="en-US" sz="1600" cap="none" dirty="0" err="1">
                <a:latin typeface="Calibri" panose="020F0502020204030204" pitchFamily="34" charset="0"/>
              </a:rPr>
              <a:t>github</a:t>
            </a:r>
            <a:r>
              <a:rPr lang="en-US" sz="1600" cap="none" dirty="0">
                <a:latin typeface="Calibri" panose="020F0502020204030204" pitchFamily="34" charset="0"/>
              </a:rPr>
              <a:t> account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76B4C-39F7-9649-A11F-0B777105F007}"/>
              </a:ext>
            </a:extLst>
          </p:cNvPr>
          <p:cNvSpPr txBox="1"/>
          <p:nvPr/>
        </p:nvSpPr>
        <p:spPr>
          <a:xfrm>
            <a:off x="1589060" y="5802866"/>
            <a:ext cx="5091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CIS TECH</a:t>
            </a:r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0F84FB33-EC7B-5646-A682-D347E87BDFC4}"/>
              </a:ext>
            </a:extLst>
          </p:cNvPr>
          <p:cNvSpPr/>
          <p:nvPr/>
        </p:nvSpPr>
        <p:spPr>
          <a:xfrm>
            <a:off x="1030942" y="5849031"/>
            <a:ext cx="430305" cy="36933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1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20D6-E7B0-A343-B230-347E799F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E5F9-640C-E943-A701-2E719ED2F3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cap="none" dirty="0">
                <a:latin typeface="Calibri" panose="020F0502020204030204" pitchFamily="34" charset="0"/>
              </a:rPr>
              <a:t>Installations</a:t>
            </a:r>
          </a:p>
          <a:p>
            <a:pPr lvl="1"/>
            <a:r>
              <a:rPr lang="en-US" sz="1600" cap="none" dirty="0" err="1">
                <a:latin typeface="Calibri" panose="020F0502020204030204" pitchFamily="34" charset="0"/>
              </a:rPr>
              <a:t>Jdk</a:t>
            </a:r>
            <a:r>
              <a:rPr lang="en-US" sz="1600" cap="none" dirty="0">
                <a:latin typeface="Calibri" panose="020F0502020204030204" pitchFamily="34" charset="0"/>
              </a:rPr>
              <a:t> 1.8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</a:rPr>
              <a:t>Eclipse</a:t>
            </a:r>
          </a:p>
          <a:p>
            <a:pPr lvl="1"/>
            <a:r>
              <a:rPr lang="en-US" sz="1600" cap="none" dirty="0">
                <a:latin typeface="Calibri" panose="020F0502020204030204" pitchFamily="34" charset="0"/>
              </a:rPr>
              <a:t>Git</a:t>
            </a:r>
          </a:p>
          <a:p>
            <a:r>
              <a:rPr lang="en-US" sz="1600" cap="none" dirty="0" err="1">
                <a:latin typeface="Calibri" panose="020F0502020204030204" pitchFamily="34" charset="0"/>
              </a:rPr>
              <a:t>Github</a:t>
            </a:r>
            <a:r>
              <a:rPr lang="en-US" sz="1600" cap="none" dirty="0">
                <a:latin typeface="Calibri" panose="020F0502020204030204" pitchFamily="34" charset="0"/>
              </a:rPr>
              <a:t> account</a:t>
            </a:r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5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20D6-E7B0-A343-B230-347E799F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295" y="2200838"/>
            <a:ext cx="10396883" cy="1151965"/>
          </a:xfrm>
        </p:spPr>
        <p:txBody>
          <a:bodyPr/>
          <a:lstStyle/>
          <a:p>
            <a:r>
              <a:rPr lang="en-US" dirty="0"/>
              <a:t>Interview Questions</a:t>
            </a:r>
          </a:p>
        </p:txBody>
      </p:sp>
    </p:spTree>
    <p:extLst>
      <p:ext uri="{BB962C8B-B14F-4D97-AF65-F5344CB8AC3E}">
        <p14:creationId xmlns:p14="http://schemas.microsoft.com/office/powerpoint/2010/main" val="1151517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1206</TotalTime>
  <Words>94</Words>
  <Application>Microsoft Macintosh PowerPoint</Application>
  <PresentationFormat>Widescreen</PresentationFormat>
  <Paragraphs>39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Impact</vt:lpstr>
      <vt:lpstr>Main Event</vt:lpstr>
      <vt:lpstr>FULL STACK Training</vt:lpstr>
      <vt:lpstr>TEAM Introductions</vt:lpstr>
      <vt:lpstr>STUDENT Introductions</vt:lpstr>
      <vt:lpstr>COURSE FORMAT</vt:lpstr>
      <vt:lpstr>SOFTWARE</vt:lpstr>
      <vt:lpstr>HOMEWORK</vt:lpstr>
      <vt:lpstr>Interview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Training</dc:title>
  <dc:creator>sanjeev vemireddy</dc:creator>
  <cp:lastModifiedBy>Microsoft Office User</cp:lastModifiedBy>
  <cp:revision>20</cp:revision>
  <dcterms:created xsi:type="dcterms:W3CDTF">2021-04-19T03:24:22Z</dcterms:created>
  <dcterms:modified xsi:type="dcterms:W3CDTF">2021-08-25T16:10:23Z</dcterms:modified>
</cp:coreProperties>
</file>