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5" autoAdjust="0"/>
    <p:restoredTop sz="86403" autoAdjust="0"/>
  </p:normalViewPr>
  <p:slideViewPr>
    <p:cSldViewPr snapToGrid="0" snapToObjects="1">
      <p:cViewPr varScale="1">
        <p:scale>
          <a:sx n="11" d="100"/>
          <a:sy n="11" d="100"/>
        </p:scale>
        <p:origin x="1012" y="13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F985-2DFA-684D-9C2F-B352FCBB409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77F0-6CAA-434A-956A-34DD78BA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8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F985-2DFA-684D-9C2F-B352FCBB409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77F0-6CAA-434A-956A-34DD78BA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5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F985-2DFA-684D-9C2F-B352FCBB409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77F0-6CAA-434A-956A-34DD78BA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F985-2DFA-684D-9C2F-B352FCBB409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77F0-6CAA-434A-956A-34DD78BA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4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F985-2DFA-684D-9C2F-B352FCBB409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77F0-6CAA-434A-956A-34DD78BA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4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F985-2DFA-684D-9C2F-B352FCBB409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77F0-6CAA-434A-956A-34DD78BA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F985-2DFA-684D-9C2F-B352FCBB409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77F0-6CAA-434A-956A-34DD78BA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F985-2DFA-684D-9C2F-B352FCBB409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77F0-6CAA-434A-956A-34DD78BA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2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F985-2DFA-684D-9C2F-B352FCBB409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77F0-6CAA-434A-956A-34DD78BA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F985-2DFA-684D-9C2F-B352FCBB409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77F0-6CAA-434A-956A-34DD78BA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F985-2DFA-684D-9C2F-B352FCBB409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77F0-6CAA-434A-956A-34DD78BA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2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DF985-2DFA-684D-9C2F-B352FCBB409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677F0-6CAA-434A-956A-34DD78BA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1933" y="4989354"/>
            <a:ext cx="10104410" cy="14877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80442" y="27260216"/>
            <a:ext cx="10510758" cy="58105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7107816"/>
            <a:ext cx="16055267" cy="58105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055267" y="0"/>
            <a:ext cx="27835933" cy="4030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19559" cy="3991484"/>
          </a:xfrm>
          <a:prstGeom prst="rect">
            <a:avLst/>
          </a:prstGeom>
        </p:spPr>
      </p:pic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13519559" y="0"/>
            <a:ext cx="29657318" cy="433965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2194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ALSS – The Rainbow Garden Adventure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53052" y="2460642"/>
            <a:ext cx="543931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CSCE 4925</a:t>
            </a:r>
          </a:p>
          <a:p>
            <a:endParaRPr lang="en-US" sz="9600" dirty="0"/>
          </a:p>
        </p:txBody>
      </p:sp>
      <p:sp>
        <p:nvSpPr>
          <p:cNvPr id="7" name="TextBox 6"/>
          <p:cNvSpPr txBox="1"/>
          <p:nvPr/>
        </p:nvSpPr>
        <p:spPr>
          <a:xfrm>
            <a:off x="1072136" y="5914348"/>
            <a:ext cx="10115783" cy="1332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goal is to create</a:t>
            </a:r>
          </a:p>
          <a:p>
            <a:r>
              <a:rPr lang="en-US" dirty="0"/>
              <a:t>A functioning board </a:t>
            </a:r>
          </a:p>
          <a:p>
            <a:r>
              <a:rPr lang="en-US" dirty="0"/>
              <a:t>Game on the ELTR </a:t>
            </a:r>
          </a:p>
          <a:p>
            <a:r>
              <a:rPr lang="en-US" dirty="0"/>
              <a:t>Website with the </a:t>
            </a:r>
          </a:p>
          <a:p>
            <a:r>
              <a:rPr lang="en-US" dirty="0"/>
              <a:t>Primary objective </a:t>
            </a:r>
          </a:p>
          <a:p>
            <a:r>
              <a:rPr lang="en-US" dirty="0"/>
              <a:t>Being to educate</a:t>
            </a:r>
          </a:p>
          <a:p>
            <a:r>
              <a:rPr lang="en-US" dirty="0"/>
              <a:t>Children K-4 in order</a:t>
            </a:r>
          </a:p>
          <a:p>
            <a:r>
              <a:rPr lang="en-US" dirty="0"/>
              <a:t>To educate about and </a:t>
            </a:r>
          </a:p>
          <a:p>
            <a:r>
              <a:rPr lang="en-US" dirty="0"/>
              <a:t>Maintain healthy</a:t>
            </a:r>
          </a:p>
          <a:p>
            <a:r>
              <a:rPr lang="en-US" dirty="0"/>
              <a:t>Food eating habits.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54835" y="4989353"/>
            <a:ext cx="31022042" cy="148773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Design, Example screenshots, reports etc. Show off your work here like you would in a product Brochure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20501712"/>
            <a:ext cx="16055267" cy="5624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Future improvements/revisions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053052" y="20501712"/>
            <a:ext cx="15420314" cy="119921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Learned how to operate WordPress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Gained experience in operating JavaScript, HTML, and CSS.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Challenges, Skills developed, tools learned, other experience gained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380442" y="20501712"/>
            <a:ext cx="9796435" cy="5624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Worcomplete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k still to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27386713"/>
            <a:ext cx="1033208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Chef Kathy – CEO of ELTR</a:t>
            </a:r>
          </a:p>
          <a:p>
            <a:r>
              <a:rPr lang="en-US" dirty="0"/>
              <a:t>Professor David </a:t>
            </a:r>
            <a:r>
              <a:rPr lang="en-US" dirty="0" err="1"/>
              <a:t>Keathly</a:t>
            </a:r>
            <a:r>
              <a:rPr lang="en-US" dirty="0"/>
              <a:t> – IT Capstone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19364" y="27289246"/>
            <a:ext cx="895751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Picture with</a:t>
            </a:r>
          </a:p>
          <a:p>
            <a:r>
              <a:rPr lang="en-US" dirty="0"/>
              <a:t>Names of 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64F17-43BD-2BF4-7EAB-55136CFE873A}"/>
              </a:ext>
            </a:extLst>
          </p:cNvPr>
          <p:cNvSpPr txBox="1"/>
          <p:nvPr/>
        </p:nvSpPr>
        <p:spPr>
          <a:xfrm>
            <a:off x="32994600" y="2537586"/>
            <a:ext cx="2203704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/>
              <a:t>Information Capstone 2</a:t>
            </a:r>
          </a:p>
        </p:txBody>
      </p:sp>
      <p:pic>
        <p:nvPicPr>
          <p:cNvPr id="19" name="Picture 18" descr="A rainbow with a spoon&#10;&#10;AI-generated content may be incorrect.">
            <a:extLst>
              <a:ext uri="{FF2B5EF4-FFF2-40B4-BE49-F238E27FC236}">
                <a16:creationId xmlns:a16="http://schemas.microsoft.com/office/drawing/2014/main" id="{FAAF7C78-5B1C-767E-7A76-E974BB0C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082" y="27204913"/>
            <a:ext cx="5587124" cy="572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7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89433D90A23D4FB9F77A5CD99D88DE" ma:contentTypeVersion="13" ma:contentTypeDescription="Create a new document." ma:contentTypeScope="" ma:versionID="794ba713eea9c1d9a63827c3532b2c69">
  <xsd:schema xmlns:xsd="http://www.w3.org/2001/XMLSchema" xmlns:xs="http://www.w3.org/2001/XMLSchema" xmlns:p="http://schemas.microsoft.com/office/2006/metadata/properties" xmlns:ns3="3e9427e9-1a1b-4fd2-83c2-8f4bb576ffe7" xmlns:ns4="148fe87f-5ea9-469a-ae26-b062933e35f4" targetNamespace="http://schemas.microsoft.com/office/2006/metadata/properties" ma:root="true" ma:fieldsID="5c43c134783a9d3913cf369456160efb" ns3:_="" ns4:_="">
    <xsd:import namespace="3e9427e9-1a1b-4fd2-83c2-8f4bb576ffe7"/>
    <xsd:import namespace="148fe87f-5ea9-469a-ae26-b062933e35f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9427e9-1a1b-4fd2-83c2-8f4bb576ff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8fe87f-5ea9-469a-ae26-b062933e35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D2A49A-8750-491C-8978-91CE03995C35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3e9427e9-1a1b-4fd2-83c2-8f4bb576ffe7"/>
    <ds:schemaRef ds:uri="148fe87f-5ea9-469a-ae26-b062933e35f4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1C0D5F2-99A7-4C4F-80EA-9356040FA5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2BC3BB-BAD7-4029-BE47-601C6ECD2B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9427e9-1a1b-4fd2-83c2-8f4bb576ffe7"/>
    <ds:schemaRef ds:uri="148fe87f-5ea9-469a-ae26-b062933e35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120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Team ALSS – The Rainbow Garden Adventure</vt:lpstr>
    </vt:vector>
  </TitlesOfParts>
  <Company>Univ of North Texas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Keathly</dc:creator>
  <cp:lastModifiedBy>Roussan, Ahmad</cp:lastModifiedBy>
  <cp:revision>4</cp:revision>
  <dcterms:created xsi:type="dcterms:W3CDTF">2020-03-16T21:28:11Z</dcterms:created>
  <dcterms:modified xsi:type="dcterms:W3CDTF">2025-04-07T19:52:48Z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0x0101007489433D90A23D4FB9F77A5CD99D88DE</vt:lpwstr>
  </property>
</Properties>
</file>