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y5fMqjjWvxPWSZYCaM9TMnH7lEr2Njf/view?usp=drive_lin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 smtClean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Trebuchet MS"/>
                <a:cs typeface="Trebuchet MS"/>
              </a:rPr>
              <a:t>SANJAY M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 smtClean="0">
                <a:solidFill>
                  <a:srgbClr val="002060"/>
                </a:solidFill>
                <a:latin typeface="Trebuchet MS"/>
                <a:cs typeface="Trebuchet MS"/>
              </a:rPr>
              <a:t>	NM:au711721243093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 smtClean="0">
                <a:solidFill>
                  <a:srgbClr val="002060"/>
                </a:solidFill>
                <a:latin typeface="Trebuchet MS"/>
                <a:cs typeface="Trebuchet MS"/>
              </a:rPr>
              <a:t>	KGiSL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 smtClean="0">
                <a:latin typeface="Trebuchet MS"/>
                <a:cs typeface="Trebuchet MS"/>
                <a:hlinkClick r:id="rId3"/>
              </a:rPr>
              <a:t>https://drive.google.com/file/d/10y5fMqjjWvxPWSZYCaM9TMnH7lEr2Njf/view?usp=drive_link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19200"/>
            <a:ext cx="5638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Machine </a:t>
            </a:r>
            <a:r>
              <a:rPr lang="en-US" sz="2400" dirty="0"/>
              <a:t>Learning </a:t>
            </a:r>
            <a:r>
              <a:rPr lang="en-US" sz="2400" dirty="0" smtClean="0"/>
              <a:t>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Data Analysts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 smtClean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 smtClean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787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KITE STUDENT</cp:lastModifiedBy>
  <cp:revision>13</cp:revision>
  <dcterms:created xsi:type="dcterms:W3CDTF">2024-04-03T05:24:48Z</dcterms:created>
  <dcterms:modified xsi:type="dcterms:W3CDTF">2024-04-04T05:50:41Z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