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bd9bf071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bd9bf071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bd9bf071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bd9bf071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bd9bf071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bd9bf071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jpg"/><Relationship Id="rId4" Type="http://schemas.openxmlformats.org/officeDocument/2006/relationships/image" Target="../media/image5.jp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4789450"/>
            <a:ext cx="9144000" cy="3720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770144" y="1022927"/>
            <a:ext cx="7184100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Idea/Approach Details</a:t>
            </a:r>
            <a:br>
              <a:rPr lang="en-GB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7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>
              <a:lnSpc>
                <a:spcPct val="150000"/>
              </a:lnSpc>
            </a:pPr>
            <a:r>
              <a:rPr lang="en-GB" sz="1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    </a:t>
            </a:r>
            <a:r>
              <a:rPr lang="en-GB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Bolstering Transportation Infrastructure: The 			      Challenge of Connecting Geographically 			      Isolated Regions(Region Connectivity)</a:t>
            </a:r>
            <a:br>
              <a:rPr lang="en-GB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1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                 </a:t>
            </a:r>
            <a:r>
              <a:rPr lang="en-GB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Team Simulators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141D8-8A5A-4EEA-9A01-2A160571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1684760"/>
            <a:ext cx="1773979" cy="177397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4789450"/>
            <a:ext cx="9144000" cy="3720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43350" y="88175"/>
            <a:ext cx="661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IDEA:</a:t>
            </a:r>
            <a:endParaRPr sz="1100"/>
          </a:p>
        </p:txBody>
      </p:sp>
      <p:sp>
        <p:nvSpPr>
          <p:cNvPr id="64" name="Google Shape;64;p14"/>
          <p:cNvSpPr txBox="1"/>
          <p:nvPr/>
        </p:nvSpPr>
        <p:spPr>
          <a:xfrm>
            <a:off x="143350" y="383575"/>
            <a:ext cx="5669700" cy="1293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design to create a software that suggests connectivity regions across the water sources like rivers or streams in the form of bridges. 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image input 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</a:t>
            </a:r>
            <a:r>
              <a:rPr lang="en-GB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obtained from a satellite or some kind of aerial vehicle.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help of image processing the suggestions 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</a:t>
            </a:r>
            <a:r>
              <a:rPr lang="en-GB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 to the respective officials.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475" y="431025"/>
            <a:ext cx="1800049" cy="11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7100" y="1760425"/>
            <a:ext cx="1729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TECHNOLOGY STACK:</a:t>
            </a:r>
            <a:endParaRPr sz="800"/>
          </a:p>
        </p:txBody>
      </p:sp>
      <p:sp>
        <p:nvSpPr>
          <p:cNvPr id="67" name="Google Shape;67;p14"/>
          <p:cNvSpPr txBox="1"/>
          <p:nvPr/>
        </p:nvSpPr>
        <p:spPr>
          <a:xfrm>
            <a:off x="257750" y="2755600"/>
            <a:ext cx="1348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Satellite image data</a:t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1665209" y="2433157"/>
            <a:ext cx="2232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9" name="Google Shape;69;p14" descr="Early Age Start-ups Switch to Cloud Storage for These Reasons | ITCloud  Demand"/>
          <p:cNvPicPr preferRelativeResize="0"/>
          <p:nvPr/>
        </p:nvPicPr>
        <p:blipFill rotWithShape="1">
          <a:blip r:embed="rId4">
            <a:alphaModFix/>
          </a:blip>
          <a:srcRect l="39537" t="6111" r="12533" b="41655"/>
          <a:stretch/>
        </p:blipFill>
        <p:spPr>
          <a:xfrm>
            <a:off x="2059138" y="1978663"/>
            <a:ext cx="903950" cy="60704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1969318" y="2705934"/>
            <a:ext cx="121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Cloud(</a:t>
            </a: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>
            <a:off x="3225334" y="2433145"/>
            <a:ext cx="2232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450" y="1920963"/>
            <a:ext cx="1182558" cy="8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3715943" y="2835834"/>
            <a:ext cx="121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Image Processing</a:t>
            </a:r>
            <a:r>
              <a:rPr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1900" y="1920975"/>
            <a:ext cx="1286100" cy="8659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5085134" y="2433132"/>
            <a:ext cx="2232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5308325" y="2705928"/>
            <a:ext cx="121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Calibri"/>
                <a:ea typeface="Calibri"/>
                <a:cs typeface="Calibri"/>
                <a:sym typeface="Calibri"/>
              </a:rPr>
              <a:t>Image Processing</a:t>
            </a:r>
            <a:r>
              <a:rPr lang="en-GB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/>
          </a:p>
        </p:txBody>
      </p:sp>
      <p:sp>
        <p:nvSpPr>
          <p:cNvPr id="77" name="Google Shape;77;p14"/>
          <p:cNvSpPr txBox="1"/>
          <p:nvPr/>
        </p:nvSpPr>
        <p:spPr>
          <a:xfrm>
            <a:off x="5308318" y="2891284"/>
            <a:ext cx="1218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Using python OpenCV</a:t>
            </a:r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6781334" y="2433120"/>
            <a:ext cx="2232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79" name="Google Shape;79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7841" y="1858449"/>
            <a:ext cx="903958" cy="8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7103576" y="2768450"/>
            <a:ext cx="1443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Detects connectivity</a:t>
            </a:r>
            <a:endParaRPr/>
          </a:p>
        </p:txBody>
      </p:sp>
      <p:cxnSp>
        <p:nvCxnSpPr>
          <p:cNvPr id="81" name="Google Shape;81;p14"/>
          <p:cNvCxnSpPr/>
          <p:nvPr/>
        </p:nvCxnSpPr>
        <p:spPr>
          <a:xfrm>
            <a:off x="7775409" y="3152870"/>
            <a:ext cx="2100" cy="4239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82" name="Google Shape;82;p14" descr="Database Icon. Simple Flat Logo of Database 04 Vector Stock Vector -  Illustration of design, class: 131404729"/>
          <p:cNvPicPr preferRelativeResize="0"/>
          <p:nvPr/>
        </p:nvPicPr>
        <p:blipFill rotWithShape="1">
          <a:blip r:embed="rId8">
            <a:alphaModFix/>
          </a:blip>
          <a:srcRect t="8636" b="22274"/>
          <a:stretch/>
        </p:blipFill>
        <p:spPr>
          <a:xfrm>
            <a:off x="7402075" y="3712637"/>
            <a:ext cx="846600" cy="61749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7302626" y="4428988"/>
            <a:ext cx="1443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Image dataset</a:t>
            </a:r>
            <a:endParaRPr/>
          </a:p>
        </p:txBody>
      </p:sp>
      <p:cxnSp>
        <p:nvCxnSpPr>
          <p:cNvPr id="84" name="Google Shape;84;p14"/>
          <p:cNvCxnSpPr/>
          <p:nvPr/>
        </p:nvCxnSpPr>
        <p:spPr>
          <a:xfrm rot="10800000">
            <a:off x="7004522" y="4021382"/>
            <a:ext cx="2232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85" name="Google Shape;85;p14" descr="✓ data processing icon free vector eps, cdr, ai, svg vector illustration  graphic art"/>
          <p:cNvPicPr preferRelativeResize="0"/>
          <p:nvPr/>
        </p:nvPicPr>
        <p:blipFill rotWithShape="1">
          <a:blip r:embed="rId9">
            <a:alphaModFix/>
          </a:blip>
          <a:srcRect b="26964"/>
          <a:stretch/>
        </p:blipFill>
        <p:spPr>
          <a:xfrm>
            <a:off x="6157945" y="3746603"/>
            <a:ext cx="846574" cy="61832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6157926" y="4416484"/>
            <a:ext cx="846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/>
          </a:p>
        </p:txBody>
      </p:sp>
      <p:cxnSp>
        <p:nvCxnSpPr>
          <p:cNvPr id="87" name="Google Shape;87;p14"/>
          <p:cNvCxnSpPr/>
          <p:nvPr/>
        </p:nvCxnSpPr>
        <p:spPr>
          <a:xfrm rot="10800000">
            <a:off x="5979034" y="4100270"/>
            <a:ext cx="2232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88" name="Google Shape;88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063825" y="3707450"/>
            <a:ext cx="1800050" cy="6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3996638" y="4465963"/>
            <a:ext cx="193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onvolutional neural network</a:t>
            </a:r>
            <a:endParaRPr/>
          </a:p>
        </p:txBody>
      </p:sp>
      <p:cxnSp>
        <p:nvCxnSpPr>
          <p:cNvPr id="90" name="Google Shape;90;p14"/>
          <p:cNvCxnSpPr/>
          <p:nvPr/>
        </p:nvCxnSpPr>
        <p:spPr>
          <a:xfrm rot="10800000">
            <a:off x="3715959" y="4100282"/>
            <a:ext cx="2232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1" name="Google Shape;91;p14"/>
          <p:cNvSpPr txBox="1"/>
          <p:nvPr/>
        </p:nvSpPr>
        <p:spPr>
          <a:xfrm flipH="1">
            <a:off x="2693886" y="4446384"/>
            <a:ext cx="1286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utput</a:t>
            </a:r>
            <a:endParaRPr/>
          </a:p>
        </p:txBody>
      </p:sp>
      <p:cxnSp>
        <p:nvCxnSpPr>
          <p:cNvPr id="92" name="Google Shape;92;p14"/>
          <p:cNvCxnSpPr/>
          <p:nvPr/>
        </p:nvCxnSpPr>
        <p:spPr>
          <a:xfrm rot="10800000">
            <a:off x="2214522" y="4055745"/>
            <a:ext cx="2232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3" name="Google Shape;93;p14" descr="Server Icon&amp;amp;quot; Images – Browse 477 Stock Photos, Vectors, and Video | Adobe  Stock"/>
          <p:cNvPicPr preferRelativeResize="0"/>
          <p:nvPr/>
        </p:nvPicPr>
        <p:blipFill rotWithShape="1">
          <a:blip r:embed="rId11">
            <a:alphaModFix/>
          </a:blip>
          <a:srcRect l="27319" t="21765" r="23651" b="14028"/>
          <a:stretch/>
        </p:blipFill>
        <p:spPr>
          <a:xfrm>
            <a:off x="1498224" y="3752899"/>
            <a:ext cx="661200" cy="577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4"/>
          <p:cNvCxnSpPr/>
          <p:nvPr/>
        </p:nvCxnSpPr>
        <p:spPr>
          <a:xfrm rot="10800000">
            <a:off x="1134025" y="4096225"/>
            <a:ext cx="280200" cy="81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5" name="Google Shape;9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3350" y="3649963"/>
            <a:ext cx="846599" cy="74282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43355" y="4394509"/>
            <a:ext cx="121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Official’s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1414224" y="4428993"/>
            <a:ext cx="580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</a:t>
            </a: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0725" y="2070300"/>
            <a:ext cx="1182552" cy="665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562027" y="3746601"/>
            <a:ext cx="1099195" cy="6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0" y="4789450"/>
            <a:ext cx="9144000" cy="3720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5" descr="Early Age Start-ups Switch to Cloud Storage for These Reasons | ITCloud  Demand"/>
          <p:cNvPicPr preferRelativeResize="0"/>
          <p:nvPr/>
        </p:nvPicPr>
        <p:blipFill rotWithShape="1">
          <a:blip r:embed="rId3">
            <a:alphaModFix/>
          </a:blip>
          <a:srcRect l="39537" t="6111" r="12533" b="41655"/>
          <a:stretch/>
        </p:blipFill>
        <p:spPr>
          <a:xfrm>
            <a:off x="387488" y="1290063"/>
            <a:ext cx="903950" cy="60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25" y="2251488"/>
            <a:ext cx="1286100" cy="865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200" y="3670413"/>
            <a:ext cx="1182558" cy="8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73527" y="3634359"/>
            <a:ext cx="959825" cy="89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 descr="Database Icon. Simple Flat Logo of Database 04 Vector Stock Vector -  Illustration of design, class: 131404729"/>
          <p:cNvPicPr preferRelativeResize="0"/>
          <p:nvPr/>
        </p:nvPicPr>
        <p:blipFill rotWithShape="1">
          <a:blip r:embed="rId7">
            <a:alphaModFix/>
          </a:blip>
          <a:srcRect t="8636" b="22274"/>
          <a:stretch/>
        </p:blipFill>
        <p:spPr>
          <a:xfrm>
            <a:off x="3628538" y="2411612"/>
            <a:ext cx="846600" cy="61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 descr="✓ data processing icon free vector eps, cdr, ai, svg vector illustration  graphic art"/>
          <p:cNvPicPr preferRelativeResize="0"/>
          <p:nvPr/>
        </p:nvPicPr>
        <p:blipFill rotWithShape="1">
          <a:blip r:embed="rId8">
            <a:alphaModFix/>
          </a:blip>
          <a:srcRect b="26964"/>
          <a:stretch/>
        </p:blipFill>
        <p:spPr>
          <a:xfrm>
            <a:off x="3628557" y="1278966"/>
            <a:ext cx="846574" cy="61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8253" y="140800"/>
            <a:ext cx="1443600" cy="6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 descr="Server Icon&amp;amp;quot; Images – Browse 477 Stock Photos, Vectors, and Video | Adobe  Stock"/>
          <p:cNvPicPr preferRelativeResize="0"/>
          <p:nvPr/>
        </p:nvPicPr>
        <p:blipFill rotWithShape="1">
          <a:blip r:embed="rId10">
            <a:alphaModFix/>
          </a:blip>
          <a:srcRect l="27319" t="21765" r="23651" b="14028"/>
          <a:stretch/>
        </p:blipFill>
        <p:spPr>
          <a:xfrm>
            <a:off x="7141324" y="1785674"/>
            <a:ext cx="661200" cy="57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48650" y="3175663"/>
            <a:ext cx="846599" cy="7428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5"/>
          <p:cNvCxnSpPr/>
          <p:nvPr/>
        </p:nvCxnSpPr>
        <p:spPr>
          <a:xfrm rot="5400000">
            <a:off x="727859" y="1103945"/>
            <a:ext cx="2232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15"/>
          <p:cNvCxnSpPr/>
          <p:nvPr/>
        </p:nvCxnSpPr>
        <p:spPr>
          <a:xfrm rot="5400000">
            <a:off x="727859" y="2074295"/>
            <a:ext cx="2232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5"/>
          <p:cNvCxnSpPr/>
          <p:nvPr/>
        </p:nvCxnSpPr>
        <p:spPr>
          <a:xfrm rot="5400000">
            <a:off x="727884" y="3287270"/>
            <a:ext cx="2232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2876750" y="4055175"/>
            <a:ext cx="399000" cy="15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15"/>
          <p:cNvCxnSpPr/>
          <p:nvPr/>
        </p:nvCxnSpPr>
        <p:spPr>
          <a:xfrm rot="-5400000">
            <a:off x="3940247" y="3287270"/>
            <a:ext cx="2232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15"/>
          <p:cNvCxnSpPr/>
          <p:nvPr/>
        </p:nvCxnSpPr>
        <p:spPr>
          <a:xfrm rot="-5400000">
            <a:off x="3940259" y="2153445"/>
            <a:ext cx="2232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5"/>
          <p:cNvCxnSpPr/>
          <p:nvPr/>
        </p:nvCxnSpPr>
        <p:spPr>
          <a:xfrm rot="-5400000">
            <a:off x="3940247" y="1060920"/>
            <a:ext cx="2232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1" name="Google Shape;121;p15"/>
          <p:cNvCxnSpPr/>
          <p:nvPr/>
        </p:nvCxnSpPr>
        <p:spPr>
          <a:xfrm rot="10800000" flipH="1">
            <a:off x="6382375" y="438700"/>
            <a:ext cx="288300" cy="48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2" name="Google Shape;122;p15"/>
          <p:cNvCxnSpPr/>
          <p:nvPr/>
        </p:nvCxnSpPr>
        <p:spPr>
          <a:xfrm rot="5400000">
            <a:off x="7360347" y="1138495"/>
            <a:ext cx="2232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3" name="Google Shape;123;p15"/>
          <p:cNvCxnSpPr/>
          <p:nvPr/>
        </p:nvCxnSpPr>
        <p:spPr>
          <a:xfrm rot="5400000">
            <a:off x="7360322" y="2813432"/>
            <a:ext cx="2232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4" name="Google Shape;124;p15"/>
          <p:cNvSpPr txBox="1"/>
          <p:nvPr/>
        </p:nvSpPr>
        <p:spPr>
          <a:xfrm>
            <a:off x="1430750" y="438700"/>
            <a:ext cx="156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Satellite image data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(input for processing)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1495993" y="1462797"/>
            <a:ext cx="1218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Cloud(</a:t>
            </a: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Database that store the input </a:t>
            </a:r>
            <a:r>
              <a:rPr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1544743" y="2467984"/>
            <a:ext cx="1218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Image Processing ( Scanning the image )</a:t>
            </a:r>
            <a:r>
              <a:rPr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1544743" y="3993459"/>
            <a:ext cx="1218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Using python OpenCV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1544750" y="3798065"/>
            <a:ext cx="121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Calibri"/>
                <a:ea typeface="Calibri"/>
                <a:cs typeface="Calibri"/>
                <a:sym typeface="Calibri"/>
              </a:rPr>
              <a:t>Image Processing</a:t>
            </a:r>
            <a:r>
              <a:rPr lang="en-GB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/>
          </a:p>
        </p:txBody>
      </p:sp>
      <p:sp>
        <p:nvSpPr>
          <p:cNvPr id="129" name="Google Shape;129;p15"/>
          <p:cNvSpPr txBox="1"/>
          <p:nvPr/>
        </p:nvSpPr>
        <p:spPr>
          <a:xfrm>
            <a:off x="4572001" y="3794013"/>
            <a:ext cx="1443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Detects connectivity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(Identification of connectivity)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4475151" y="2467963"/>
            <a:ext cx="1443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Image dataset ( Has the information  of the topography of the land)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4605175" y="1098600"/>
            <a:ext cx="1565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Processing ( Process the data from image data</a:t>
            </a: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Set to suggest the connectivity</a:t>
            </a:r>
            <a:r>
              <a:rPr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4951848" y="222725"/>
            <a:ext cx="1565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onvolutional neural network ( re</a:t>
            </a: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cognizing patterns in images)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 flipH="1">
            <a:off x="7895236" y="438709"/>
            <a:ext cx="1286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utput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7895226" y="1853300"/>
            <a:ext cx="1006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erver ( </a:t>
            </a: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To save the output )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8026450" y="3406050"/>
            <a:ext cx="1083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Official’s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( Sends the stored output as suggestions )</a:t>
            </a:r>
            <a:endParaRPr/>
          </a:p>
        </p:txBody>
      </p:sp>
      <p:pic>
        <p:nvPicPr>
          <p:cNvPr id="136" name="Google Shape;136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8200" y="252650"/>
            <a:ext cx="1182552" cy="665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83527" y="179964"/>
            <a:ext cx="1099195" cy="6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body" idx="1"/>
          </p:nvPr>
        </p:nvSpPr>
        <p:spPr>
          <a:xfrm>
            <a:off x="0" y="598675"/>
            <a:ext cx="9144000" cy="41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3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 Name: Sanjay K</a:t>
            </a:r>
            <a:endParaRPr sz="98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3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: BE Mechatronics					Email: sanjayk5203@gmail.com			</a:t>
            </a:r>
            <a:endParaRPr sz="98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3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1 Name: Hrithik J R	</a:t>
            </a:r>
            <a:endParaRPr sz="133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20000"/>
              </a:lnSpc>
              <a:buSzPts val="935"/>
              <a:buNone/>
            </a:pPr>
            <a:r>
              <a:rPr lang="en-GB" sz="133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: BE Mechatronics 					Email: herohrithik1950@gmail.com			</a:t>
            </a:r>
            <a:endParaRPr sz="98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3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2 Name: Logesh J</a:t>
            </a:r>
            <a:endParaRPr sz="133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20000"/>
              </a:lnSpc>
              <a:buSzPts val="935"/>
              <a:buNone/>
            </a:pPr>
            <a:r>
              <a:rPr lang="en-GB" sz="133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: BE Mechatronics 					Email: logeshraav24@gmail.com			</a:t>
            </a:r>
            <a:endParaRPr sz="98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3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3 Name: Deva P</a:t>
            </a:r>
            <a:endParaRPr sz="133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20000"/>
              </a:lnSpc>
              <a:buSzPts val="935"/>
              <a:buNone/>
            </a:pPr>
            <a:r>
              <a:rPr lang="en-GB" sz="133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: BE Mechatronics 					Email: mpdeva2004@gmail.com 		</a:t>
            </a:r>
          </a:p>
          <a:p>
            <a:pPr marL="0" lvl="0" indent="0">
              <a:lnSpc>
                <a:spcPct val="120000"/>
              </a:lnSpc>
              <a:buSzPts val="935"/>
              <a:buNone/>
            </a:pPr>
            <a:r>
              <a:rPr lang="en-GB" sz="133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5 Name: </a:t>
            </a:r>
            <a:r>
              <a:rPr lang="en-GB" sz="133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Sriharish</a:t>
            </a:r>
            <a:r>
              <a:rPr lang="en-GB" sz="133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</a:t>
            </a:r>
          </a:p>
          <a:p>
            <a:pPr marL="0" lvl="0" indent="0">
              <a:lnSpc>
                <a:spcPct val="120000"/>
              </a:lnSpc>
              <a:buSzPts val="935"/>
              <a:buNone/>
            </a:pPr>
            <a:r>
              <a:rPr lang="en-GB" sz="133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: BE Mechatronics 					Email: sriharish.jayakumar@gmail.com</a:t>
            </a:r>
          </a:p>
          <a:p>
            <a:pPr marL="0" lvl="0" indent="0">
              <a:lnSpc>
                <a:spcPct val="120000"/>
              </a:lnSpc>
              <a:buSzPts val="935"/>
              <a:buNone/>
            </a:pPr>
            <a:r>
              <a:rPr lang="en-GB" sz="133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98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3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4 Name: Muhammad Shahid A R</a:t>
            </a:r>
            <a:endParaRPr sz="133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20000"/>
              </a:lnSpc>
              <a:buSzPts val="935"/>
              <a:buNone/>
            </a:pPr>
            <a:r>
              <a:rPr lang="en-GB" sz="133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: BE Mechatronics 					Email: shahidshaven007@gmail.com			</a:t>
            </a:r>
            <a:endParaRPr sz="98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3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98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30" b="1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 Name 01: </a:t>
            </a:r>
            <a:r>
              <a:rPr lang="en-GB" sz="1330" b="1" dirty="0" err="1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Krishnammal</a:t>
            </a:r>
            <a:r>
              <a:rPr lang="en-GB" sz="1330" b="1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</a:t>
            </a:r>
          </a:p>
          <a:p>
            <a:pPr marL="0" lvl="0" indent="0">
              <a:lnSpc>
                <a:spcPct val="120000"/>
              </a:lnSpc>
              <a:buSzPts val="935"/>
              <a:buNone/>
            </a:pPr>
            <a:r>
              <a:rPr lang="en-GB" sz="1330" b="1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 Name 02: Venkatesan R</a:t>
            </a:r>
            <a:endParaRPr sz="1330" b="1" dirty="0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0" y="101200"/>
            <a:ext cx="208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 </a:t>
            </a:r>
            <a:r>
              <a: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details:</a:t>
            </a:r>
            <a:endParaRPr sz="1100" dirty="0"/>
          </a:p>
        </p:txBody>
      </p:sp>
      <p:sp>
        <p:nvSpPr>
          <p:cNvPr id="144" name="Google Shape;144;p16"/>
          <p:cNvSpPr/>
          <p:nvPr/>
        </p:nvSpPr>
        <p:spPr>
          <a:xfrm>
            <a:off x="0" y="4789450"/>
            <a:ext cx="9144000" cy="3720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389</Words>
  <Application>Microsoft Office PowerPoint</Application>
  <PresentationFormat>On-screen Show (16:9)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Hrithik JR</dc:creator>
  <cp:lastModifiedBy>Hrithik JR</cp:lastModifiedBy>
  <cp:revision>4</cp:revision>
  <dcterms:modified xsi:type="dcterms:W3CDTF">2024-10-21T10:04:12Z</dcterms:modified>
</cp:coreProperties>
</file>