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6" r:id="rId5"/>
    <p:sldId id="262" r:id="rId6"/>
    <p:sldId id="271" r:id="rId7"/>
    <p:sldId id="264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4"/>
    <p:restoredTop sz="96208"/>
  </p:normalViewPr>
  <p:slideViewPr>
    <p:cSldViewPr snapToGrid="0" snapToObjects="1">
      <p:cViewPr varScale="1">
        <p:scale>
          <a:sx n="79" d="100"/>
          <a:sy n="79" d="100"/>
        </p:scale>
        <p:origin x="101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63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2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382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25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16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233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902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813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2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7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65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5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04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7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0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76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8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7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1717-B448-4E44-829C-E903067DF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car collisions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1351C-EB75-1B4E-8122-4CC18DA5D6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Sanjay Rautela</a:t>
            </a:r>
          </a:p>
        </p:txBody>
      </p:sp>
    </p:spTree>
    <p:extLst>
      <p:ext uri="{BB962C8B-B14F-4D97-AF65-F5344CB8AC3E}">
        <p14:creationId xmlns:p14="http://schemas.microsoft.com/office/powerpoint/2010/main" val="401703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2BFC-B2E8-7542-8B77-EB0B6666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car crashes is valuable for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DEF58-EA6D-ED41-9079-B5ED97F92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car crashes is valuable for consumers as well as auto manufacturers</a:t>
            </a:r>
          </a:p>
          <a:p>
            <a:r>
              <a:rPr lang="en-US" dirty="0"/>
              <a:t>Being able to examine certain conditions and predicting the likelihood of an accident</a:t>
            </a:r>
          </a:p>
          <a:p>
            <a:r>
              <a:rPr lang="en-US" dirty="0"/>
              <a:t>This will save consumers money on auto repairs, saves insurance companies money on payouts, saves peoples lives. </a:t>
            </a:r>
          </a:p>
        </p:txBody>
      </p:sp>
    </p:spTree>
    <p:extLst>
      <p:ext uri="{BB962C8B-B14F-4D97-AF65-F5344CB8AC3E}">
        <p14:creationId xmlns:p14="http://schemas.microsoft.com/office/powerpoint/2010/main" val="137739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2E81-8D78-704C-AD22-928E9BB3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8B039-465E-DD40-A2EA-2A509E42D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acquired from the csv provided in week 2</a:t>
            </a:r>
          </a:p>
          <a:p>
            <a:r>
              <a:rPr lang="en-US" dirty="0"/>
              <a:t>The data was run through multiple levels of cleaning</a:t>
            </a:r>
          </a:p>
          <a:p>
            <a:r>
              <a:rPr lang="en-US" dirty="0"/>
              <a:t>Several thousand rows were deleted in order to balance data</a:t>
            </a:r>
          </a:p>
          <a:p>
            <a:r>
              <a:rPr lang="en-US" dirty="0"/>
              <a:t>Data was cleaned and deleted scanning for drivers under the influence</a:t>
            </a:r>
          </a:p>
          <a:p>
            <a:r>
              <a:rPr lang="en-US" dirty="0"/>
              <a:t>Finally transformed into a Pandas Data Frame</a:t>
            </a:r>
          </a:p>
        </p:txBody>
      </p:sp>
    </p:spTree>
    <p:extLst>
      <p:ext uri="{BB962C8B-B14F-4D97-AF65-F5344CB8AC3E}">
        <p14:creationId xmlns:p14="http://schemas.microsoft.com/office/powerpoint/2010/main" val="208957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B1A5-3A0A-DD49-BB24-6CF3DBB7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A01A9-B0E9-6C4A-ACB0-7AEF049F2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ran KNN on the data and it seems to be more accurate.</a:t>
            </a:r>
          </a:p>
          <a:p>
            <a:r>
              <a:rPr lang="en-US" dirty="0"/>
              <a:t>This is useful because every driving situation is different </a:t>
            </a:r>
          </a:p>
          <a:p>
            <a:r>
              <a:rPr lang="en-US" dirty="0"/>
              <a:t>e.g. light-&gt;yes rain-&gt;yes gravel-&gt; no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20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Algorithms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K- Nearest Neighbor</a:t>
            </a:r>
          </a:p>
          <a:p>
            <a:pPr marL="0" indent="0">
              <a:buNone/>
            </a:pPr>
            <a:r>
              <a:rPr lang="en-US" sz="2400" dirty="0"/>
              <a:t>Random Forest </a:t>
            </a:r>
          </a:p>
          <a:p>
            <a:pPr marL="0" indent="0">
              <a:buNone/>
            </a:pPr>
            <a:r>
              <a:rPr lang="en-US" sz="2400" dirty="0"/>
              <a:t>Decision Tree</a:t>
            </a:r>
          </a:p>
          <a:p>
            <a:pPr marL="0" indent="0">
              <a:buNone/>
            </a:pPr>
            <a:r>
              <a:rPr lang="en-US" sz="2400" dirty="0"/>
              <a:t>Logistic Regression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B1A5-3A0A-DD49-BB24-6CF3DBB7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A01A9-B0E9-6C4A-ACB0-7AEF049F2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also run the data through a decision tree model</a:t>
            </a:r>
          </a:p>
          <a:p>
            <a:r>
              <a:rPr lang="en-US" dirty="0"/>
              <a:t>This is useful because every driving situation is different </a:t>
            </a:r>
          </a:p>
          <a:p>
            <a:r>
              <a:rPr lang="en-US" dirty="0"/>
              <a:t>These differences can be mapped out in the model via decision tree</a:t>
            </a:r>
          </a:p>
          <a:p>
            <a:r>
              <a:rPr lang="en-US" dirty="0"/>
              <a:t>e.g. light-&gt;yes rain-&gt;yes gravel-&gt; no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3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5BC6-8AB1-2A4D-99A5-41C4CE11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test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A251A-54E4-7A4C-9C4F-B5A8932E2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test to run on the data is Logistic Regression test</a:t>
            </a:r>
          </a:p>
          <a:p>
            <a:r>
              <a:rPr lang="en-US" dirty="0"/>
              <a:t>This is the most useful test because it gives us a definite integer result </a:t>
            </a:r>
          </a:p>
          <a:p>
            <a:r>
              <a:rPr lang="en-US" dirty="0"/>
              <a:t>Data is in a categorical format, not continuous</a:t>
            </a:r>
          </a:p>
          <a:p>
            <a:r>
              <a:rPr lang="en-US" dirty="0"/>
              <a:t>LR Test works extremely well when data is in Categorical format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5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B0A8-49DC-1246-8566-D5871E5F1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0CC3-7D52-E544-AE1D-56C7E1D6E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an ability to predict likelihood of car collision</a:t>
            </a:r>
          </a:p>
          <a:p>
            <a:r>
              <a:rPr lang="en-US" dirty="0"/>
              <a:t>This is a result of a combination of light conditions, road conditions, and weather conditions</a:t>
            </a:r>
          </a:p>
          <a:p>
            <a:r>
              <a:rPr lang="en-US" dirty="0"/>
              <a:t>With more data on more roads over extended periods of time, car collisions can be reduced and overall averted</a:t>
            </a:r>
          </a:p>
          <a:p>
            <a:r>
              <a:rPr lang="en-US" dirty="0"/>
              <a:t>Car collisions </a:t>
            </a:r>
            <a:r>
              <a:rPr lang="en-US"/>
              <a:t>are not necessarily more </a:t>
            </a:r>
            <a:r>
              <a:rPr lang="en-US" dirty="0"/>
              <a:t>likely in adverse conditions and can be predicted and prevented</a:t>
            </a:r>
          </a:p>
        </p:txBody>
      </p:sp>
    </p:spTree>
    <p:extLst>
      <p:ext uri="{BB962C8B-B14F-4D97-AF65-F5344CB8AC3E}">
        <p14:creationId xmlns:p14="http://schemas.microsoft.com/office/powerpoint/2010/main" val="2638656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</TotalTime>
  <Words>324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Predicting car collisions</vt:lpstr>
      <vt:lpstr>Predicting car crashes is valuable for all</vt:lpstr>
      <vt:lpstr>Data acquisition and cleaning </vt:lpstr>
      <vt:lpstr>KNN</vt:lpstr>
      <vt:lpstr>Algorithms Used</vt:lpstr>
      <vt:lpstr>Decision Tree </vt:lpstr>
      <vt:lpstr>LR test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car collisions</dc:title>
  <dc:creator>C.V. Ramesh (rameshcv)</dc:creator>
  <cp:lastModifiedBy>Rautela, Sanjay</cp:lastModifiedBy>
  <cp:revision>4</cp:revision>
  <dcterms:created xsi:type="dcterms:W3CDTF">2020-09-14T07:07:32Z</dcterms:created>
  <dcterms:modified xsi:type="dcterms:W3CDTF">2020-09-19T19:20:10Z</dcterms:modified>
</cp:coreProperties>
</file>