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6" r:id="rId4"/>
    <p:sldId id="277" r:id="rId5"/>
    <p:sldId id="278" r:id="rId6"/>
    <p:sldId id="260" r:id="rId7"/>
    <p:sldId id="261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ppium.io/" TargetMode="External"/><Relationship Id="rId3" Type="http://schemas.openxmlformats.org/officeDocument/2006/relationships/hyperlink" Target="https://www.java.com/en/download/" TargetMode="External"/><Relationship Id="rId7" Type="http://schemas.openxmlformats.org/officeDocument/2006/relationships/hyperlink" Target="https://appium.io/downloads.html" TargetMode="External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lenium.dev/downloads/" TargetMode="External"/><Relationship Id="rId5" Type="http://schemas.openxmlformats.org/officeDocument/2006/relationships/hyperlink" Target="https://www.eclipse.org/downloads/packages/release/kepler/sr2/eclipse-ide-java-ee-developers" TargetMode="External"/><Relationship Id="rId10" Type="http://schemas.openxmlformats.org/officeDocument/2006/relationships/hyperlink" Target="https://mvnrepository.com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s://www.genymotion.com/fun-zon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1E27-7DF4-442F-8D26-56E371240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969487" cy="2185833"/>
          </a:xfrm>
        </p:spPr>
        <p:txBody>
          <a:bodyPr/>
          <a:lstStyle/>
          <a:p>
            <a:r>
              <a:rPr lang="en-IN" dirty="0"/>
              <a:t>Appium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C28E9-7C9A-4338-BAC6-FE23C22A04B6}"/>
              </a:ext>
            </a:extLst>
          </p:cNvPr>
          <p:cNvSpPr txBox="1"/>
          <p:nvPr/>
        </p:nvSpPr>
        <p:spPr>
          <a:xfrm>
            <a:off x="8562975" y="5391150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By Sanjay R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0A7F-4319-4A1C-BE75-DD160B55C90B}"/>
              </a:ext>
            </a:extLst>
          </p:cNvPr>
          <p:cNvSpPr txBox="1"/>
          <p:nvPr/>
        </p:nvSpPr>
        <p:spPr>
          <a:xfrm>
            <a:off x="1206744" y="2236209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A86398-07C6-48A2-8438-086354C8BDDF}"/>
              </a:ext>
            </a:extLst>
          </p:cNvPr>
          <p:cNvCxnSpPr/>
          <p:nvPr/>
        </p:nvCxnSpPr>
        <p:spPr>
          <a:xfrm>
            <a:off x="754602" y="2725445"/>
            <a:ext cx="84337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708BD3-289B-4A55-8402-BA2EC1D827F4}"/>
              </a:ext>
            </a:extLst>
          </p:cNvPr>
          <p:cNvSpPr txBox="1"/>
          <p:nvPr/>
        </p:nvSpPr>
        <p:spPr>
          <a:xfrm>
            <a:off x="1438187" y="2796470"/>
            <a:ext cx="41103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What is Appium?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How Appium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Protocol used by Appium!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Prerequisite for setup the Appium.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Appium on Android.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Get to know about selector.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Test the App!</a:t>
            </a:r>
          </a:p>
        </p:txBody>
      </p:sp>
    </p:spTree>
    <p:extLst>
      <p:ext uri="{BB962C8B-B14F-4D97-AF65-F5344CB8AC3E}">
        <p14:creationId xmlns:p14="http://schemas.microsoft.com/office/powerpoint/2010/main" val="392383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B31D-6512-42DB-A6EE-1A26D126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F08A7-49BC-4330-8CD9-94C162D9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268340"/>
            <a:ext cx="4173984" cy="491814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Appium is a mobile test automation framework (and tool) for native, hybrid and web apps for iOS and Android.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It is the server written by the NODE.JS and it is a open source testing tool for all cross platform.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Initially it is an command line interface which can be install by node package manager (</a:t>
            </a:r>
            <a:r>
              <a:rPr lang="en-IN" sz="1800" dirty="0" err="1"/>
              <a:t>npm</a:t>
            </a:r>
            <a:r>
              <a:rPr lang="en-IN" sz="18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Now a days developers created the desktop application Appium server. </a:t>
            </a:r>
          </a:p>
        </p:txBody>
      </p:sp>
      <p:pic>
        <p:nvPicPr>
          <p:cNvPr id="2050" name="Picture 2" descr="https://www.perfecto.io/wp-content/uploads/2017/12/appium-and-perfecto.png">
            <a:extLst>
              <a:ext uri="{FF2B5EF4-FFF2-40B4-BE49-F238E27FC236}">
                <a16:creationId xmlns:a16="http://schemas.microsoft.com/office/drawing/2014/main" id="{1BC1A5AD-6111-418B-9229-060389361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7" y="563563"/>
            <a:ext cx="5622925" cy="562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6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E2E50F-84FD-4D01-9746-92020675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/>
              <a:t>How APPIUM Works?</a:t>
            </a:r>
            <a:br>
              <a:rPr lang="en-IN" b="1" i="0" dirty="0"/>
            </a:br>
            <a:br>
              <a:rPr lang="en-IN" i="0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279AA9-1294-4175-BA61-9C81BCF4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Appium is an </a:t>
            </a:r>
            <a:r>
              <a:rPr lang="en-IN" sz="1800" b="1" dirty="0"/>
              <a:t>'HTTP Server</a:t>
            </a:r>
            <a:r>
              <a:rPr lang="en-IN" sz="1800" dirty="0"/>
              <a:t>' written using a Node.js platform and drives iOS and an Android session using </a:t>
            </a:r>
            <a:r>
              <a:rPr lang="en-IN" sz="1800" b="1" dirty="0" err="1"/>
              <a:t>Webdriver</a:t>
            </a:r>
            <a:r>
              <a:rPr lang="en-IN" sz="1800" dirty="0"/>
              <a:t> JSON wire protocol.</a:t>
            </a:r>
          </a:p>
          <a:p>
            <a:r>
              <a:rPr lang="en-US" sz="1800" dirty="0"/>
              <a:t>When Appium is downloaded and installed, then a server is set up on our machine.</a:t>
            </a:r>
          </a:p>
          <a:p>
            <a:r>
              <a:rPr lang="en-US" sz="1800" dirty="0"/>
              <a:t>It receives connection and command request from the client and executes that command on mobile devices (Android / iOS).</a:t>
            </a:r>
          </a:p>
          <a:p>
            <a:r>
              <a:rPr lang="en-US" sz="1800" dirty="0"/>
              <a:t>It responds back with HTTP responses. Again, to execute this request, it uses the mobile test automation frameworks to drive the user interface of the apps. </a:t>
            </a:r>
          </a:p>
        </p:txBody>
      </p:sp>
    </p:spTree>
    <p:extLst>
      <p:ext uri="{BB962C8B-B14F-4D97-AF65-F5344CB8AC3E}">
        <p14:creationId xmlns:p14="http://schemas.microsoft.com/office/powerpoint/2010/main" val="335313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E2E50F-84FD-4D01-9746-92020675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/>
              <a:t>Protocol used by Appium!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279AA9-1294-4175-BA61-9C81BCF4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used the JSON Wire Protocol. The JSON Wire Protocol is specially developed by the WebDriver developer for testing the webpages or websites with the great testing tool call selenium.</a:t>
            </a:r>
          </a:p>
          <a:p>
            <a:r>
              <a:rPr lang="en-US" dirty="0"/>
              <a:t>We use mobile JSON Wire Protocol, it is the extension to the selenium JSON Wire Protocol.</a:t>
            </a:r>
          </a:p>
          <a:p>
            <a:r>
              <a:rPr lang="en-US" dirty="0"/>
              <a:t>It is a JSON Object with key – value pair which caries the complete information about the communication.</a:t>
            </a:r>
          </a:p>
          <a:p>
            <a:r>
              <a:rPr lang="en-US" dirty="0"/>
              <a:t>With the help of this protocol, Appium communicate with the client , server, sessions, UI elements, physical device or emulator.</a:t>
            </a:r>
          </a:p>
        </p:txBody>
      </p:sp>
    </p:spTree>
    <p:extLst>
      <p:ext uri="{BB962C8B-B14F-4D97-AF65-F5344CB8AC3E}">
        <p14:creationId xmlns:p14="http://schemas.microsoft.com/office/powerpoint/2010/main" val="16345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873C9B-C6F5-4F54-A129-764E0AFD0200}"/>
              </a:ext>
            </a:extLst>
          </p:cNvPr>
          <p:cNvSpPr/>
          <p:nvPr/>
        </p:nvSpPr>
        <p:spPr>
          <a:xfrm>
            <a:off x="719091" y="1109709"/>
            <a:ext cx="106532" cy="574829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0C3E4-B348-4528-8AF1-1B14B3135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81" y="3232581"/>
            <a:ext cx="1745942" cy="392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3A7ABD-2F88-4C95-903A-4A226BE8EA5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8318" y="2761694"/>
            <a:ext cx="1334610" cy="133461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FF2F0C-2796-4C09-ADBE-6478D98FD886}"/>
              </a:ext>
            </a:extLst>
          </p:cNvPr>
          <p:cNvSpPr/>
          <p:nvPr/>
        </p:nvSpPr>
        <p:spPr>
          <a:xfrm>
            <a:off x="5359153" y="905522"/>
            <a:ext cx="1473694" cy="6835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XCUITest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6DFA9D-5AEC-4B67-A091-470E8DFAB625}"/>
              </a:ext>
            </a:extLst>
          </p:cNvPr>
          <p:cNvSpPr/>
          <p:nvPr/>
        </p:nvSpPr>
        <p:spPr>
          <a:xfrm>
            <a:off x="5359152" y="2078114"/>
            <a:ext cx="1645329" cy="6835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UIAutomation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F208F7-8D6D-4C8B-BC30-89D64E57AA75}"/>
              </a:ext>
            </a:extLst>
          </p:cNvPr>
          <p:cNvSpPr/>
          <p:nvPr/>
        </p:nvSpPr>
        <p:spPr>
          <a:xfrm>
            <a:off x="4927107" y="3647978"/>
            <a:ext cx="2991777" cy="6835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UiAutomator</a:t>
            </a:r>
            <a:r>
              <a:rPr lang="en-IN" dirty="0"/>
              <a:t>/UiAutomator2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08BCD8-4453-4E95-A73D-A8CC43BD4001}"/>
              </a:ext>
            </a:extLst>
          </p:cNvPr>
          <p:cNvSpPr/>
          <p:nvPr/>
        </p:nvSpPr>
        <p:spPr>
          <a:xfrm>
            <a:off x="5422777" y="5089124"/>
            <a:ext cx="1865790" cy="6835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WinAppDriver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530A39-6E87-4639-AD95-FB5B8FF4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352" y="3159949"/>
            <a:ext cx="863770" cy="16655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178F1-B936-442A-90D9-C9F5F778C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596" y="5130937"/>
            <a:ext cx="863770" cy="1643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EC0FA4-826A-4016-ABBB-F9741A9DA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596" y="905522"/>
            <a:ext cx="863770" cy="171283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263D664E-D66F-4FDE-84C3-1ECAF55B0B2A}"/>
              </a:ext>
            </a:extLst>
          </p:cNvPr>
          <p:cNvSpPr/>
          <p:nvPr/>
        </p:nvSpPr>
        <p:spPr>
          <a:xfrm>
            <a:off x="1367161" y="3232581"/>
            <a:ext cx="497150" cy="1964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A87928-6763-4260-A4BD-22ED019F3AB0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793723" y="1247312"/>
            <a:ext cx="1565430" cy="2181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C6E5A71-5C92-47C5-B68E-B096574978A6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3793723" y="2419904"/>
            <a:ext cx="1565429" cy="10090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8F2B4B-A3C3-4958-9036-58EB904DD8A3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793723" y="3429000"/>
            <a:ext cx="1133384" cy="560768"/>
          </a:xfrm>
          <a:prstGeom prst="bentConnector3">
            <a:avLst>
              <a:gd name="adj1" fmla="val 695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B6AB80C-3B2C-471C-8F11-C75E9227563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793723" y="3429000"/>
            <a:ext cx="1629054" cy="2001914"/>
          </a:xfrm>
          <a:prstGeom prst="bentConnector3">
            <a:avLst>
              <a:gd name="adj1" fmla="val 48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426FE5B-F8BB-4EE3-90EB-5D0387F38CDD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6832847" y="1247312"/>
            <a:ext cx="2301749" cy="5146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E6CAD0C-29E4-4AF1-AC9C-114D45ED5D05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004481" y="1761940"/>
            <a:ext cx="2130115" cy="657964"/>
          </a:xfrm>
          <a:prstGeom prst="bentConnector3">
            <a:avLst>
              <a:gd name="adj1" fmla="val 45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4F48B8E-828D-4ED0-909A-73E7F8B1DBB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918884" y="3989768"/>
            <a:ext cx="1233468" cy="29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A272B75-E735-4936-A576-99E96201C83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7288567" y="5430914"/>
            <a:ext cx="1846029" cy="5215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A0DCFA3-F3A2-4EC0-BEB5-2E5CF8C7F042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H="1">
            <a:off x="2920752" y="1761940"/>
            <a:ext cx="7077614" cy="1470641"/>
          </a:xfrm>
          <a:prstGeom prst="bentConnector4">
            <a:avLst>
              <a:gd name="adj1" fmla="val -13766"/>
              <a:gd name="adj2" fmla="val -995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DA5D1AC-87D8-4F3E-AC9B-5F25E3F5828B}"/>
              </a:ext>
            </a:extLst>
          </p:cNvPr>
          <p:cNvCxnSpPr>
            <a:stCxn id="11" idx="3"/>
            <a:endCxn id="3" idx="0"/>
          </p:cNvCxnSpPr>
          <p:nvPr/>
        </p:nvCxnSpPr>
        <p:spPr>
          <a:xfrm flipH="1" flipV="1">
            <a:off x="2920752" y="3232581"/>
            <a:ext cx="7095370" cy="760151"/>
          </a:xfrm>
          <a:prstGeom prst="bentConnector4">
            <a:avLst>
              <a:gd name="adj1" fmla="val -13357"/>
              <a:gd name="adj2" fmla="val 4864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AF9A0C2-6C93-4EAC-A17C-7116036562A0}"/>
              </a:ext>
            </a:extLst>
          </p:cNvPr>
          <p:cNvCxnSpPr>
            <a:stCxn id="12" idx="3"/>
            <a:endCxn id="3" idx="0"/>
          </p:cNvCxnSpPr>
          <p:nvPr/>
        </p:nvCxnSpPr>
        <p:spPr>
          <a:xfrm flipH="1" flipV="1">
            <a:off x="2920752" y="3232581"/>
            <a:ext cx="7077614" cy="2719897"/>
          </a:xfrm>
          <a:prstGeom prst="bentConnector4">
            <a:avLst>
              <a:gd name="adj1" fmla="val -13641"/>
              <a:gd name="adj2" fmla="val 208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16F1D27-632C-4816-A952-5C807EEAFEB8}"/>
              </a:ext>
            </a:extLst>
          </p:cNvPr>
          <p:cNvSpPr/>
          <p:nvPr/>
        </p:nvSpPr>
        <p:spPr>
          <a:xfrm flipH="1">
            <a:off x="1353844" y="3512965"/>
            <a:ext cx="508987" cy="1964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A2C93E-3319-428F-B584-85F63283629B}"/>
              </a:ext>
            </a:extLst>
          </p:cNvPr>
          <p:cNvSpPr txBox="1"/>
          <p:nvPr/>
        </p:nvSpPr>
        <p:spPr>
          <a:xfrm>
            <a:off x="7080341" y="99583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9.3 &lt;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3B9171-FAE0-4DA8-A412-5108CC0FE0BE}"/>
              </a:ext>
            </a:extLst>
          </p:cNvPr>
          <p:cNvSpPr txBox="1"/>
          <p:nvPr/>
        </p:nvSpPr>
        <p:spPr>
          <a:xfrm>
            <a:off x="7074422" y="217381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9.3 &gt; </a:t>
            </a:r>
          </a:p>
        </p:txBody>
      </p:sp>
    </p:spTree>
    <p:extLst>
      <p:ext uri="{BB962C8B-B14F-4D97-AF65-F5344CB8AC3E}">
        <p14:creationId xmlns:p14="http://schemas.microsoft.com/office/powerpoint/2010/main" val="35466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" grpId="0" animBg="1"/>
      <p:bldP spid="59" grpId="0" animBg="1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1BB2-5982-46AA-8B9A-33F2AECE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dirty="0"/>
              <a:t>Prerequisite to use APPIUM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27C7E-3C7A-4931-A285-706A8B0E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/>
              <a:t>Install ANDROID SDK (Studio) - </a:t>
            </a:r>
            <a:r>
              <a:rPr lang="en-IN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IN" b="1" i="1" dirty="0"/>
          </a:p>
          <a:p>
            <a:r>
              <a:rPr lang="en-IN" b="1" i="1" dirty="0"/>
              <a:t>Install JDK (Java Development Kit) – </a:t>
            </a:r>
            <a:r>
              <a:rPr lang="en-IN" b="1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IN" b="1" i="1" dirty="0"/>
          </a:p>
          <a:p>
            <a:r>
              <a:rPr lang="en-IN" b="1" i="1" dirty="0"/>
              <a:t>Node </a:t>
            </a:r>
            <a:r>
              <a:rPr lang="en-IN" b="1" i="1" dirty="0" err="1"/>
              <a:t>Js</a:t>
            </a:r>
            <a:r>
              <a:rPr lang="en-IN" b="1" i="1" dirty="0"/>
              <a:t> - </a:t>
            </a:r>
            <a:r>
              <a:rPr lang="en-IN" b="1" i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IN" b="1" i="1" dirty="0"/>
          </a:p>
          <a:p>
            <a:r>
              <a:rPr lang="en-IN" b="1" i="1" dirty="0"/>
              <a:t>Java IDE (Eclipse JEE) - </a:t>
            </a:r>
            <a:r>
              <a:rPr lang="en-IN" b="1" i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IN" b="1" i="1" dirty="0"/>
          </a:p>
          <a:p>
            <a:r>
              <a:rPr lang="en-IN" b="1" i="1" dirty="0"/>
              <a:t>Selenium Server Standalone- </a:t>
            </a:r>
            <a:r>
              <a:rPr lang="en-IN" b="1" i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IN" b="1" i="1" dirty="0"/>
          </a:p>
          <a:p>
            <a:r>
              <a:rPr lang="en-IN" b="1" i="1" dirty="0"/>
              <a:t>Appium Client Libraries - </a:t>
            </a:r>
            <a:r>
              <a:rPr lang="en-IN" b="1" i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IN" b="1" i="1" dirty="0"/>
          </a:p>
          <a:p>
            <a:r>
              <a:rPr lang="en-IN" b="1" i="1" dirty="0"/>
              <a:t>Install Appium Desktop (Server) or </a:t>
            </a:r>
            <a:r>
              <a:rPr lang="en-IN" b="1" dirty="0" err="1"/>
              <a:t>npm</a:t>
            </a:r>
            <a:r>
              <a:rPr lang="en-IN" b="1" dirty="0"/>
              <a:t> install -g </a:t>
            </a:r>
            <a:r>
              <a:rPr lang="en-IN" b="1" dirty="0" err="1"/>
              <a:t>appium</a:t>
            </a:r>
            <a:r>
              <a:rPr lang="en-IN" b="1" i="1" dirty="0"/>
              <a:t> - </a:t>
            </a:r>
            <a:r>
              <a:rPr lang="en-IN" b="1" i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IN" b="1" i="1" dirty="0"/>
          </a:p>
          <a:p>
            <a:r>
              <a:rPr lang="en-IN" b="1" i="1" dirty="0" err="1"/>
              <a:t>Genymotion</a:t>
            </a:r>
            <a:r>
              <a:rPr lang="en-IN" b="1" i="1" dirty="0"/>
              <a:t> (Emulator) – </a:t>
            </a:r>
            <a:r>
              <a:rPr lang="en-IN" b="1" i="1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r>
              <a:rPr lang="en-IN" b="1" i="1" dirty="0">
                <a:solidFill>
                  <a:srgbClr val="0070C0"/>
                </a:solidFill>
              </a:rPr>
              <a:t>Maven Repository (Where you get all lib files) - </a:t>
            </a:r>
            <a:r>
              <a:rPr lang="en-IN" b="1" i="1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IN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B82977-7E7C-474C-8BE9-A05699F33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7034362" cy="706356"/>
          </a:xfrm>
        </p:spPr>
        <p:txBody>
          <a:bodyPr>
            <a:noAutofit/>
          </a:bodyPr>
          <a:lstStyle/>
          <a:p>
            <a:r>
              <a:rPr lang="en-IN" sz="2400" b="1" dirty="0"/>
              <a:t>Steps to perform a simple native testing: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6C31A0D-824F-4A26-98D9-0342DF6DA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3" y="1849651"/>
            <a:ext cx="10869307" cy="32638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Set the System Environment Variable for </a:t>
            </a:r>
            <a:r>
              <a:rPr lang="en-IN" b="1" i="0" dirty="0"/>
              <a:t>ANDROID_HOME</a:t>
            </a:r>
            <a:r>
              <a:rPr lang="en-IN" dirty="0"/>
              <a:t> &amp; </a:t>
            </a:r>
            <a:r>
              <a:rPr lang="en-IN" b="1" i="0" dirty="0"/>
              <a:t>JAVA_HOME</a:t>
            </a:r>
          </a:p>
          <a:p>
            <a:pPr marL="457200" indent="-457200">
              <a:buFont typeface="+mj-lt"/>
              <a:buAutoNum type="arabicPeriod"/>
            </a:pPr>
            <a:r>
              <a:rPr lang="en-IN" i="0" dirty="0"/>
              <a:t>Download Selenium stand alone server and java client for Appium.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Open Eclipse IDE &amp; add </a:t>
            </a:r>
            <a:r>
              <a:rPr lang="en-IN" i="0" dirty="0"/>
              <a:t>Libraries</a:t>
            </a:r>
            <a:r>
              <a:rPr lang="en-IN" dirty="0"/>
              <a:t> which we have downloaded before.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i="0" dirty="0"/>
              <a:t>Device</a:t>
            </a:r>
            <a:r>
              <a:rPr lang="en-US" dirty="0"/>
              <a:t> with USB debugging on or start an emulator.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Create your own </a:t>
            </a:r>
            <a:r>
              <a:rPr lang="en-IN" i="0" dirty="0"/>
              <a:t>Test Class.</a:t>
            </a:r>
            <a:endParaRPr lang="en-IN" dirty="0"/>
          </a:p>
          <a:p>
            <a:r>
              <a:rPr lang="en-IN" dirty="0"/>
              <a:t>	- Add DesiredCapabilites for your device and </a:t>
            </a:r>
            <a:r>
              <a:rPr lang="en-IN" dirty="0" err="1"/>
              <a:t>apk</a:t>
            </a:r>
            <a:r>
              <a:rPr lang="en-IN" dirty="0"/>
              <a:t>.</a:t>
            </a:r>
          </a:p>
          <a:p>
            <a:r>
              <a:rPr lang="en-IN" dirty="0"/>
              <a:t>	- Write the test case as test functions.</a:t>
            </a:r>
          </a:p>
          <a:p>
            <a:r>
              <a:rPr lang="en-IN" dirty="0"/>
              <a:t>	- Run the test.</a:t>
            </a:r>
          </a:p>
          <a:p>
            <a:r>
              <a:rPr lang="en-IN" dirty="0"/>
              <a:t>6.    Run the </a:t>
            </a:r>
            <a:r>
              <a:rPr lang="en-IN" i="0" dirty="0"/>
              <a:t>Appium Server</a:t>
            </a:r>
            <a:r>
              <a:rPr lang="en-IN" dirty="0"/>
              <a:t> with Host and Port. Run the Test Case.</a:t>
            </a:r>
          </a:p>
        </p:txBody>
      </p:sp>
    </p:spTree>
    <p:extLst>
      <p:ext uri="{BB962C8B-B14F-4D97-AF65-F5344CB8AC3E}">
        <p14:creationId xmlns:p14="http://schemas.microsoft.com/office/powerpoint/2010/main" val="217747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0AF5-58F5-4E6D-A97E-D18DD7A5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6" y="2477254"/>
            <a:ext cx="9833501" cy="2931465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/>
              <a:t>Run the Test</a:t>
            </a:r>
          </a:p>
        </p:txBody>
      </p:sp>
    </p:spTree>
    <p:extLst>
      <p:ext uri="{BB962C8B-B14F-4D97-AF65-F5344CB8AC3E}">
        <p14:creationId xmlns:p14="http://schemas.microsoft.com/office/powerpoint/2010/main" val="289212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2FF942-C88F-415A-8EB4-266C5F1DE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2285707"/>
          </a:xfrm>
        </p:spPr>
        <p:txBody>
          <a:bodyPr/>
          <a:lstStyle/>
          <a:p>
            <a:r>
              <a:rPr lang="en-IN" dirty="0"/>
              <a:t>Thank You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6A000E-BC32-4348-8528-5F446A5AD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3429001"/>
            <a:ext cx="7034362" cy="2815280"/>
          </a:xfrm>
        </p:spPr>
        <p:txBody>
          <a:bodyPr/>
          <a:lstStyle/>
          <a:p>
            <a:r>
              <a:rPr lang="en-IN" dirty="0"/>
              <a:t>Automation Make Testing Cool….</a:t>
            </a:r>
          </a:p>
        </p:txBody>
      </p:sp>
    </p:spTree>
    <p:extLst>
      <p:ext uri="{BB962C8B-B14F-4D97-AF65-F5344CB8AC3E}">
        <p14:creationId xmlns:p14="http://schemas.microsoft.com/office/powerpoint/2010/main" val="114239011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972</TotalTime>
  <Words>517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Corbel</vt:lpstr>
      <vt:lpstr>Times New Roman</vt:lpstr>
      <vt:lpstr>Headlines</vt:lpstr>
      <vt:lpstr>Appium</vt:lpstr>
      <vt:lpstr>Appium!</vt:lpstr>
      <vt:lpstr>How APPIUM Works?  </vt:lpstr>
      <vt:lpstr>Protocol used by Appium!</vt:lpstr>
      <vt:lpstr>PowerPoint Presentation</vt:lpstr>
      <vt:lpstr>Prerequisite to use APPIUM</vt:lpstr>
      <vt:lpstr>Steps to perform a simple native testing:</vt:lpstr>
      <vt:lpstr>Run the Test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Selendroid and appium</dc:title>
  <dc:creator>Sanjay Babu</dc:creator>
  <cp:lastModifiedBy>Sanjay Babu</cp:lastModifiedBy>
  <cp:revision>61</cp:revision>
  <dcterms:created xsi:type="dcterms:W3CDTF">2019-03-07T13:43:36Z</dcterms:created>
  <dcterms:modified xsi:type="dcterms:W3CDTF">2020-04-07T05:58:58Z</dcterms:modified>
</cp:coreProperties>
</file>