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8" r:id="rId2"/>
    <p:sldId id="257" r:id="rId3"/>
    <p:sldId id="259" r:id="rId4"/>
    <p:sldId id="260" r:id="rId5"/>
    <p:sldId id="267" r:id="rId6"/>
    <p:sldId id="261" r:id="rId7"/>
    <p:sldId id="263" r:id="rId8"/>
    <p:sldId id="266" r:id="rId9"/>
    <p:sldId id="284" r:id="rId10"/>
    <p:sldId id="285" r:id="rId11"/>
    <p:sldId id="270" r:id="rId12"/>
    <p:sldId id="286" r:id="rId13"/>
    <p:sldId id="271" r:id="rId14"/>
    <p:sldId id="290" r:id="rId15"/>
    <p:sldId id="272" r:id="rId16"/>
    <p:sldId id="291" r:id="rId17"/>
    <p:sldId id="281" r:id="rId18"/>
    <p:sldId id="278" r:id="rId19"/>
    <p:sldId id="279" r:id="rId20"/>
    <p:sldId id="282" r:id="rId21"/>
    <p:sldId id="288" r:id="rId22"/>
    <p:sldId id="289" r:id="rId23"/>
    <p:sldId id="294" r:id="rId24"/>
    <p:sldId id="295" r:id="rId25"/>
    <p:sldId id="296" r:id="rId26"/>
    <p:sldId id="293" r:id="rId27"/>
    <p:sldId id="297" r:id="rId28"/>
    <p:sldId id="298" r:id="rId29"/>
    <p:sldId id="299" r:id="rId30"/>
    <p:sldId id="300" r:id="rId31"/>
    <p:sldId id="301" r:id="rId32"/>
    <p:sldId id="26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6" d="100"/>
          <a:sy n="86" d="100"/>
        </p:scale>
        <p:origin x="13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4/6/2020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4/6/2020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4/6/2020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spTree>
    <p:extLst>
      <p:ext uri="{BB962C8B-B14F-4D97-AF65-F5344CB8AC3E}">
        <p14:creationId xmlns:p14="http://schemas.microsoft.com/office/powerpoint/2010/main" val="216718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20053" y="152400"/>
            <a:ext cx="8229600" cy="1143000"/>
          </a:xfrm>
        </p:spPr>
        <p:txBody>
          <a:bodyPr/>
          <a:lstStyle/>
          <a:p>
            <a:r>
              <a:rPr lang="en-IN"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86662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lstStyle/>
          <a:p>
            <a:r>
              <a:rPr lang="en-IN"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267200" cy="5410200"/>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A1AAEB42-5882-4AB5-9457-81A4564B3272}"/>
              </a:ext>
            </a:extLst>
          </p:cNvPr>
          <p:cNvSpPr>
            <a:spLocks noGrp="1"/>
          </p:cNvSpPr>
          <p:nvPr>
            <p:ph type="title"/>
          </p:nvPr>
        </p:nvSpPr>
        <p:spPr>
          <a:xfrm>
            <a:off x="457200" y="152400"/>
            <a:ext cx="8229600" cy="1143000"/>
          </a:xfrm>
        </p:spPr>
        <p:txBody>
          <a:bodyPr/>
          <a:lstStyle/>
          <a:p>
            <a:r>
              <a:rPr lang="en-IN" dirty="0"/>
              <a:t>Process Mail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Pre-processing</a:t>
            </a:r>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066800"/>
            <a:ext cx="8915400" cy="502920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1638300" y="419424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073222"/>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1964756"/>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1815483" y="1044606"/>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a:off x="3429000" y="1379511"/>
            <a:ext cx="381000" cy="38099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2238282" y="903874"/>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3810000" y="1479612"/>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2148026" y="4085779"/>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64549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lstStyle/>
          <a:p>
            <a:r>
              <a:rPr lang="en-IN"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lstStyle/>
          <a:p>
            <a:r>
              <a:rPr lang="en-IN"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81000" y="1423988"/>
            <a:ext cx="8305800" cy="505301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id="{839C2941-8813-446E-B4D6-7A38CABED91D}"/>
              </a:ext>
            </a:extLst>
          </p:cNvPr>
          <p:cNvSpPr>
            <a:spLocks noGrp="1"/>
          </p:cNvSpPr>
          <p:nvPr>
            <p:ph type="title"/>
          </p:nvPr>
        </p:nvSpPr>
        <p:spPr>
          <a:xfrm>
            <a:off x="457200" y="381000"/>
            <a:ext cx="8229600" cy="990600"/>
          </a:xfrm>
        </p:spPr>
        <p:txBody>
          <a:bodyPr/>
          <a:lstStyle/>
          <a:p>
            <a:r>
              <a:rPr lang="en-IN" dirty="0"/>
              <a:t>Check Mail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C8A318-5D71-4B6C-8442-B8835063124A}"/>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itle 1">
            <a:extLst>
              <a:ext uri="{FF2B5EF4-FFF2-40B4-BE49-F238E27FC236}">
                <a16:creationId xmlns:a16="http://schemas.microsoft.com/office/drawing/2014/main" id="{58B3D98B-AC6D-45B9-B573-1B0ADEEA554F}"/>
              </a:ext>
            </a:extLst>
          </p:cNvPr>
          <p:cNvSpPr>
            <a:spLocks noGrp="1"/>
          </p:cNvSpPr>
          <p:nvPr>
            <p:ph type="title"/>
          </p:nvPr>
        </p:nvSpPr>
        <p:spPr>
          <a:xfrm>
            <a:off x="304800" y="457200"/>
            <a:ext cx="8229600" cy="990600"/>
          </a:xfrm>
        </p:spPr>
        <p:txBody>
          <a:bodyPr/>
          <a:lstStyle/>
          <a:p>
            <a:r>
              <a:rPr lang="en-IN" dirty="0"/>
              <a:t>Keyword to keyword match:</a:t>
            </a:r>
          </a:p>
        </p:txBody>
      </p:sp>
    </p:spTree>
    <p:extLst>
      <p:ext uri="{BB962C8B-B14F-4D97-AF65-F5344CB8AC3E}">
        <p14:creationId xmlns:p14="http://schemas.microsoft.com/office/powerpoint/2010/main" val="366193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5283-4743-4B83-A942-64E4BDCE6D56}"/>
              </a:ext>
            </a:extLst>
          </p:cNvPr>
          <p:cNvPicPr>
            <a:picLocks noChangeAspect="1"/>
          </p:cNvPicPr>
          <p:nvPr/>
        </p:nvPicPr>
        <p:blipFill>
          <a:blip r:embed="rId2"/>
          <a:stretch>
            <a:fillRect/>
          </a:stretch>
        </p:blipFill>
        <p:spPr>
          <a:xfrm>
            <a:off x="0" y="1714500"/>
            <a:ext cx="9144000" cy="5143500"/>
          </a:xfrm>
          <a:prstGeom prst="rect">
            <a:avLst/>
          </a:prstGeom>
        </p:spPr>
      </p:pic>
      <p:sp>
        <p:nvSpPr>
          <p:cNvPr id="3" name="Title 1">
            <a:extLst>
              <a:ext uri="{FF2B5EF4-FFF2-40B4-BE49-F238E27FC236}">
                <a16:creationId xmlns:a16="http://schemas.microsoft.com/office/drawing/2014/main" id="{F826BD5E-BE8A-45EB-B779-850FE00B0DBE}"/>
              </a:ext>
            </a:extLst>
          </p:cNvPr>
          <p:cNvSpPr>
            <a:spLocks noGrp="1"/>
          </p:cNvSpPr>
          <p:nvPr>
            <p:ph type="title"/>
          </p:nvPr>
        </p:nvSpPr>
        <p:spPr>
          <a:xfrm>
            <a:off x="304800" y="609600"/>
            <a:ext cx="8229600" cy="990600"/>
          </a:xfrm>
        </p:spPr>
        <p:txBody>
          <a:bodyPr/>
          <a:lstStyle/>
          <a:p>
            <a:r>
              <a:rPr lang="en-IN" dirty="0"/>
              <a:t>Keyword to summary match:</a:t>
            </a:r>
          </a:p>
        </p:txBody>
      </p:sp>
    </p:spTree>
    <p:extLst>
      <p:ext uri="{BB962C8B-B14F-4D97-AF65-F5344CB8AC3E}">
        <p14:creationId xmlns:p14="http://schemas.microsoft.com/office/powerpoint/2010/main" val="161767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D16B1DC2-9415-4DB8-BFEB-444399357266}"/>
              </a:ext>
            </a:extLst>
          </p:cNvPr>
          <p:cNvPicPr>
            <a:picLocks noChangeAspect="1"/>
          </p:cNvPicPr>
          <p:nvPr/>
        </p:nvPicPr>
        <p:blipFill>
          <a:blip r:embed="rId2"/>
          <a:stretch>
            <a:fillRect/>
          </a:stretch>
        </p:blipFill>
        <p:spPr>
          <a:xfrm>
            <a:off x="838200" y="1436138"/>
            <a:ext cx="6942422" cy="5040862"/>
          </a:xfrm>
          <a:prstGeom prst="rect">
            <a:avLst/>
          </a:prstGeom>
        </p:spPr>
      </p:pic>
      <p:sp>
        <p:nvSpPr>
          <p:cNvPr id="4" name="Title 1">
            <a:extLst>
              <a:ext uri="{FF2B5EF4-FFF2-40B4-BE49-F238E27FC236}">
                <a16:creationId xmlns:a16="http://schemas.microsoft.com/office/drawing/2014/main" id="{1709A645-819A-44B7-A006-AFB56182C7AB}"/>
              </a:ext>
            </a:extLst>
          </p:cNvPr>
          <p:cNvSpPr>
            <a:spLocks noGrp="1"/>
          </p:cNvSpPr>
          <p:nvPr>
            <p:ph type="title"/>
          </p:nvPr>
        </p:nvSpPr>
        <p:spPr>
          <a:xfrm>
            <a:off x="457200" y="381000"/>
            <a:ext cx="8229600" cy="990600"/>
          </a:xfrm>
        </p:spPr>
        <p:txBody>
          <a:bodyPr/>
          <a:lstStyle/>
          <a:p>
            <a:r>
              <a:rPr lang="en-IN" dirty="0"/>
              <a:t>Data Store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id="{777BBF5B-25E5-4810-855F-4E3490FCBCF2}"/>
              </a:ext>
            </a:extLst>
          </p:cNvPr>
          <p:cNvSpPr>
            <a:spLocks noGrp="1"/>
          </p:cNvSpPr>
          <p:nvPr>
            <p:ph type="title"/>
          </p:nvPr>
        </p:nvSpPr>
        <p:spPr>
          <a:xfrm>
            <a:off x="457200" y="381000"/>
            <a:ext cx="8229600" cy="990600"/>
          </a:xfrm>
        </p:spPr>
        <p:txBody>
          <a:bodyPr/>
          <a:lstStyle/>
          <a:p>
            <a:r>
              <a:rPr lang="en-IN" dirty="0"/>
              <a:t>Database (Excel)</a:t>
            </a:r>
          </a:p>
        </p:txBody>
      </p:sp>
    </p:spTree>
    <p:extLst>
      <p:ext uri="{BB962C8B-B14F-4D97-AF65-F5344CB8AC3E}">
        <p14:creationId xmlns:p14="http://schemas.microsoft.com/office/powerpoint/2010/main" val="2525070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B72CE973-F9C4-4D5A-81C4-C8A0FE4B311C}"/>
              </a:ext>
            </a:extLst>
          </p:cNvPr>
          <p:cNvPicPr>
            <a:picLocks noChangeAspect="1"/>
          </p:cNvPicPr>
          <p:nvPr/>
        </p:nvPicPr>
        <p:blipFill>
          <a:blip r:embed="rId2"/>
          <a:stretch>
            <a:fillRect/>
          </a:stretch>
        </p:blipFill>
        <p:spPr>
          <a:xfrm>
            <a:off x="0" y="1295400"/>
            <a:ext cx="9144000" cy="3581400"/>
          </a:xfrm>
          <a:prstGeom prst="rect">
            <a:avLst/>
          </a:prstGeom>
        </p:spPr>
      </p:pic>
      <p:sp>
        <p:nvSpPr>
          <p:cNvPr id="4" name="Title 1">
            <a:extLst>
              <a:ext uri="{FF2B5EF4-FFF2-40B4-BE49-F238E27FC236}">
                <a16:creationId xmlns:a16="http://schemas.microsoft.com/office/drawing/2014/main" id="{CA00E430-22BB-4BF8-8090-246E564E9D11}"/>
              </a:ext>
            </a:extLst>
          </p:cNvPr>
          <p:cNvSpPr>
            <a:spLocks noGrp="1"/>
          </p:cNvSpPr>
          <p:nvPr>
            <p:ph type="title"/>
          </p:nvPr>
        </p:nvSpPr>
        <p:spPr>
          <a:xfrm>
            <a:off x="457200" y="381000"/>
            <a:ext cx="8229600" cy="990600"/>
          </a:xfrm>
        </p:spPr>
        <p:txBody>
          <a:bodyPr/>
          <a:lstStyle/>
          <a:p>
            <a:r>
              <a:rPr lang="en-IN" dirty="0"/>
              <a:t>Template Mail</a:t>
            </a:r>
          </a:p>
        </p:txBody>
      </p:sp>
    </p:spTree>
    <p:extLst>
      <p:ext uri="{BB962C8B-B14F-4D97-AF65-F5344CB8AC3E}">
        <p14:creationId xmlns:p14="http://schemas.microsoft.com/office/powerpoint/2010/main" val="812482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5FFB55B5-2D9D-4C7C-9D75-7C612FE90887}"/>
              </a:ext>
            </a:extLst>
          </p:cNvPr>
          <p:cNvPicPr>
            <a:picLocks noChangeAspect="1"/>
          </p:cNvPicPr>
          <p:nvPr/>
        </p:nvPicPr>
        <p:blipFill>
          <a:blip r:embed="rId2"/>
          <a:stretch>
            <a:fillRect/>
          </a:stretch>
        </p:blipFill>
        <p:spPr>
          <a:xfrm>
            <a:off x="0" y="1371600"/>
            <a:ext cx="9144000" cy="5143500"/>
          </a:xfrm>
          <a:prstGeom prst="rect">
            <a:avLst/>
          </a:prstGeom>
        </p:spPr>
      </p:pic>
      <p:sp>
        <p:nvSpPr>
          <p:cNvPr id="7" name="Title 1">
            <a:extLst>
              <a:ext uri="{FF2B5EF4-FFF2-40B4-BE49-F238E27FC236}">
                <a16:creationId xmlns:a16="http://schemas.microsoft.com/office/drawing/2014/main" id="{11E1FCA2-44ED-4EE9-BA31-DFEA3CDC6CE0}"/>
              </a:ext>
            </a:extLst>
          </p:cNvPr>
          <p:cNvSpPr>
            <a:spLocks noGrp="1"/>
          </p:cNvSpPr>
          <p:nvPr>
            <p:ph type="title"/>
          </p:nvPr>
        </p:nvSpPr>
        <p:spPr>
          <a:xfrm>
            <a:off x="457200" y="381000"/>
            <a:ext cx="8229600" cy="990600"/>
          </a:xfrm>
        </p:spPr>
        <p:txBody>
          <a:bodyPr/>
          <a:lstStyle/>
          <a:p>
            <a:r>
              <a:rPr lang="en-IN" dirty="0"/>
              <a:t>Ticket Raising</a:t>
            </a:r>
          </a:p>
        </p:txBody>
      </p:sp>
    </p:spTree>
    <p:extLst>
      <p:ext uri="{BB962C8B-B14F-4D97-AF65-F5344CB8AC3E}">
        <p14:creationId xmlns:p14="http://schemas.microsoft.com/office/powerpoint/2010/main" val="5268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63C7E80-C8AA-45F0-90A3-AC8A0B11F25B}"/>
              </a:ext>
            </a:extLst>
          </p:cNvPr>
          <p:cNvPicPr>
            <a:picLocks noChangeAspect="1"/>
          </p:cNvPicPr>
          <p:nvPr/>
        </p:nvPicPr>
        <p:blipFill>
          <a:blip r:embed="rId2"/>
          <a:stretch>
            <a:fillRect/>
          </a:stretch>
        </p:blipFill>
        <p:spPr>
          <a:xfrm>
            <a:off x="152400" y="1333500"/>
            <a:ext cx="9144000" cy="5143500"/>
          </a:xfrm>
          <a:prstGeom prst="rect">
            <a:avLst/>
          </a:prstGeom>
        </p:spPr>
      </p:pic>
      <p:sp>
        <p:nvSpPr>
          <p:cNvPr id="7" name="Title 1">
            <a:extLst>
              <a:ext uri="{FF2B5EF4-FFF2-40B4-BE49-F238E27FC236}">
                <a16:creationId xmlns:a16="http://schemas.microsoft.com/office/drawing/2014/main" id="{632DA9FD-A73F-4007-B922-B5D6D681B633}"/>
              </a:ext>
            </a:extLst>
          </p:cNvPr>
          <p:cNvSpPr>
            <a:spLocks noGrp="1"/>
          </p:cNvSpPr>
          <p:nvPr>
            <p:ph type="title"/>
          </p:nvPr>
        </p:nvSpPr>
        <p:spPr>
          <a:xfrm>
            <a:off x="457200" y="381000"/>
            <a:ext cx="8229600" cy="990600"/>
          </a:xfrm>
        </p:spPr>
        <p:txBody>
          <a:bodyPr/>
          <a:lstStyle/>
          <a:p>
            <a:r>
              <a:rPr lang="en-IN" dirty="0"/>
              <a:t>Support Team</a:t>
            </a:r>
          </a:p>
        </p:txBody>
      </p:sp>
    </p:spTree>
    <p:extLst>
      <p:ext uri="{BB962C8B-B14F-4D97-AF65-F5344CB8AC3E}">
        <p14:creationId xmlns:p14="http://schemas.microsoft.com/office/powerpoint/2010/main" val="361113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024BD7ED-1AE9-4044-96DE-C783EF4E013D}"/>
              </a:ext>
            </a:extLst>
          </p:cNvPr>
          <p:cNvPicPr>
            <a:picLocks noChangeAspect="1"/>
          </p:cNvPicPr>
          <p:nvPr/>
        </p:nvPicPr>
        <p:blipFill>
          <a:blip r:embed="rId2"/>
          <a:stretch>
            <a:fillRect/>
          </a:stretch>
        </p:blipFill>
        <p:spPr>
          <a:xfrm>
            <a:off x="0" y="1371600"/>
            <a:ext cx="9144000" cy="5143500"/>
          </a:xfrm>
          <a:prstGeom prst="rect">
            <a:avLst/>
          </a:prstGeom>
        </p:spPr>
      </p:pic>
      <p:sp>
        <p:nvSpPr>
          <p:cNvPr id="5" name="Title 1">
            <a:extLst>
              <a:ext uri="{FF2B5EF4-FFF2-40B4-BE49-F238E27FC236}">
                <a16:creationId xmlns:a16="http://schemas.microsoft.com/office/drawing/2014/main" id="{EE513E19-8848-481A-A11A-B0B9DE6171CC}"/>
              </a:ext>
            </a:extLst>
          </p:cNvPr>
          <p:cNvSpPr>
            <a:spLocks noGrp="1"/>
          </p:cNvSpPr>
          <p:nvPr>
            <p:ph type="title"/>
          </p:nvPr>
        </p:nvSpPr>
        <p:spPr>
          <a:xfrm>
            <a:off x="457200" y="381000"/>
            <a:ext cx="8229600" cy="990600"/>
          </a:xfrm>
        </p:spPr>
        <p:txBody>
          <a:bodyPr/>
          <a:lstStyle/>
          <a:p>
            <a:r>
              <a:rPr lang="en-IN" dirty="0"/>
              <a:t>Ticket Closing</a:t>
            </a:r>
          </a:p>
        </p:txBody>
      </p:sp>
    </p:spTree>
    <p:extLst>
      <p:ext uri="{BB962C8B-B14F-4D97-AF65-F5344CB8AC3E}">
        <p14:creationId xmlns:p14="http://schemas.microsoft.com/office/powerpoint/2010/main" val="191087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Advantage</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2697</TotalTime>
  <Words>825</Words>
  <Application>Microsoft Office PowerPoint</Application>
  <PresentationFormat>On-screen Show (4:3)</PresentationFormat>
  <Paragraphs>124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Literature Review</vt:lpstr>
      <vt:lpstr>              Module Split up   Module 1: Mail Trigger   Module 2: Process Mail   Module 3: Check Mail   Module 4: Database Connection</vt:lpstr>
      <vt:lpstr>   Project Planner / Timeline chart)    </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PowerPoint Presentation</vt:lpstr>
      <vt:lpstr>PowerPoint Presentation</vt:lpstr>
      <vt:lpstr>PowerPoint Presentation</vt:lpstr>
      <vt:lpstr>Text summary</vt:lpstr>
      <vt:lpstr>Extract summary</vt:lpstr>
      <vt:lpstr>Check Mail</vt:lpstr>
      <vt:lpstr>Keyword to keyword match:</vt:lpstr>
      <vt:lpstr>Keyword to summary match:</vt:lpstr>
      <vt:lpstr>Data Store</vt:lpstr>
      <vt:lpstr>Database (Excel)</vt:lpstr>
      <vt:lpstr>Template Mail</vt:lpstr>
      <vt:lpstr>Ticket Raising</vt:lpstr>
      <vt:lpstr>Support Team</vt:lpstr>
      <vt:lpstr>Ticket Closing</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165</cp:revision>
  <dcterms:created xsi:type="dcterms:W3CDTF">2011-12-09T06:36:35Z</dcterms:created>
  <dcterms:modified xsi:type="dcterms:W3CDTF">2020-04-06T07:18:42Z</dcterms:modified>
</cp:coreProperties>
</file>