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8" r:id="rId2"/>
    <p:sldId id="257" r:id="rId3"/>
    <p:sldId id="259" r:id="rId4"/>
    <p:sldId id="260" r:id="rId5"/>
    <p:sldId id="267" r:id="rId6"/>
    <p:sldId id="302" r:id="rId7"/>
    <p:sldId id="261" r:id="rId8"/>
    <p:sldId id="263" r:id="rId9"/>
    <p:sldId id="266" r:id="rId10"/>
    <p:sldId id="284" r:id="rId11"/>
    <p:sldId id="285" r:id="rId12"/>
    <p:sldId id="270" r:id="rId13"/>
    <p:sldId id="286" r:id="rId14"/>
    <p:sldId id="271" r:id="rId15"/>
    <p:sldId id="290" r:id="rId16"/>
    <p:sldId id="272" r:id="rId17"/>
    <p:sldId id="291" r:id="rId18"/>
    <p:sldId id="281" r:id="rId19"/>
    <p:sldId id="278" r:id="rId20"/>
    <p:sldId id="279" r:id="rId21"/>
    <p:sldId id="282" r:id="rId22"/>
    <p:sldId id="288" r:id="rId23"/>
    <p:sldId id="289" r:id="rId24"/>
    <p:sldId id="294" r:id="rId25"/>
    <p:sldId id="295" r:id="rId26"/>
    <p:sldId id="296" r:id="rId27"/>
    <p:sldId id="293"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100" d="100"/>
          <a:sy n="100" d="100"/>
        </p:scale>
        <p:origin x="97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6/8/2020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6/8/2020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6/8/2020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5" Type="http://schemas.openxmlformats.org/officeDocument/2006/relationships/hyperlink" Target="https://github.com/sanjaysanju618/Ticket-Assignment-Automation" TargetMode="Externa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cxnSp>
        <p:nvCxnSpPr>
          <p:cNvPr id="23" name="Straight Arrow Connector 22">
            <a:extLst>
              <a:ext uri="{FF2B5EF4-FFF2-40B4-BE49-F238E27FC236}">
                <a16:creationId xmlns:a16="http://schemas.microsoft.com/office/drawing/2014/main" id="{7F80DB19-5CAD-4770-B66E-10F8FEF1F75C}"/>
              </a:ext>
            </a:extLst>
          </p:cNvPr>
          <p:cNvCxnSpPr>
            <a:cxnSpLocks/>
            <a:stCxn id="30" idx="0"/>
          </p:cNvCxnSpPr>
          <p:nvPr/>
        </p:nvCxnSpPr>
        <p:spPr>
          <a:xfrm flipH="1" flipV="1">
            <a:off x="6019801" y="3220936"/>
            <a:ext cx="1198" cy="70591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67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a:extLst>
              <a:ext uri="{FF2B5EF4-FFF2-40B4-BE49-F238E27FC236}">
                <a16:creationId xmlns:a16="http://schemas.microsoft.com/office/drawing/2014/main" id="{1A6E236F-1279-467A-B913-947F161691DA}"/>
              </a:ext>
            </a:extLst>
          </p:cNvPr>
          <p:cNvSpPr/>
          <p:nvPr/>
        </p:nvSpPr>
        <p:spPr>
          <a:xfrm>
            <a:off x="5029200" y="5486400"/>
            <a:ext cx="76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lstStyle/>
          <a:p>
            <a:r>
              <a:rPr lang="en-IN" dirty="0"/>
              <a:t>Process Mail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760510"/>
            <a:ext cx="8915400" cy="433549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4290874" y="50731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546866"/>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2438400"/>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3810000" y="1219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flipV="1">
            <a:off x="4572000" y="1600199"/>
            <a:ext cx="342900" cy="276687"/>
          </a:xfrm>
          <a:prstGeom prst="bentArrow">
            <a:avLst>
              <a:gd name="adj1" fmla="val 25000"/>
              <a:gd name="adj2" fmla="val 25000"/>
              <a:gd name="adj3" fmla="val 25000"/>
              <a:gd name="adj4" fmla="val 46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4232799" y="1078468"/>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5112709" y="1460238"/>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4800600" y="4964668"/>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6C252792-E6AB-4B05-9AF5-FF9C44AF25E1}"/>
              </a:ext>
            </a:extLst>
          </p:cNvPr>
          <p:cNvPicPr>
            <a:picLocks noChangeAspect="1"/>
          </p:cNvPicPr>
          <p:nvPr/>
        </p:nvPicPr>
        <p:blipFill>
          <a:blip r:embed="rId3"/>
          <a:stretch>
            <a:fillRect/>
          </a:stretch>
        </p:blipFill>
        <p:spPr>
          <a:xfrm>
            <a:off x="114300" y="1234382"/>
            <a:ext cx="3612193" cy="670618"/>
          </a:xfrm>
          <a:prstGeom prst="rect">
            <a:avLst/>
          </a:prstGeom>
          <a:noFill/>
          <a:ln>
            <a:noFill/>
          </a:ln>
        </p:spPr>
      </p:pic>
    </p:spTree>
    <p:extLst>
      <p:ext uri="{BB962C8B-B14F-4D97-AF65-F5344CB8AC3E}">
        <p14:creationId xmlns:p14="http://schemas.microsoft.com/office/powerpoint/2010/main" val="6454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lstStyle/>
          <a:p>
            <a:r>
              <a:rPr lang="en-IN" dirty="0"/>
              <a:t>Check Mail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lstStyle/>
          <a:p>
            <a:r>
              <a:rPr lang="en-IN"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lstStyle/>
          <a:p>
            <a:r>
              <a:rPr lang="en-IN"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lstStyle/>
          <a:p>
            <a:r>
              <a:rPr lang="en-IN" dirty="0"/>
              <a:t>Data Store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lstStyle/>
          <a:p>
            <a:r>
              <a:rPr lang="en-IN" dirty="0"/>
              <a:t>Database (Excel)</a:t>
            </a:r>
          </a:p>
        </p:txBody>
      </p:sp>
    </p:spTree>
    <p:extLst>
      <p:ext uri="{BB962C8B-B14F-4D97-AF65-F5344CB8AC3E}">
        <p14:creationId xmlns:p14="http://schemas.microsoft.com/office/powerpoint/2010/main" val="252507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lstStyle/>
          <a:p>
            <a:r>
              <a:rPr lang="en-IN" dirty="0"/>
              <a:t>Template Mail</a:t>
            </a:r>
          </a:p>
        </p:txBody>
      </p:sp>
    </p:spTree>
    <p:extLst>
      <p:ext uri="{BB962C8B-B14F-4D97-AF65-F5344CB8AC3E}">
        <p14:creationId xmlns:p14="http://schemas.microsoft.com/office/powerpoint/2010/main" val="81248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lstStyle/>
          <a:p>
            <a:r>
              <a:rPr lang="en-IN" dirty="0"/>
              <a:t>Ticket Raising</a:t>
            </a:r>
          </a:p>
        </p:txBody>
      </p:sp>
    </p:spTree>
    <p:extLst>
      <p:ext uri="{BB962C8B-B14F-4D97-AF65-F5344CB8AC3E}">
        <p14:creationId xmlns:p14="http://schemas.microsoft.com/office/powerpoint/2010/main" val="52685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990600"/>
          </a:xfrm>
        </p:spPr>
        <p:txBody>
          <a:bodyPr/>
          <a:lstStyle/>
          <a:p>
            <a:r>
              <a:rPr lang="en-IN" dirty="0"/>
              <a:t>Support Team</a:t>
            </a:r>
          </a:p>
        </p:txBody>
      </p:sp>
    </p:spTree>
    <p:extLst>
      <p:ext uri="{BB962C8B-B14F-4D97-AF65-F5344CB8AC3E}">
        <p14:creationId xmlns:p14="http://schemas.microsoft.com/office/powerpoint/2010/main" val="36111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lstStyle/>
          <a:p>
            <a:r>
              <a:rPr lang="en-IN" dirty="0"/>
              <a:t>Ticket Closing</a:t>
            </a:r>
          </a:p>
        </p:txBody>
      </p:sp>
    </p:spTree>
    <p:extLst>
      <p:ext uri="{BB962C8B-B14F-4D97-AF65-F5344CB8AC3E}">
        <p14:creationId xmlns:p14="http://schemas.microsoft.com/office/powerpoint/2010/main" val="191087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normAutofit fontScale="92500" lnSpcReduction="10000"/>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p>
          <a:p>
            <a:pPr marL="393192" lvl="1" indent="0">
              <a:buClrTx/>
              <a:buSzPct val="70000"/>
              <a:buNone/>
            </a:pP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r>
              <a:rPr lang="en-IN" dirty="0">
                <a:latin typeface="Cambria" pitchFamily="18" charset="0"/>
              </a:rPr>
              <a:t>GitHub link – </a:t>
            </a:r>
            <a:r>
              <a:rPr lang="en-IN" dirty="0">
                <a:hlinkClick r:id="rId5"/>
              </a:rPr>
              <a:t>https://github.com/sanjaysanju618/Ticket-Assignment-Automation</a:t>
            </a: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This eliminate the process of sending the mails regarding thein complete data (e.g. customer id is missing) to the customer. </a:t>
            </a:r>
          </a:p>
          <a:p>
            <a:pPr lvl="2">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2890</TotalTime>
  <Words>917</Words>
  <Application>Microsoft Office PowerPoint</Application>
  <PresentationFormat>On-screen Show (4:3)</PresentationFormat>
  <Paragraphs>133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              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173</cp:revision>
  <dcterms:created xsi:type="dcterms:W3CDTF">2011-12-09T06:36:35Z</dcterms:created>
  <dcterms:modified xsi:type="dcterms:W3CDTF">2020-06-08T07:53:14Z</dcterms:modified>
</cp:coreProperties>
</file>