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71" r:id="rId2"/>
    <p:sldId id="259" r:id="rId3"/>
    <p:sldId id="302" r:id="rId4"/>
    <p:sldId id="273" r:id="rId5"/>
    <p:sldId id="272" r:id="rId6"/>
    <p:sldId id="307" r:id="rId7"/>
    <p:sldId id="289" r:id="rId8"/>
    <p:sldId id="293" r:id="rId9"/>
    <p:sldId id="308" r:id="rId10"/>
    <p:sldId id="309" r:id="rId11"/>
    <p:sldId id="304" r:id="rId12"/>
    <p:sldId id="274" r:id="rId13"/>
    <p:sldId id="299" r:id="rId14"/>
    <p:sldId id="300" r:id="rId15"/>
    <p:sldId id="301" r:id="rId16"/>
    <p:sldId id="305"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468"/>
    <a:srgbClr val="419B99"/>
    <a:srgbClr val="B0DEA2"/>
    <a:srgbClr val="0C376A"/>
    <a:srgbClr val="4497A5"/>
    <a:srgbClr val="FFFFFF"/>
    <a:srgbClr val="D4B0D6"/>
    <a:srgbClr val="ED79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1" autoAdjust="0"/>
    <p:restoredTop sz="94660"/>
  </p:normalViewPr>
  <p:slideViewPr>
    <p:cSldViewPr snapToGrid="0">
      <p:cViewPr varScale="1">
        <p:scale>
          <a:sx n="82" d="100"/>
          <a:sy n="82" d="100"/>
        </p:scale>
        <p:origin x="94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DB79BB-8826-4431-8649-7F818D1A606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7BA4258-571E-49AA-B3A8-8136A4F16096}">
      <dgm:prSet phldrT="[Text]"/>
      <dgm:spPr/>
      <dgm:t>
        <a:bodyPr/>
        <a:lstStyle/>
        <a:p>
          <a:r>
            <a:rPr lang="en-US"/>
            <a:t>Herb</a:t>
          </a:r>
          <a:br>
            <a:rPr lang="en-US"/>
          </a:br>
          <a:r>
            <a:rPr lang="en-US"/>
            <a:t> 	</a:t>
          </a:r>
        </a:p>
      </dgm:t>
    </dgm:pt>
    <dgm:pt modelId="{23FFBFAA-AD4F-46EA-88B5-59A7F315E13B}" type="parTrans" cxnId="{AA2B91FA-0F2D-4560-A16E-57C42048EFC2}">
      <dgm:prSet/>
      <dgm:spPr/>
      <dgm:t>
        <a:bodyPr/>
        <a:lstStyle/>
        <a:p>
          <a:endParaRPr lang="en-US"/>
        </a:p>
      </dgm:t>
    </dgm:pt>
    <dgm:pt modelId="{1EB532FF-0A32-4B0D-A5E7-B599AA465D8B}" type="sibTrans" cxnId="{AA2B91FA-0F2D-4560-A16E-57C42048EFC2}">
      <dgm:prSet/>
      <dgm:spPr/>
      <dgm:t>
        <a:bodyPr/>
        <a:lstStyle/>
        <a:p>
          <a:endParaRPr lang="en-US"/>
        </a:p>
      </dgm:t>
    </dgm:pt>
    <dgm:pt modelId="{CA4D0DBD-E125-4DD1-9EED-805D9B7965F6}">
      <dgm:prSet/>
      <dgm:spPr/>
      <dgm:t>
        <a:bodyPr/>
        <a:lstStyle/>
        <a:p>
          <a:r>
            <a:rPr lang="en-US"/>
            <a:t>Support Section</a:t>
          </a:r>
          <a:br>
            <a:rPr lang="en-US"/>
          </a:br>
          <a:r>
            <a:rPr lang="en-US"/>
            <a:t>		</a:t>
          </a:r>
        </a:p>
      </dgm:t>
    </dgm:pt>
    <dgm:pt modelId="{61CAC450-CC55-4D8A-8AAD-2E57840AC1DD}" type="parTrans" cxnId="{CAB6AD8E-D6C5-4E57-8C33-73290B0002ED}">
      <dgm:prSet/>
      <dgm:spPr/>
      <dgm:t>
        <a:bodyPr/>
        <a:lstStyle/>
        <a:p>
          <a:endParaRPr lang="en-US"/>
        </a:p>
      </dgm:t>
    </dgm:pt>
    <dgm:pt modelId="{5646FA4E-57B1-4018-A32F-5318FDF52968}" type="sibTrans" cxnId="{CAB6AD8E-D6C5-4E57-8C33-73290B0002ED}">
      <dgm:prSet/>
      <dgm:spPr/>
      <dgm:t>
        <a:bodyPr/>
        <a:lstStyle/>
        <a:p>
          <a:endParaRPr lang="en-US"/>
        </a:p>
      </dgm:t>
    </dgm:pt>
    <dgm:pt modelId="{4D1A4D58-015D-49A5-ACAF-3A6B9F2E672C}">
      <dgm:prSet/>
      <dgm:spPr/>
      <dgm:t>
        <a:bodyPr/>
        <a:lstStyle/>
        <a:p>
          <a:r>
            <a:rPr lang="en-US"/>
            <a:t>Selection Options</a:t>
          </a:r>
          <a:br>
            <a:rPr lang="en-US"/>
          </a:br>
          <a:r>
            <a:rPr lang="en-US"/>
            <a:t>		</a:t>
          </a:r>
        </a:p>
      </dgm:t>
    </dgm:pt>
    <dgm:pt modelId="{29732329-1D1C-41E4-AF3D-77A61E10DF61}" type="parTrans" cxnId="{DDB438E2-94E5-400A-B353-718EEBE13801}">
      <dgm:prSet/>
      <dgm:spPr/>
      <dgm:t>
        <a:bodyPr/>
        <a:lstStyle/>
        <a:p>
          <a:endParaRPr lang="en-US"/>
        </a:p>
      </dgm:t>
    </dgm:pt>
    <dgm:pt modelId="{456D7328-4D84-4A38-A07B-D4D8BC740BF4}" type="sibTrans" cxnId="{DDB438E2-94E5-400A-B353-718EEBE13801}">
      <dgm:prSet/>
      <dgm:spPr/>
      <dgm:t>
        <a:bodyPr/>
        <a:lstStyle/>
        <a:p>
          <a:endParaRPr lang="en-US"/>
        </a:p>
      </dgm:t>
    </dgm:pt>
    <dgm:pt modelId="{311DF7FC-7691-4BD0-B5E5-FA465B9B020F}">
      <dgm:prSet/>
      <dgm:spPr/>
      <dgm:t>
        <a:bodyPr/>
        <a:lstStyle/>
        <a:p>
          <a:r>
            <a:rPr lang="en-US"/>
            <a:t>Anti-inflammatory</a:t>
          </a:r>
        </a:p>
      </dgm:t>
    </dgm:pt>
    <dgm:pt modelId="{7F68982D-3000-4CCD-B5DB-B55876B6D063}" type="parTrans" cxnId="{E802E7E5-9292-41B1-9500-7027E403322B}">
      <dgm:prSet/>
      <dgm:spPr/>
      <dgm:t>
        <a:bodyPr/>
        <a:lstStyle/>
        <a:p>
          <a:endParaRPr lang="en-US"/>
        </a:p>
      </dgm:t>
    </dgm:pt>
    <dgm:pt modelId="{6EA01983-63F7-43BB-B9C0-60AFDCAE5ACD}" type="sibTrans" cxnId="{E802E7E5-9292-41B1-9500-7027E403322B}">
      <dgm:prSet/>
      <dgm:spPr/>
      <dgm:t>
        <a:bodyPr/>
        <a:lstStyle/>
        <a:p>
          <a:endParaRPr lang="en-US"/>
        </a:p>
      </dgm:t>
    </dgm:pt>
    <dgm:pt modelId="{4C9537DC-F2A9-4DBA-891A-8F0AB7FF6517}">
      <dgm:prSet/>
      <dgm:spPr/>
      <dgm:t>
        <a:bodyPr/>
        <a:lstStyle/>
        <a:p>
          <a:r>
            <a:rPr lang="en-US"/>
            <a:t>Antioxidant</a:t>
          </a:r>
        </a:p>
      </dgm:t>
    </dgm:pt>
    <dgm:pt modelId="{03DA1F8A-9134-42D8-B35A-CD72D397870A}" type="parTrans" cxnId="{EFA81043-FD34-40D4-9787-6F261CCDB365}">
      <dgm:prSet/>
      <dgm:spPr/>
      <dgm:t>
        <a:bodyPr/>
        <a:lstStyle/>
        <a:p>
          <a:endParaRPr lang="en-US"/>
        </a:p>
      </dgm:t>
    </dgm:pt>
    <dgm:pt modelId="{603C2C11-A5DB-4B69-83FE-25F4357A4326}" type="sibTrans" cxnId="{EFA81043-FD34-40D4-9787-6F261CCDB365}">
      <dgm:prSet/>
      <dgm:spPr/>
      <dgm:t>
        <a:bodyPr/>
        <a:lstStyle/>
        <a:p>
          <a:endParaRPr lang="en-US"/>
        </a:p>
      </dgm:t>
    </dgm:pt>
    <dgm:pt modelId="{94109BD3-FEB7-4B72-AE44-55740A18B4D7}">
      <dgm:prSet/>
      <dgm:spPr/>
      <dgm:t>
        <a:bodyPr/>
        <a:lstStyle/>
        <a:p>
          <a:r>
            <a:rPr lang="en-US"/>
            <a:t>Digestive</a:t>
          </a:r>
        </a:p>
      </dgm:t>
    </dgm:pt>
    <dgm:pt modelId="{B1217308-5979-4C3C-A289-9A2DD05240A2}" type="parTrans" cxnId="{061811FE-6A68-43B8-AC0D-38150CF83A14}">
      <dgm:prSet/>
      <dgm:spPr/>
      <dgm:t>
        <a:bodyPr/>
        <a:lstStyle/>
        <a:p>
          <a:endParaRPr lang="en-US"/>
        </a:p>
      </dgm:t>
    </dgm:pt>
    <dgm:pt modelId="{7536C9D6-E7BE-44D8-9E8E-F6838B451AFF}" type="sibTrans" cxnId="{061811FE-6A68-43B8-AC0D-38150CF83A14}">
      <dgm:prSet/>
      <dgm:spPr/>
      <dgm:t>
        <a:bodyPr/>
        <a:lstStyle/>
        <a:p>
          <a:endParaRPr lang="en-US"/>
        </a:p>
      </dgm:t>
    </dgm:pt>
    <dgm:pt modelId="{37046EF5-D8EF-46DE-BEB1-A89C31F35531}">
      <dgm:prSet/>
      <dgm:spPr/>
      <dgm:t>
        <a:bodyPr/>
        <a:lstStyle/>
        <a:p>
          <a:r>
            <a:rPr lang="en-US"/>
            <a:t>Immune-support</a:t>
          </a:r>
          <a:br>
            <a:rPr lang="en-US"/>
          </a:br>
          <a:r>
            <a:rPr lang="en-US"/>
            <a:t>		</a:t>
          </a:r>
        </a:p>
      </dgm:t>
    </dgm:pt>
    <dgm:pt modelId="{E04A59DE-1B9E-4549-A59F-8CA5C7C37BDC}" type="parTrans" cxnId="{11DD77DD-6C9B-4B70-9B69-673A75C6BACA}">
      <dgm:prSet/>
      <dgm:spPr/>
      <dgm:t>
        <a:bodyPr/>
        <a:lstStyle/>
        <a:p>
          <a:endParaRPr lang="en-US"/>
        </a:p>
      </dgm:t>
    </dgm:pt>
    <dgm:pt modelId="{6C0ACF3C-A6B8-4157-B8D3-F08CB6AF34F6}" type="sibTrans" cxnId="{11DD77DD-6C9B-4B70-9B69-673A75C6BACA}">
      <dgm:prSet/>
      <dgm:spPr/>
      <dgm:t>
        <a:bodyPr/>
        <a:lstStyle/>
        <a:p>
          <a:endParaRPr lang="en-US"/>
        </a:p>
      </dgm:t>
    </dgm:pt>
    <dgm:pt modelId="{B00D011F-F2D0-419C-963D-F76C31475B4D}">
      <dgm:prSet/>
      <dgm:spPr/>
      <dgm:t>
        <a:bodyPr/>
        <a:lstStyle/>
        <a:p>
          <a:r>
            <a:rPr lang="en-US"/>
            <a:t>Tamil Nadu</a:t>
          </a:r>
        </a:p>
      </dgm:t>
    </dgm:pt>
    <dgm:pt modelId="{F7825B16-5FD2-46BC-833A-98C7088FC407}" type="parTrans" cxnId="{40A9C17A-0C83-4D91-AF6D-90024291507A}">
      <dgm:prSet/>
      <dgm:spPr/>
      <dgm:t>
        <a:bodyPr/>
        <a:lstStyle/>
        <a:p>
          <a:endParaRPr lang="en-US"/>
        </a:p>
      </dgm:t>
    </dgm:pt>
    <dgm:pt modelId="{C4777903-BB9B-406A-B06D-A860CF110B11}" type="sibTrans" cxnId="{40A9C17A-0C83-4D91-AF6D-90024291507A}">
      <dgm:prSet/>
      <dgm:spPr/>
      <dgm:t>
        <a:bodyPr/>
        <a:lstStyle/>
        <a:p>
          <a:endParaRPr lang="en-US"/>
        </a:p>
      </dgm:t>
    </dgm:pt>
    <dgm:pt modelId="{7EF96449-0BDD-459D-8DB2-9743338C8122}">
      <dgm:prSet/>
      <dgm:spPr/>
      <dgm:t>
        <a:bodyPr/>
        <a:lstStyle/>
        <a:p>
          <a:r>
            <a:rPr lang="en-US"/>
            <a:t>Kerala</a:t>
          </a:r>
        </a:p>
      </dgm:t>
    </dgm:pt>
    <dgm:pt modelId="{94B47D4A-6760-42F7-90B2-F38B7455CDB8}" type="parTrans" cxnId="{C7F74ABA-3A3A-4493-B7DE-26688857B92C}">
      <dgm:prSet/>
      <dgm:spPr/>
      <dgm:t>
        <a:bodyPr/>
        <a:lstStyle/>
        <a:p>
          <a:endParaRPr lang="en-US"/>
        </a:p>
      </dgm:t>
    </dgm:pt>
    <dgm:pt modelId="{C2395040-7E30-4E32-BFE1-FEEDF503F3AC}" type="sibTrans" cxnId="{C7F74ABA-3A3A-4493-B7DE-26688857B92C}">
      <dgm:prSet/>
      <dgm:spPr/>
      <dgm:t>
        <a:bodyPr/>
        <a:lstStyle/>
        <a:p>
          <a:endParaRPr lang="en-US"/>
        </a:p>
      </dgm:t>
    </dgm:pt>
    <dgm:pt modelId="{8F2CD9AA-487A-4C8D-B8A5-C0784143FC86}">
      <dgm:prSet/>
      <dgm:spPr/>
      <dgm:t>
        <a:bodyPr/>
        <a:lstStyle/>
        <a:p>
          <a:r>
            <a:rPr lang="en-US"/>
            <a:t>Karnataka</a:t>
          </a:r>
        </a:p>
      </dgm:t>
    </dgm:pt>
    <dgm:pt modelId="{E60BB946-CC2B-4941-8E13-D7F87F13D564}" type="parTrans" cxnId="{A15C435D-FFDD-41CB-8453-E6360F1C529E}">
      <dgm:prSet/>
      <dgm:spPr/>
      <dgm:t>
        <a:bodyPr/>
        <a:lstStyle/>
        <a:p>
          <a:endParaRPr lang="en-US"/>
        </a:p>
      </dgm:t>
    </dgm:pt>
    <dgm:pt modelId="{A7AFABDA-0AE8-4FB8-B46F-3304CE2B79F0}" type="sibTrans" cxnId="{A15C435D-FFDD-41CB-8453-E6360F1C529E}">
      <dgm:prSet/>
      <dgm:spPr/>
      <dgm:t>
        <a:bodyPr/>
        <a:lstStyle/>
        <a:p>
          <a:endParaRPr lang="en-US"/>
        </a:p>
      </dgm:t>
    </dgm:pt>
    <dgm:pt modelId="{40ADC915-8DD2-46DA-A7D0-16228036FD25}">
      <dgm:prSet/>
      <dgm:spPr/>
      <dgm:t>
        <a:bodyPr/>
        <a:lstStyle/>
        <a:p>
          <a:r>
            <a:rPr lang="en-US"/>
            <a:t>Andra-Pradesh</a:t>
          </a:r>
        </a:p>
      </dgm:t>
    </dgm:pt>
    <dgm:pt modelId="{6FA95364-2956-4BD8-8F66-EDC533CB9F48}" type="parTrans" cxnId="{029733AB-7514-4C77-8746-7B598122552F}">
      <dgm:prSet/>
      <dgm:spPr/>
      <dgm:t>
        <a:bodyPr/>
        <a:lstStyle/>
        <a:p>
          <a:endParaRPr lang="en-US"/>
        </a:p>
      </dgm:t>
    </dgm:pt>
    <dgm:pt modelId="{C3239F98-2600-4BBF-92CF-DEC56C71EDEE}" type="sibTrans" cxnId="{029733AB-7514-4C77-8746-7B598122552F}">
      <dgm:prSet/>
      <dgm:spPr/>
      <dgm:t>
        <a:bodyPr/>
        <a:lstStyle/>
        <a:p>
          <a:endParaRPr lang="en-US"/>
        </a:p>
      </dgm:t>
    </dgm:pt>
    <dgm:pt modelId="{871D9B37-0681-40A4-9CC4-22A422E77AB7}">
      <dgm:prSet/>
      <dgm:spPr/>
      <dgm:t>
        <a:bodyPr/>
        <a:lstStyle/>
        <a:p>
          <a:r>
            <a:rPr lang="en-US"/>
            <a:t>Herb</a:t>
          </a:r>
        </a:p>
      </dgm:t>
    </dgm:pt>
    <dgm:pt modelId="{214C4F71-B87F-4490-B07F-79A308C8E3E1}" type="parTrans" cxnId="{6C09A48E-3714-44D6-A7DF-22D2BC2464FD}">
      <dgm:prSet/>
      <dgm:spPr/>
      <dgm:t>
        <a:bodyPr/>
        <a:lstStyle/>
        <a:p>
          <a:endParaRPr lang="en-US"/>
        </a:p>
      </dgm:t>
    </dgm:pt>
    <dgm:pt modelId="{C587F190-5DD3-4652-AB17-2FE987BD88D8}" type="sibTrans" cxnId="{6C09A48E-3714-44D6-A7DF-22D2BC2464FD}">
      <dgm:prSet/>
      <dgm:spPr/>
      <dgm:t>
        <a:bodyPr/>
        <a:lstStyle/>
        <a:p>
          <a:endParaRPr lang="en-US"/>
        </a:p>
      </dgm:t>
    </dgm:pt>
    <dgm:pt modelId="{12F4F720-9E06-43E8-9D40-2375780EC34B}">
      <dgm:prSet/>
      <dgm:spPr/>
      <dgm:t>
        <a:bodyPr/>
        <a:lstStyle/>
        <a:p>
          <a:r>
            <a:rPr lang="en-US"/>
            <a:t>Shurb</a:t>
          </a:r>
        </a:p>
      </dgm:t>
    </dgm:pt>
    <dgm:pt modelId="{322D18E5-6052-471B-AF44-D3145619962B}" type="parTrans" cxnId="{0A6FEE10-3EAB-41E3-89DC-16BF088E05AC}">
      <dgm:prSet/>
      <dgm:spPr/>
      <dgm:t>
        <a:bodyPr/>
        <a:lstStyle/>
        <a:p>
          <a:endParaRPr lang="en-US"/>
        </a:p>
      </dgm:t>
    </dgm:pt>
    <dgm:pt modelId="{A5006CD0-52E4-4198-A38D-177AA97C2020}" type="sibTrans" cxnId="{0A6FEE10-3EAB-41E3-89DC-16BF088E05AC}">
      <dgm:prSet/>
      <dgm:spPr/>
      <dgm:t>
        <a:bodyPr/>
        <a:lstStyle/>
        <a:p>
          <a:endParaRPr lang="en-US"/>
        </a:p>
      </dgm:t>
    </dgm:pt>
    <dgm:pt modelId="{FB5E95C5-0116-42E6-BD64-AA3621F2FAE9}">
      <dgm:prSet/>
      <dgm:spPr/>
      <dgm:t>
        <a:bodyPr/>
        <a:lstStyle/>
        <a:p>
          <a:r>
            <a:rPr lang="en-US"/>
            <a:t>Vine</a:t>
          </a:r>
        </a:p>
      </dgm:t>
    </dgm:pt>
    <dgm:pt modelId="{C93D1616-2502-4382-B092-2CBF9E4A6B99}" type="parTrans" cxnId="{C5776543-280F-43A5-8381-8A24D4BB46BD}">
      <dgm:prSet/>
      <dgm:spPr/>
      <dgm:t>
        <a:bodyPr/>
        <a:lstStyle/>
        <a:p>
          <a:endParaRPr lang="en-US"/>
        </a:p>
      </dgm:t>
    </dgm:pt>
    <dgm:pt modelId="{18F78CDF-C1D7-40D6-A973-4591499D634B}" type="sibTrans" cxnId="{C5776543-280F-43A5-8381-8A24D4BB46BD}">
      <dgm:prSet/>
      <dgm:spPr/>
      <dgm:t>
        <a:bodyPr/>
        <a:lstStyle/>
        <a:p>
          <a:endParaRPr lang="en-US"/>
        </a:p>
      </dgm:t>
    </dgm:pt>
    <dgm:pt modelId="{919D4BB5-8B06-4DEB-9747-DBFC76B9A3F9}">
      <dgm:prSet/>
      <dgm:spPr/>
      <dgm:t>
        <a:bodyPr/>
        <a:lstStyle/>
        <a:p>
          <a:r>
            <a:rPr lang="en-US"/>
            <a:t>Tree</a:t>
          </a:r>
        </a:p>
      </dgm:t>
    </dgm:pt>
    <dgm:pt modelId="{7F6FF221-347E-481B-A6E0-6E36EA1BEC1F}" type="parTrans" cxnId="{8D97EF3A-2418-40C3-858C-BA0989315602}">
      <dgm:prSet/>
      <dgm:spPr/>
      <dgm:t>
        <a:bodyPr/>
        <a:lstStyle/>
        <a:p>
          <a:endParaRPr lang="en-US"/>
        </a:p>
      </dgm:t>
    </dgm:pt>
    <dgm:pt modelId="{288712FF-E4FD-4B3A-B26D-32AC3EC180A9}" type="sibTrans" cxnId="{8D97EF3A-2418-40C3-858C-BA0989315602}">
      <dgm:prSet/>
      <dgm:spPr/>
      <dgm:t>
        <a:bodyPr/>
        <a:lstStyle/>
        <a:p>
          <a:endParaRPr lang="en-US"/>
        </a:p>
      </dgm:t>
    </dgm:pt>
    <dgm:pt modelId="{D1379B3F-1862-4E93-ADF9-8F6390F34B5E}">
      <dgm:prSet/>
      <dgm:spPr/>
      <dgm:t>
        <a:bodyPr/>
        <a:lstStyle/>
        <a:p>
          <a:r>
            <a:rPr lang="en-US"/>
            <a:t>Slider Sections</a:t>
          </a:r>
          <a:br>
            <a:rPr lang="en-US"/>
          </a:br>
          <a:r>
            <a:rPr lang="en-US"/>
            <a:t>		</a:t>
          </a:r>
        </a:p>
      </dgm:t>
    </dgm:pt>
    <dgm:pt modelId="{B2196677-A383-4F03-BA95-EF8E18F2F47C}" type="parTrans" cxnId="{3AB99738-3AB7-4C68-8996-99D9FA90E6DC}">
      <dgm:prSet/>
      <dgm:spPr/>
      <dgm:t>
        <a:bodyPr/>
        <a:lstStyle/>
        <a:p>
          <a:endParaRPr lang="en-US"/>
        </a:p>
      </dgm:t>
    </dgm:pt>
    <dgm:pt modelId="{0CCD326B-982F-4CC2-A4EF-E8D3C63FBBBA}" type="sibTrans" cxnId="{3AB99738-3AB7-4C68-8996-99D9FA90E6DC}">
      <dgm:prSet/>
      <dgm:spPr/>
      <dgm:t>
        <a:bodyPr/>
        <a:lstStyle/>
        <a:p>
          <a:endParaRPr lang="en-US"/>
        </a:p>
      </dgm:t>
    </dgm:pt>
    <dgm:pt modelId="{59264380-7AE4-4CA4-B289-F0E20D9161F3}">
      <dgm:prSet/>
      <dgm:spPr/>
      <dgm:t>
        <a:bodyPr/>
        <a:lstStyle/>
        <a:p>
          <a:r>
            <a:rPr lang="en-US"/>
            <a:t>Highlights Section</a:t>
          </a:r>
          <a:br>
            <a:rPr lang="en-US"/>
          </a:br>
          <a:r>
            <a:rPr lang="en-US"/>
            <a:t>		</a:t>
          </a:r>
        </a:p>
      </dgm:t>
    </dgm:pt>
    <dgm:pt modelId="{66CAEEA2-F80C-487C-B33D-E31399E5A41D}" type="parTrans" cxnId="{122115DF-C4A8-4A2A-B3C8-50C255EE9D11}">
      <dgm:prSet/>
      <dgm:spPr/>
      <dgm:t>
        <a:bodyPr/>
        <a:lstStyle/>
        <a:p>
          <a:endParaRPr lang="en-US"/>
        </a:p>
      </dgm:t>
    </dgm:pt>
    <dgm:pt modelId="{BA1A0135-12E7-4585-AE85-9120FD6D07F9}" type="sibTrans" cxnId="{122115DF-C4A8-4A2A-B3C8-50C255EE9D11}">
      <dgm:prSet/>
      <dgm:spPr/>
      <dgm:t>
        <a:bodyPr/>
        <a:lstStyle/>
        <a:p>
          <a:endParaRPr lang="en-US"/>
        </a:p>
      </dgm:t>
    </dgm:pt>
    <dgm:pt modelId="{61F7048F-556E-4041-8430-CD27A1544AA4}">
      <dgm:prSet/>
      <dgm:spPr/>
      <dgm:t>
        <a:bodyPr/>
        <a:lstStyle/>
        <a:p>
          <a:r>
            <a:rPr lang="en-US"/>
            <a:t>Medicinal Uses</a:t>
          </a:r>
        </a:p>
      </dgm:t>
    </dgm:pt>
    <dgm:pt modelId="{925F93E2-E290-4D14-8439-3EFFFD15C34C}" type="parTrans" cxnId="{D2DC5827-FD60-441A-87FC-49DB3CBC5FE4}">
      <dgm:prSet/>
      <dgm:spPr/>
      <dgm:t>
        <a:bodyPr/>
        <a:lstStyle/>
        <a:p>
          <a:endParaRPr lang="en-US"/>
        </a:p>
      </dgm:t>
    </dgm:pt>
    <dgm:pt modelId="{05D1ABD0-779B-4804-B2A4-42926E7D1E13}" type="sibTrans" cxnId="{D2DC5827-FD60-441A-87FC-49DB3CBC5FE4}">
      <dgm:prSet/>
      <dgm:spPr/>
      <dgm:t>
        <a:bodyPr/>
        <a:lstStyle/>
        <a:p>
          <a:endParaRPr lang="en-US"/>
        </a:p>
      </dgm:t>
    </dgm:pt>
    <dgm:pt modelId="{59BB9025-711F-4ADD-92E1-AB9883D8E3ED}">
      <dgm:prSet/>
      <dgm:spPr/>
      <dgm:t>
        <a:bodyPr/>
        <a:lstStyle/>
        <a:p>
          <a:r>
            <a:rPr lang="en-US"/>
            <a:t>Region Selection</a:t>
          </a:r>
        </a:p>
      </dgm:t>
    </dgm:pt>
    <dgm:pt modelId="{B39D73C1-10B3-4D18-A4FB-276862D1C08E}" type="parTrans" cxnId="{B9F467C4-0E2F-45E7-B5C5-967660C2489C}">
      <dgm:prSet/>
      <dgm:spPr/>
      <dgm:t>
        <a:bodyPr/>
        <a:lstStyle/>
        <a:p>
          <a:endParaRPr lang="en-US"/>
        </a:p>
      </dgm:t>
    </dgm:pt>
    <dgm:pt modelId="{8C11274A-A8AE-4B9A-A98E-BE6C5A244673}" type="sibTrans" cxnId="{B9F467C4-0E2F-45E7-B5C5-967660C2489C}">
      <dgm:prSet/>
      <dgm:spPr/>
      <dgm:t>
        <a:bodyPr/>
        <a:lstStyle/>
        <a:p>
          <a:endParaRPr lang="en-US"/>
        </a:p>
      </dgm:t>
    </dgm:pt>
    <dgm:pt modelId="{73B398C4-6EF8-4865-91B3-62270AB90332}">
      <dgm:prSet/>
      <dgm:spPr/>
      <dgm:t>
        <a:bodyPr/>
        <a:lstStyle/>
        <a:p>
          <a:r>
            <a:rPr lang="en-US"/>
            <a:t>Type Selection</a:t>
          </a:r>
        </a:p>
      </dgm:t>
    </dgm:pt>
    <dgm:pt modelId="{AA363D61-C4EA-4077-B175-9F16F388A57D}" type="parTrans" cxnId="{7A4FFB05-332F-49F5-A510-C89798446F64}">
      <dgm:prSet/>
      <dgm:spPr/>
      <dgm:t>
        <a:bodyPr/>
        <a:lstStyle/>
        <a:p>
          <a:endParaRPr lang="en-US"/>
        </a:p>
      </dgm:t>
    </dgm:pt>
    <dgm:pt modelId="{F0D9E89D-BF31-4753-9DFE-9FD47F4CC402}" type="sibTrans" cxnId="{7A4FFB05-332F-49F5-A510-C89798446F64}">
      <dgm:prSet/>
      <dgm:spPr/>
      <dgm:t>
        <a:bodyPr/>
        <a:lstStyle/>
        <a:p>
          <a:endParaRPr lang="en-US"/>
        </a:p>
      </dgm:t>
    </dgm:pt>
    <dgm:pt modelId="{AD84B0E5-ADAF-4865-9543-C7082D29450A}">
      <dgm:prSet/>
      <dgm:spPr/>
      <dgm:t>
        <a:bodyPr/>
        <a:lstStyle/>
        <a:p>
          <a:r>
            <a:rPr lang="en-US"/>
            <a:t>Item Container</a:t>
          </a:r>
          <a:br>
            <a:rPr lang="en-US"/>
          </a:br>
          <a:r>
            <a:rPr lang="en-US"/>
            <a:t>		</a:t>
          </a:r>
        </a:p>
      </dgm:t>
    </dgm:pt>
    <dgm:pt modelId="{014E2B07-8539-49F6-9BE8-CAA9DD5D490B}" type="parTrans" cxnId="{6A5A31DF-DA8F-433D-B895-4A8D1322D7E0}">
      <dgm:prSet/>
      <dgm:spPr/>
      <dgm:t>
        <a:bodyPr/>
        <a:lstStyle/>
        <a:p>
          <a:endParaRPr lang="en-US"/>
        </a:p>
      </dgm:t>
    </dgm:pt>
    <dgm:pt modelId="{5D16145E-BD64-4F11-9C8D-F45942F34D7B}" type="sibTrans" cxnId="{6A5A31DF-DA8F-433D-B895-4A8D1322D7E0}">
      <dgm:prSet/>
      <dgm:spPr/>
      <dgm:t>
        <a:bodyPr/>
        <a:lstStyle/>
        <a:p>
          <a:endParaRPr lang="en-US"/>
        </a:p>
      </dgm:t>
    </dgm:pt>
    <dgm:pt modelId="{1F160C2B-5221-475D-B18E-62815ED19CE4}">
      <dgm:prSet/>
      <dgm:spPr/>
      <dgm:t>
        <a:bodyPr/>
        <a:lstStyle/>
        <a:p>
          <a:r>
            <a:rPr lang="en-US"/>
            <a:t>Common Plants</a:t>
          </a:r>
        </a:p>
      </dgm:t>
    </dgm:pt>
    <dgm:pt modelId="{45447BF2-D769-494B-9A94-092F8268B975}" type="parTrans" cxnId="{BAFBF26C-A52A-4DD4-B8B5-BFE9EA2FCCA6}">
      <dgm:prSet/>
      <dgm:spPr/>
      <dgm:t>
        <a:bodyPr/>
        <a:lstStyle/>
        <a:p>
          <a:endParaRPr lang="en-US"/>
        </a:p>
      </dgm:t>
    </dgm:pt>
    <dgm:pt modelId="{0F1971AF-ECE2-4884-8B47-BB4175F9D3DA}" type="sibTrans" cxnId="{BAFBF26C-A52A-4DD4-B8B5-BFE9EA2FCCA6}">
      <dgm:prSet/>
      <dgm:spPr/>
      <dgm:t>
        <a:bodyPr/>
        <a:lstStyle/>
        <a:p>
          <a:endParaRPr lang="en-US"/>
        </a:p>
      </dgm:t>
    </dgm:pt>
    <dgm:pt modelId="{05751C1F-3510-45AD-ABE3-EA99375C971B}">
      <dgm:prSet/>
      <dgm:spPr/>
      <dgm:t>
        <a:bodyPr/>
        <a:lstStyle/>
        <a:p>
          <a:r>
            <a:rPr lang="en-US"/>
            <a:t>Video Embed</a:t>
          </a:r>
        </a:p>
      </dgm:t>
    </dgm:pt>
    <dgm:pt modelId="{B8BF0764-0AA4-4743-99AE-B593578AA6C9}" type="parTrans" cxnId="{F609B574-49B4-4E68-A630-EF7D96CD4DBF}">
      <dgm:prSet/>
      <dgm:spPr/>
      <dgm:t>
        <a:bodyPr/>
        <a:lstStyle/>
        <a:p>
          <a:endParaRPr lang="en-US"/>
        </a:p>
      </dgm:t>
    </dgm:pt>
    <dgm:pt modelId="{B501ECE4-5010-46BE-BE1A-50869913AD17}" type="sibTrans" cxnId="{F609B574-49B4-4E68-A630-EF7D96CD4DBF}">
      <dgm:prSet/>
      <dgm:spPr/>
      <dgm:t>
        <a:bodyPr/>
        <a:lstStyle/>
        <a:p>
          <a:endParaRPr lang="en-US"/>
        </a:p>
      </dgm:t>
    </dgm:pt>
    <dgm:pt modelId="{A268138D-4589-4470-A6A1-EE6B29B1716A}">
      <dgm:prSet phldrT="[Text]"/>
      <dgm:spPr/>
      <dgm:t>
        <a:bodyPr/>
        <a:lstStyle/>
        <a:p>
          <a:r>
            <a:rPr lang="en-US"/>
            <a:t>Ayurveda Info	</a:t>
          </a:r>
          <a:br>
            <a:rPr lang="en-US"/>
          </a:br>
          <a:r>
            <a:rPr lang="en-US"/>
            <a:t>	</a:t>
          </a:r>
        </a:p>
      </dgm:t>
    </dgm:pt>
    <dgm:pt modelId="{8055A812-4268-4F5B-8838-B4ADE092A9A3}" type="parTrans" cxnId="{6D8EDA56-1895-44F0-BAA5-09CFE25A9800}">
      <dgm:prSet/>
      <dgm:spPr/>
      <dgm:t>
        <a:bodyPr/>
        <a:lstStyle/>
        <a:p>
          <a:endParaRPr lang="en-US"/>
        </a:p>
      </dgm:t>
    </dgm:pt>
    <dgm:pt modelId="{0D690F58-81E8-456E-BF71-107A52DB710B}" type="sibTrans" cxnId="{6D8EDA56-1895-44F0-BAA5-09CFE25A9800}">
      <dgm:prSet/>
      <dgm:spPr/>
      <dgm:t>
        <a:bodyPr/>
        <a:lstStyle/>
        <a:p>
          <a:endParaRPr lang="en-US"/>
        </a:p>
      </dgm:t>
    </dgm:pt>
    <dgm:pt modelId="{393CC620-1EC5-4202-A3B8-A44B63B32AF9}">
      <dgm:prSet phldrT="[Text]"/>
      <dgm:spPr/>
      <dgm:t>
        <a:bodyPr/>
        <a:lstStyle/>
        <a:p>
          <a:r>
            <a:rPr lang="en-US"/>
            <a:t>Yoga Details</a:t>
          </a:r>
          <a:br>
            <a:rPr lang="en-US"/>
          </a:br>
          <a:r>
            <a:rPr lang="en-US"/>
            <a:t>	</a:t>
          </a:r>
        </a:p>
      </dgm:t>
    </dgm:pt>
    <dgm:pt modelId="{1F704CCD-A2D7-4916-9268-A1B32CC32627}" type="parTrans" cxnId="{25543100-5A79-4AA2-B79F-7008E6057D8E}">
      <dgm:prSet/>
      <dgm:spPr/>
      <dgm:t>
        <a:bodyPr/>
        <a:lstStyle/>
        <a:p>
          <a:endParaRPr lang="en-US"/>
        </a:p>
      </dgm:t>
    </dgm:pt>
    <dgm:pt modelId="{9C124525-4A78-43C1-9132-42DC9E8B2548}" type="sibTrans" cxnId="{25543100-5A79-4AA2-B79F-7008E6057D8E}">
      <dgm:prSet/>
      <dgm:spPr/>
      <dgm:t>
        <a:bodyPr/>
        <a:lstStyle/>
        <a:p>
          <a:endParaRPr lang="en-US"/>
        </a:p>
      </dgm:t>
    </dgm:pt>
    <dgm:pt modelId="{C920028A-971F-43D9-9FF5-648944A0A4AC}">
      <dgm:prSet phldrT="[Text]"/>
      <dgm:spPr/>
      <dgm:t>
        <a:bodyPr/>
        <a:lstStyle/>
        <a:p>
          <a:r>
            <a:rPr lang="en-US"/>
            <a:t>Unani System</a:t>
          </a:r>
          <a:br>
            <a:rPr lang="en-US"/>
          </a:br>
          <a:r>
            <a:rPr lang="en-US"/>
            <a:t>	</a:t>
          </a:r>
        </a:p>
      </dgm:t>
    </dgm:pt>
    <dgm:pt modelId="{E948988B-8833-4E76-9A2A-CCAF98E57E78}" type="parTrans" cxnId="{6D216969-499B-4BEE-880B-95A9392D6F92}">
      <dgm:prSet/>
      <dgm:spPr/>
      <dgm:t>
        <a:bodyPr/>
        <a:lstStyle/>
        <a:p>
          <a:endParaRPr lang="en-US"/>
        </a:p>
      </dgm:t>
    </dgm:pt>
    <dgm:pt modelId="{0FC91A77-2C12-4DFA-8105-FE2657F8CF98}" type="sibTrans" cxnId="{6D216969-499B-4BEE-880B-95A9392D6F92}">
      <dgm:prSet/>
      <dgm:spPr/>
      <dgm:t>
        <a:bodyPr/>
        <a:lstStyle/>
        <a:p>
          <a:endParaRPr lang="en-US"/>
        </a:p>
      </dgm:t>
    </dgm:pt>
    <dgm:pt modelId="{EAE021D7-F286-4262-94A8-42FC5E06C3ED}">
      <dgm:prSet phldrT="[Text]"/>
      <dgm:spPr/>
      <dgm:t>
        <a:bodyPr/>
        <a:lstStyle/>
        <a:p>
          <a:r>
            <a:rPr lang="en-US"/>
            <a:t>Siddha Details</a:t>
          </a:r>
          <a:br>
            <a:rPr lang="en-US"/>
          </a:br>
          <a:r>
            <a:rPr lang="en-US"/>
            <a:t>	</a:t>
          </a:r>
        </a:p>
      </dgm:t>
    </dgm:pt>
    <dgm:pt modelId="{8A0F56FD-FEAA-480C-A2A4-712F4B41E2CA}" type="parTrans" cxnId="{C56B276F-CA5F-40AC-AA75-B38909151AAB}">
      <dgm:prSet/>
      <dgm:spPr/>
      <dgm:t>
        <a:bodyPr/>
        <a:lstStyle/>
        <a:p>
          <a:endParaRPr lang="en-US"/>
        </a:p>
      </dgm:t>
    </dgm:pt>
    <dgm:pt modelId="{90688FA4-0238-4E4C-8ED8-93223E373801}" type="sibTrans" cxnId="{C56B276F-CA5F-40AC-AA75-B38909151AAB}">
      <dgm:prSet/>
      <dgm:spPr/>
      <dgm:t>
        <a:bodyPr/>
        <a:lstStyle/>
        <a:p>
          <a:endParaRPr lang="en-US"/>
        </a:p>
      </dgm:t>
    </dgm:pt>
    <dgm:pt modelId="{9EDD5DCC-EB4E-42D6-94D3-B580D86E3291}">
      <dgm:prSet phldrT="[Text]"/>
      <dgm:spPr/>
      <dgm:t>
        <a:bodyPr/>
        <a:lstStyle/>
        <a:p>
          <a:r>
            <a:rPr lang="en-US"/>
            <a:t>Homeopathy Info</a:t>
          </a:r>
          <a:br>
            <a:rPr lang="en-US"/>
          </a:br>
          <a:r>
            <a:rPr lang="en-US"/>
            <a:t>		</a:t>
          </a:r>
        </a:p>
      </dgm:t>
    </dgm:pt>
    <dgm:pt modelId="{929A94A0-33F3-4A38-80C4-E6A1CF800A30}" type="parTrans" cxnId="{76CA9140-0A5E-4DF8-9098-BD6CE31422E1}">
      <dgm:prSet/>
      <dgm:spPr/>
      <dgm:t>
        <a:bodyPr/>
        <a:lstStyle/>
        <a:p>
          <a:endParaRPr lang="en-US"/>
        </a:p>
      </dgm:t>
    </dgm:pt>
    <dgm:pt modelId="{ABEC0B4C-8451-4186-B798-382C25249A71}" type="sibTrans" cxnId="{76CA9140-0A5E-4DF8-9098-BD6CE31422E1}">
      <dgm:prSet/>
      <dgm:spPr/>
      <dgm:t>
        <a:bodyPr/>
        <a:lstStyle/>
        <a:p>
          <a:endParaRPr lang="en-US"/>
        </a:p>
      </dgm:t>
    </dgm:pt>
    <dgm:pt modelId="{A6CB2038-CBD7-4D30-9E96-FE4F12F953E5}">
      <dgm:prSet/>
      <dgm:spPr/>
      <dgm:t>
        <a:bodyPr/>
        <a:lstStyle/>
        <a:p>
          <a:r>
            <a:rPr lang="en-US"/>
            <a:t>Navigation Links</a:t>
          </a:r>
        </a:p>
      </dgm:t>
    </dgm:pt>
    <dgm:pt modelId="{C56D284A-EDB7-44D4-964E-F6DD5CD8A4CD}" type="parTrans" cxnId="{0C165A59-0030-46A2-9206-157ACB5551A0}">
      <dgm:prSet/>
      <dgm:spPr/>
      <dgm:t>
        <a:bodyPr/>
        <a:lstStyle/>
        <a:p>
          <a:endParaRPr lang="en-US"/>
        </a:p>
      </dgm:t>
    </dgm:pt>
    <dgm:pt modelId="{DD561288-FB92-4124-939F-FF5C9347F931}" type="sibTrans" cxnId="{0C165A59-0030-46A2-9206-157ACB5551A0}">
      <dgm:prSet/>
      <dgm:spPr/>
      <dgm:t>
        <a:bodyPr/>
        <a:lstStyle/>
        <a:p>
          <a:endParaRPr lang="en-US"/>
        </a:p>
      </dgm:t>
    </dgm:pt>
    <dgm:pt modelId="{4D035903-0593-4CD9-AA15-ED8F00746352}">
      <dgm:prSet/>
      <dgm:spPr/>
      <dgm:t>
        <a:bodyPr/>
        <a:lstStyle/>
        <a:p>
          <a:r>
            <a:rPr lang="en-US"/>
            <a:t>Better Info</a:t>
          </a:r>
          <a:br>
            <a:rPr lang="en-US"/>
          </a:br>
          <a:r>
            <a:rPr lang="en-US"/>
            <a:t>		</a:t>
          </a:r>
        </a:p>
      </dgm:t>
    </dgm:pt>
    <dgm:pt modelId="{385DD650-5A17-4C35-B2BC-3949AD2DF945}" type="parTrans" cxnId="{B9D192EB-558A-4DFC-8147-93F4D04F1EE5}">
      <dgm:prSet/>
      <dgm:spPr/>
      <dgm:t>
        <a:bodyPr/>
        <a:lstStyle/>
        <a:p>
          <a:endParaRPr lang="en-US"/>
        </a:p>
      </dgm:t>
    </dgm:pt>
    <dgm:pt modelId="{5DEE8B87-9BA8-4E45-8CC0-9A4510701B2C}" type="sibTrans" cxnId="{B9D192EB-558A-4DFC-8147-93F4D04F1EE5}">
      <dgm:prSet/>
      <dgm:spPr/>
      <dgm:t>
        <a:bodyPr/>
        <a:lstStyle/>
        <a:p>
          <a:endParaRPr lang="en-US"/>
        </a:p>
      </dgm:t>
    </dgm:pt>
    <dgm:pt modelId="{51FE1276-3EFE-485E-8987-604BA185EABE}">
      <dgm:prSet/>
      <dgm:spPr/>
      <dgm:t>
        <a:bodyPr/>
        <a:lstStyle/>
        <a:p>
          <a:r>
            <a:rPr lang="en-US"/>
            <a:t>Interactive Models</a:t>
          </a:r>
        </a:p>
      </dgm:t>
    </dgm:pt>
    <dgm:pt modelId="{D9A56F81-6D86-4F37-A14B-4F51AA7D49B8}" type="parTrans" cxnId="{A66C33B2-FC08-433E-B59D-1DAD7EB8C5B2}">
      <dgm:prSet/>
      <dgm:spPr/>
      <dgm:t>
        <a:bodyPr/>
        <a:lstStyle/>
        <a:p>
          <a:endParaRPr lang="en-US"/>
        </a:p>
      </dgm:t>
    </dgm:pt>
    <dgm:pt modelId="{CEC97188-9FCE-41E0-A084-E1888A32DA9A}" type="sibTrans" cxnId="{A66C33B2-FC08-433E-B59D-1DAD7EB8C5B2}">
      <dgm:prSet/>
      <dgm:spPr/>
      <dgm:t>
        <a:bodyPr/>
        <a:lstStyle/>
        <a:p>
          <a:endParaRPr lang="en-US"/>
        </a:p>
      </dgm:t>
    </dgm:pt>
    <dgm:pt modelId="{101949B1-F4C4-4160-99F1-C47CFF569B03}">
      <dgm:prSet phldrT="[Text]"/>
      <dgm:spPr/>
      <dgm:t>
        <a:bodyPr/>
        <a:lstStyle/>
        <a:p>
          <a:r>
            <a:rPr lang="en-US" dirty="0" err="1"/>
            <a:t>OverView</a:t>
          </a:r>
          <a:endParaRPr lang="en-US" dirty="0"/>
        </a:p>
      </dgm:t>
    </dgm:pt>
    <dgm:pt modelId="{553C6E64-9A14-4BDA-A942-981D0429A645}" type="parTrans" cxnId="{F60912ED-9D89-4683-89E7-5F265172B9CE}">
      <dgm:prSet/>
      <dgm:spPr/>
      <dgm:t>
        <a:bodyPr/>
        <a:lstStyle/>
        <a:p>
          <a:endParaRPr lang="en-US"/>
        </a:p>
      </dgm:t>
    </dgm:pt>
    <dgm:pt modelId="{FDC43BDC-FF8C-49FC-A284-34F4311057BB}" type="sibTrans" cxnId="{F60912ED-9D89-4683-89E7-5F265172B9CE}">
      <dgm:prSet/>
      <dgm:spPr/>
      <dgm:t>
        <a:bodyPr/>
        <a:lstStyle/>
        <a:p>
          <a:endParaRPr lang="en-US"/>
        </a:p>
      </dgm:t>
    </dgm:pt>
    <dgm:pt modelId="{93311D81-504D-4B98-B787-3878748155CF}" type="pres">
      <dgm:prSet presAssocID="{48DB79BB-8826-4431-8649-7F818D1A6063}" presName="hierChild1" presStyleCnt="0">
        <dgm:presLayoutVars>
          <dgm:orgChart val="1"/>
          <dgm:chPref val="1"/>
          <dgm:dir/>
          <dgm:animOne val="branch"/>
          <dgm:animLvl val="lvl"/>
          <dgm:resizeHandles/>
        </dgm:presLayoutVars>
      </dgm:prSet>
      <dgm:spPr/>
    </dgm:pt>
    <dgm:pt modelId="{86BCC10B-5663-4F03-B9EA-701ACE3511A8}" type="pres">
      <dgm:prSet presAssocID="{101949B1-F4C4-4160-99F1-C47CFF569B03}" presName="hierRoot1" presStyleCnt="0">
        <dgm:presLayoutVars>
          <dgm:hierBranch val="init"/>
        </dgm:presLayoutVars>
      </dgm:prSet>
      <dgm:spPr/>
    </dgm:pt>
    <dgm:pt modelId="{9230CDD2-CE91-405A-8195-C99254ACB81B}" type="pres">
      <dgm:prSet presAssocID="{101949B1-F4C4-4160-99F1-C47CFF569B03}" presName="rootComposite1" presStyleCnt="0"/>
      <dgm:spPr/>
    </dgm:pt>
    <dgm:pt modelId="{D0F82EB5-7564-4CE7-85D9-AFE162953C74}" type="pres">
      <dgm:prSet presAssocID="{101949B1-F4C4-4160-99F1-C47CFF569B03}" presName="rootText1" presStyleLbl="node0" presStyleIdx="0" presStyleCnt="1">
        <dgm:presLayoutVars>
          <dgm:chPref val="3"/>
        </dgm:presLayoutVars>
      </dgm:prSet>
      <dgm:spPr/>
    </dgm:pt>
    <dgm:pt modelId="{69040BE5-44A2-4BFA-80F0-CCFF88D91F8B}" type="pres">
      <dgm:prSet presAssocID="{101949B1-F4C4-4160-99F1-C47CFF569B03}" presName="rootConnector1" presStyleLbl="node1" presStyleIdx="0" presStyleCnt="0"/>
      <dgm:spPr/>
    </dgm:pt>
    <dgm:pt modelId="{E7DC5816-9CAE-48C0-835A-1BA0938DEE31}" type="pres">
      <dgm:prSet presAssocID="{101949B1-F4C4-4160-99F1-C47CFF569B03}" presName="hierChild2" presStyleCnt="0"/>
      <dgm:spPr/>
    </dgm:pt>
    <dgm:pt modelId="{B74D29B5-E495-42CA-BBAC-556F13E83D7A}" type="pres">
      <dgm:prSet presAssocID="{23FFBFAA-AD4F-46EA-88B5-59A7F315E13B}" presName="Name37" presStyleLbl="parChTrans1D2" presStyleIdx="0" presStyleCnt="2"/>
      <dgm:spPr/>
    </dgm:pt>
    <dgm:pt modelId="{31243B45-F02D-4897-B710-9CA76498A863}" type="pres">
      <dgm:prSet presAssocID="{B7BA4258-571E-49AA-B3A8-8136A4F16096}" presName="hierRoot2" presStyleCnt="0">
        <dgm:presLayoutVars>
          <dgm:hierBranch val="init"/>
        </dgm:presLayoutVars>
      </dgm:prSet>
      <dgm:spPr/>
    </dgm:pt>
    <dgm:pt modelId="{99BD42A6-F9E7-48B0-861A-29957E520F8C}" type="pres">
      <dgm:prSet presAssocID="{B7BA4258-571E-49AA-B3A8-8136A4F16096}" presName="rootComposite" presStyleCnt="0"/>
      <dgm:spPr/>
    </dgm:pt>
    <dgm:pt modelId="{177A6E36-F44B-4AA0-8B67-36FA3A69C6AA}" type="pres">
      <dgm:prSet presAssocID="{B7BA4258-571E-49AA-B3A8-8136A4F16096}" presName="rootText" presStyleLbl="node2" presStyleIdx="0" presStyleCnt="2">
        <dgm:presLayoutVars>
          <dgm:chPref val="3"/>
        </dgm:presLayoutVars>
      </dgm:prSet>
      <dgm:spPr/>
    </dgm:pt>
    <dgm:pt modelId="{963CEFD3-712F-44C0-8592-309646EADA7B}" type="pres">
      <dgm:prSet presAssocID="{B7BA4258-571E-49AA-B3A8-8136A4F16096}" presName="rootConnector" presStyleLbl="node2" presStyleIdx="0" presStyleCnt="2"/>
      <dgm:spPr/>
    </dgm:pt>
    <dgm:pt modelId="{1DFBF184-5CA0-4853-82BB-2FD4EB70F7E7}" type="pres">
      <dgm:prSet presAssocID="{B7BA4258-571E-49AA-B3A8-8136A4F16096}" presName="hierChild4" presStyleCnt="0"/>
      <dgm:spPr/>
    </dgm:pt>
    <dgm:pt modelId="{113872C5-C506-4A37-AC74-D3764B4B15DE}" type="pres">
      <dgm:prSet presAssocID="{8055A812-4268-4F5B-8838-B4ADE092A9A3}" presName="Name37" presStyleLbl="parChTrans1D3" presStyleIdx="0" presStyleCnt="10"/>
      <dgm:spPr/>
    </dgm:pt>
    <dgm:pt modelId="{5A3FBB2D-5709-42DD-A342-801B6707EC70}" type="pres">
      <dgm:prSet presAssocID="{A268138D-4589-4470-A6A1-EE6B29B1716A}" presName="hierRoot2" presStyleCnt="0">
        <dgm:presLayoutVars>
          <dgm:hierBranch val="init"/>
        </dgm:presLayoutVars>
      </dgm:prSet>
      <dgm:spPr/>
    </dgm:pt>
    <dgm:pt modelId="{75ED15CC-88BF-4EBE-B9C9-0E6FBA9A2352}" type="pres">
      <dgm:prSet presAssocID="{A268138D-4589-4470-A6A1-EE6B29B1716A}" presName="rootComposite" presStyleCnt="0"/>
      <dgm:spPr/>
    </dgm:pt>
    <dgm:pt modelId="{D6AA8F4A-5967-4BC1-8CBB-7B1C2DDD4E5F}" type="pres">
      <dgm:prSet presAssocID="{A268138D-4589-4470-A6A1-EE6B29B1716A}" presName="rootText" presStyleLbl="node3" presStyleIdx="0" presStyleCnt="10">
        <dgm:presLayoutVars>
          <dgm:chPref val="3"/>
        </dgm:presLayoutVars>
      </dgm:prSet>
      <dgm:spPr/>
    </dgm:pt>
    <dgm:pt modelId="{1DEC55AF-DC51-4610-815E-0B42944DAC06}" type="pres">
      <dgm:prSet presAssocID="{A268138D-4589-4470-A6A1-EE6B29B1716A}" presName="rootConnector" presStyleLbl="node3" presStyleIdx="0" presStyleCnt="10"/>
      <dgm:spPr/>
    </dgm:pt>
    <dgm:pt modelId="{BDB87AAF-0640-4A65-8340-F67A71E96CD6}" type="pres">
      <dgm:prSet presAssocID="{A268138D-4589-4470-A6A1-EE6B29B1716A}" presName="hierChild4" presStyleCnt="0"/>
      <dgm:spPr/>
    </dgm:pt>
    <dgm:pt modelId="{10CF99B5-54E1-4654-BB04-99E29BE193B6}" type="pres">
      <dgm:prSet presAssocID="{A268138D-4589-4470-A6A1-EE6B29B1716A}" presName="hierChild5" presStyleCnt="0"/>
      <dgm:spPr/>
    </dgm:pt>
    <dgm:pt modelId="{EB7AE4E8-1C29-4BA1-9EB0-254BF2679BAB}" type="pres">
      <dgm:prSet presAssocID="{1F704CCD-A2D7-4916-9268-A1B32CC32627}" presName="Name37" presStyleLbl="parChTrans1D3" presStyleIdx="1" presStyleCnt="10"/>
      <dgm:spPr/>
    </dgm:pt>
    <dgm:pt modelId="{084695D3-99FC-479C-B826-AFE2A3A8F202}" type="pres">
      <dgm:prSet presAssocID="{393CC620-1EC5-4202-A3B8-A44B63B32AF9}" presName="hierRoot2" presStyleCnt="0">
        <dgm:presLayoutVars>
          <dgm:hierBranch val="init"/>
        </dgm:presLayoutVars>
      </dgm:prSet>
      <dgm:spPr/>
    </dgm:pt>
    <dgm:pt modelId="{9A434949-6868-47EE-B51F-245E5B2FA3DD}" type="pres">
      <dgm:prSet presAssocID="{393CC620-1EC5-4202-A3B8-A44B63B32AF9}" presName="rootComposite" presStyleCnt="0"/>
      <dgm:spPr/>
    </dgm:pt>
    <dgm:pt modelId="{C68218F2-6E98-4642-85F3-FFC383B17097}" type="pres">
      <dgm:prSet presAssocID="{393CC620-1EC5-4202-A3B8-A44B63B32AF9}" presName="rootText" presStyleLbl="node3" presStyleIdx="1" presStyleCnt="10">
        <dgm:presLayoutVars>
          <dgm:chPref val="3"/>
        </dgm:presLayoutVars>
      </dgm:prSet>
      <dgm:spPr/>
    </dgm:pt>
    <dgm:pt modelId="{6AC3C856-885B-4E9B-B609-C96EA2446FFC}" type="pres">
      <dgm:prSet presAssocID="{393CC620-1EC5-4202-A3B8-A44B63B32AF9}" presName="rootConnector" presStyleLbl="node3" presStyleIdx="1" presStyleCnt="10"/>
      <dgm:spPr/>
    </dgm:pt>
    <dgm:pt modelId="{450C9FD1-D301-4BDD-B162-15FAEE19E90F}" type="pres">
      <dgm:prSet presAssocID="{393CC620-1EC5-4202-A3B8-A44B63B32AF9}" presName="hierChild4" presStyleCnt="0"/>
      <dgm:spPr/>
    </dgm:pt>
    <dgm:pt modelId="{CB2E426B-069F-4401-AACD-7E50AE9030ED}" type="pres">
      <dgm:prSet presAssocID="{393CC620-1EC5-4202-A3B8-A44B63B32AF9}" presName="hierChild5" presStyleCnt="0"/>
      <dgm:spPr/>
    </dgm:pt>
    <dgm:pt modelId="{F7108790-7E10-4E3D-83D0-4662415FDA4C}" type="pres">
      <dgm:prSet presAssocID="{E948988B-8833-4E76-9A2A-CCAF98E57E78}" presName="Name37" presStyleLbl="parChTrans1D3" presStyleIdx="2" presStyleCnt="10"/>
      <dgm:spPr/>
    </dgm:pt>
    <dgm:pt modelId="{DA5EB1A3-AA9A-429A-9275-C3B0A5CE2415}" type="pres">
      <dgm:prSet presAssocID="{C920028A-971F-43D9-9FF5-648944A0A4AC}" presName="hierRoot2" presStyleCnt="0">
        <dgm:presLayoutVars>
          <dgm:hierBranch val="init"/>
        </dgm:presLayoutVars>
      </dgm:prSet>
      <dgm:spPr/>
    </dgm:pt>
    <dgm:pt modelId="{BC367831-0131-4F69-B57F-60D5AECD8BDD}" type="pres">
      <dgm:prSet presAssocID="{C920028A-971F-43D9-9FF5-648944A0A4AC}" presName="rootComposite" presStyleCnt="0"/>
      <dgm:spPr/>
    </dgm:pt>
    <dgm:pt modelId="{D1AD6F67-F82E-4A01-9FAF-CF9D41AB9144}" type="pres">
      <dgm:prSet presAssocID="{C920028A-971F-43D9-9FF5-648944A0A4AC}" presName="rootText" presStyleLbl="node3" presStyleIdx="2" presStyleCnt="10">
        <dgm:presLayoutVars>
          <dgm:chPref val="3"/>
        </dgm:presLayoutVars>
      </dgm:prSet>
      <dgm:spPr/>
    </dgm:pt>
    <dgm:pt modelId="{F05B384E-5AAA-4858-B6FA-50FAEF4C938C}" type="pres">
      <dgm:prSet presAssocID="{C920028A-971F-43D9-9FF5-648944A0A4AC}" presName="rootConnector" presStyleLbl="node3" presStyleIdx="2" presStyleCnt="10"/>
      <dgm:spPr/>
    </dgm:pt>
    <dgm:pt modelId="{E459376D-BD38-4164-8B63-2D3AEF76A98F}" type="pres">
      <dgm:prSet presAssocID="{C920028A-971F-43D9-9FF5-648944A0A4AC}" presName="hierChild4" presStyleCnt="0"/>
      <dgm:spPr/>
    </dgm:pt>
    <dgm:pt modelId="{E2DD096D-418F-4291-B736-ABE597F04BD5}" type="pres">
      <dgm:prSet presAssocID="{C920028A-971F-43D9-9FF5-648944A0A4AC}" presName="hierChild5" presStyleCnt="0"/>
      <dgm:spPr/>
    </dgm:pt>
    <dgm:pt modelId="{374E4313-9D7D-4A64-867D-37887668A38B}" type="pres">
      <dgm:prSet presAssocID="{8A0F56FD-FEAA-480C-A2A4-712F4B41E2CA}" presName="Name37" presStyleLbl="parChTrans1D3" presStyleIdx="3" presStyleCnt="10"/>
      <dgm:spPr/>
    </dgm:pt>
    <dgm:pt modelId="{0F1C0BB4-2E58-4D25-A0D7-85654C5E8574}" type="pres">
      <dgm:prSet presAssocID="{EAE021D7-F286-4262-94A8-42FC5E06C3ED}" presName="hierRoot2" presStyleCnt="0">
        <dgm:presLayoutVars>
          <dgm:hierBranch val="init"/>
        </dgm:presLayoutVars>
      </dgm:prSet>
      <dgm:spPr/>
    </dgm:pt>
    <dgm:pt modelId="{C8C4F528-EFCC-4616-BA37-43471E329051}" type="pres">
      <dgm:prSet presAssocID="{EAE021D7-F286-4262-94A8-42FC5E06C3ED}" presName="rootComposite" presStyleCnt="0"/>
      <dgm:spPr/>
    </dgm:pt>
    <dgm:pt modelId="{61C185C9-229D-41DD-9301-3A2692365B88}" type="pres">
      <dgm:prSet presAssocID="{EAE021D7-F286-4262-94A8-42FC5E06C3ED}" presName="rootText" presStyleLbl="node3" presStyleIdx="3" presStyleCnt="10">
        <dgm:presLayoutVars>
          <dgm:chPref val="3"/>
        </dgm:presLayoutVars>
      </dgm:prSet>
      <dgm:spPr/>
    </dgm:pt>
    <dgm:pt modelId="{9C394404-EC64-4A26-8BCD-90D283B745FA}" type="pres">
      <dgm:prSet presAssocID="{EAE021D7-F286-4262-94A8-42FC5E06C3ED}" presName="rootConnector" presStyleLbl="node3" presStyleIdx="3" presStyleCnt="10"/>
      <dgm:spPr/>
    </dgm:pt>
    <dgm:pt modelId="{FF58647C-8454-41A7-9EAE-2603DD3247A6}" type="pres">
      <dgm:prSet presAssocID="{EAE021D7-F286-4262-94A8-42FC5E06C3ED}" presName="hierChild4" presStyleCnt="0"/>
      <dgm:spPr/>
    </dgm:pt>
    <dgm:pt modelId="{54A68B93-CE81-47C9-9D26-1B8B77C704E7}" type="pres">
      <dgm:prSet presAssocID="{EAE021D7-F286-4262-94A8-42FC5E06C3ED}" presName="hierChild5" presStyleCnt="0"/>
      <dgm:spPr/>
    </dgm:pt>
    <dgm:pt modelId="{5A5BF752-BFB5-4E0D-82F8-1196968EE912}" type="pres">
      <dgm:prSet presAssocID="{929A94A0-33F3-4A38-80C4-E6A1CF800A30}" presName="Name37" presStyleLbl="parChTrans1D3" presStyleIdx="4" presStyleCnt="10"/>
      <dgm:spPr/>
    </dgm:pt>
    <dgm:pt modelId="{1FD711C2-AF67-40E9-B096-EAD280AE3C2A}" type="pres">
      <dgm:prSet presAssocID="{9EDD5DCC-EB4E-42D6-94D3-B580D86E3291}" presName="hierRoot2" presStyleCnt="0">
        <dgm:presLayoutVars>
          <dgm:hierBranch val="init"/>
        </dgm:presLayoutVars>
      </dgm:prSet>
      <dgm:spPr/>
    </dgm:pt>
    <dgm:pt modelId="{8E41689A-0482-4FC2-BA02-9AB9A166CBF7}" type="pres">
      <dgm:prSet presAssocID="{9EDD5DCC-EB4E-42D6-94D3-B580D86E3291}" presName="rootComposite" presStyleCnt="0"/>
      <dgm:spPr/>
    </dgm:pt>
    <dgm:pt modelId="{D83B0FBB-9594-48DE-9BEE-8E2B4202FB03}" type="pres">
      <dgm:prSet presAssocID="{9EDD5DCC-EB4E-42D6-94D3-B580D86E3291}" presName="rootText" presStyleLbl="node3" presStyleIdx="4" presStyleCnt="10">
        <dgm:presLayoutVars>
          <dgm:chPref val="3"/>
        </dgm:presLayoutVars>
      </dgm:prSet>
      <dgm:spPr/>
    </dgm:pt>
    <dgm:pt modelId="{2741F6FF-0C01-46AF-8E8C-F4BE7101F59E}" type="pres">
      <dgm:prSet presAssocID="{9EDD5DCC-EB4E-42D6-94D3-B580D86E3291}" presName="rootConnector" presStyleLbl="node3" presStyleIdx="4" presStyleCnt="10"/>
      <dgm:spPr/>
    </dgm:pt>
    <dgm:pt modelId="{DA67614C-6F53-4A61-A610-EFC2C0550C49}" type="pres">
      <dgm:prSet presAssocID="{9EDD5DCC-EB4E-42D6-94D3-B580D86E3291}" presName="hierChild4" presStyleCnt="0"/>
      <dgm:spPr/>
    </dgm:pt>
    <dgm:pt modelId="{BCDF0194-F36A-4F88-889E-775C40224C5C}" type="pres">
      <dgm:prSet presAssocID="{9EDD5DCC-EB4E-42D6-94D3-B580D86E3291}" presName="hierChild5" presStyleCnt="0"/>
      <dgm:spPr/>
    </dgm:pt>
    <dgm:pt modelId="{9679D70B-4084-4DE9-9451-51BC80C4CDB7}" type="pres">
      <dgm:prSet presAssocID="{B7BA4258-571E-49AA-B3A8-8136A4F16096}" presName="hierChild5" presStyleCnt="0"/>
      <dgm:spPr/>
    </dgm:pt>
    <dgm:pt modelId="{095210FC-C5B2-424A-94DF-0F42E72CF33C}" type="pres">
      <dgm:prSet presAssocID="{C56D284A-EDB7-44D4-964E-F6DD5CD8A4CD}" presName="Name37" presStyleLbl="parChTrans1D2" presStyleIdx="1" presStyleCnt="2"/>
      <dgm:spPr/>
    </dgm:pt>
    <dgm:pt modelId="{636507A1-62EC-45DB-952C-0C9F1F10094D}" type="pres">
      <dgm:prSet presAssocID="{A6CB2038-CBD7-4D30-9E96-FE4F12F953E5}" presName="hierRoot2" presStyleCnt="0">
        <dgm:presLayoutVars>
          <dgm:hierBranch val="init"/>
        </dgm:presLayoutVars>
      </dgm:prSet>
      <dgm:spPr/>
    </dgm:pt>
    <dgm:pt modelId="{6ECAFD97-90C0-4599-A8B3-48C30A9D0985}" type="pres">
      <dgm:prSet presAssocID="{A6CB2038-CBD7-4D30-9E96-FE4F12F953E5}" presName="rootComposite" presStyleCnt="0"/>
      <dgm:spPr/>
    </dgm:pt>
    <dgm:pt modelId="{CBA1C2E0-08A1-44F8-803D-DC05D109649F}" type="pres">
      <dgm:prSet presAssocID="{A6CB2038-CBD7-4D30-9E96-FE4F12F953E5}" presName="rootText" presStyleLbl="node2" presStyleIdx="1" presStyleCnt="2">
        <dgm:presLayoutVars>
          <dgm:chPref val="3"/>
        </dgm:presLayoutVars>
      </dgm:prSet>
      <dgm:spPr/>
    </dgm:pt>
    <dgm:pt modelId="{D105B3EA-94D0-4879-8688-A8350F8D9A68}" type="pres">
      <dgm:prSet presAssocID="{A6CB2038-CBD7-4D30-9E96-FE4F12F953E5}" presName="rootConnector" presStyleLbl="node2" presStyleIdx="1" presStyleCnt="2"/>
      <dgm:spPr/>
    </dgm:pt>
    <dgm:pt modelId="{2718AAFB-F303-46FF-B71E-E04824224DAE}" type="pres">
      <dgm:prSet presAssocID="{A6CB2038-CBD7-4D30-9E96-FE4F12F953E5}" presName="hierChild4" presStyleCnt="0"/>
      <dgm:spPr/>
    </dgm:pt>
    <dgm:pt modelId="{6ADF428A-6578-4C4F-B426-95CB045C1D7E}" type="pres">
      <dgm:prSet presAssocID="{61CAC450-CC55-4D8A-8AAD-2E57840AC1DD}" presName="Name37" presStyleLbl="parChTrans1D3" presStyleIdx="5" presStyleCnt="10"/>
      <dgm:spPr/>
    </dgm:pt>
    <dgm:pt modelId="{41A52ECA-BBAD-4F1E-867B-45AD6CDDBAEF}" type="pres">
      <dgm:prSet presAssocID="{CA4D0DBD-E125-4DD1-9EED-805D9B7965F6}" presName="hierRoot2" presStyleCnt="0">
        <dgm:presLayoutVars>
          <dgm:hierBranch val="init"/>
        </dgm:presLayoutVars>
      </dgm:prSet>
      <dgm:spPr/>
    </dgm:pt>
    <dgm:pt modelId="{F3E4F93B-E5EA-4735-8EE2-FF9445AB530E}" type="pres">
      <dgm:prSet presAssocID="{CA4D0DBD-E125-4DD1-9EED-805D9B7965F6}" presName="rootComposite" presStyleCnt="0"/>
      <dgm:spPr/>
    </dgm:pt>
    <dgm:pt modelId="{C9ECEF16-6C7B-4A54-924F-01A9FFEA3780}" type="pres">
      <dgm:prSet presAssocID="{CA4D0DBD-E125-4DD1-9EED-805D9B7965F6}" presName="rootText" presStyleLbl="node3" presStyleIdx="5" presStyleCnt="10">
        <dgm:presLayoutVars>
          <dgm:chPref val="3"/>
        </dgm:presLayoutVars>
      </dgm:prSet>
      <dgm:spPr/>
    </dgm:pt>
    <dgm:pt modelId="{9DCBD78D-D4A2-44D6-9C06-6EF736945DA4}" type="pres">
      <dgm:prSet presAssocID="{CA4D0DBD-E125-4DD1-9EED-805D9B7965F6}" presName="rootConnector" presStyleLbl="node3" presStyleIdx="5" presStyleCnt="10"/>
      <dgm:spPr/>
    </dgm:pt>
    <dgm:pt modelId="{BDCB6324-DE22-4F88-BB07-4B9AA069F478}" type="pres">
      <dgm:prSet presAssocID="{CA4D0DBD-E125-4DD1-9EED-805D9B7965F6}" presName="hierChild4" presStyleCnt="0"/>
      <dgm:spPr/>
    </dgm:pt>
    <dgm:pt modelId="{7EC32ED6-B049-4E08-898B-100D83ADDA72}" type="pres">
      <dgm:prSet presAssocID="{385DD650-5A17-4C35-B2BC-3949AD2DF945}" presName="Name37" presStyleLbl="parChTrans1D4" presStyleIdx="0" presStyleCnt="19"/>
      <dgm:spPr/>
    </dgm:pt>
    <dgm:pt modelId="{A6E2E68C-3381-46FE-9BFA-D040EAEDE09A}" type="pres">
      <dgm:prSet presAssocID="{4D035903-0593-4CD9-AA15-ED8F00746352}" presName="hierRoot2" presStyleCnt="0">
        <dgm:presLayoutVars>
          <dgm:hierBranch val="init"/>
        </dgm:presLayoutVars>
      </dgm:prSet>
      <dgm:spPr/>
    </dgm:pt>
    <dgm:pt modelId="{5340511B-1F6A-4B5C-845A-495D02648334}" type="pres">
      <dgm:prSet presAssocID="{4D035903-0593-4CD9-AA15-ED8F00746352}" presName="rootComposite" presStyleCnt="0"/>
      <dgm:spPr/>
    </dgm:pt>
    <dgm:pt modelId="{4EB07FA6-19D2-4FC8-B8DE-1D6A9115EC12}" type="pres">
      <dgm:prSet presAssocID="{4D035903-0593-4CD9-AA15-ED8F00746352}" presName="rootText" presStyleLbl="node4" presStyleIdx="0" presStyleCnt="19">
        <dgm:presLayoutVars>
          <dgm:chPref val="3"/>
        </dgm:presLayoutVars>
      </dgm:prSet>
      <dgm:spPr/>
    </dgm:pt>
    <dgm:pt modelId="{E542D2C6-D585-440F-B3F9-0382C23376BA}" type="pres">
      <dgm:prSet presAssocID="{4D035903-0593-4CD9-AA15-ED8F00746352}" presName="rootConnector" presStyleLbl="node4" presStyleIdx="0" presStyleCnt="19"/>
      <dgm:spPr/>
    </dgm:pt>
    <dgm:pt modelId="{0F69F22F-678C-47F5-A385-92F083666F98}" type="pres">
      <dgm:prSet presAssocID="{4D035903-0593-4CD9-AA15-ED8F00746352}" presName="hierChild4" presStyleCnt="0"/>
      <dgm:spPr/>
    </dgm:pt>
    <dgm:pt modelId="{869F1FA1-3505-4645-B8F2-8FCF8E917710}" type="pres">
      <dgm:prSet presAssocID="{4D035903-0593-4CD9-AA15-ED8F00746352}" presName="hierChild5" presStyleCnt="0"/>
      <dgm:spPr/>
    </dgm:pt>
    <dgm:pt modelId="{ABD5995D-CC2C-4787-B941-B563E592698A}" type="pres">
      <dgm:prSet presAssocID="{D9A56F81-6D86-4F37-A14B-4F51AA7D49B8}" presName="Name37" presStyleLbl="parChTrans1D4" presStyleIdx="1" presStyleCnt="19"/>
      <dgm:spPr/>
    </dgm:pt>
    <dgm:pt modelId="{83C499FF-C312-4297-8257-30875FDB059B}" type="pres">
      <dgm:prSet presAssocID="{51FE1276-3EFE-485E-8987-604BA185EABE}" presName="hierRoot2" presStyleCnt="0">
        <dgm:presLayoutVars>
          <dgm:hierBranch val="init"/>
        </dgm:presLayoutVars>
      </dgm:prSet>
      <dgm:spPr/>
    </dgm:pt>
    <dgm:pt modelId="{401E1604-2EF5-483D-A76A-CCE526FEE7D6}" type="pres">
      <dgm:prSet presAssocID="{51FE1276-3EFE-485E-8987-604BA185EABE}" presName="rootComposite" presStyleCnt="0"/>
      <dgm:spPr/>
    </dgm:pt>
    <dgm:pt modelId="{E749F52E-1D77-4654-8B43-45C82E5EDBE2}" type="pres">
      <dgm:prSet presAssocID="{51FE1276-3EFE-485E-8987-604BA185EABE}" presName="rootText" presStyleLbl="node4" presStyleIdx="1" presStyleCnt="19">
        <dgm:presLayoutVars>
          <dgm:chPref val="3"/>
        </dgm:presLayoutVars>
      </dgm:prSet>
      <dgm:spPr/>
    </dgm:pt>
    <dgm:pt modelId="{C3854567-94DF-4743-8CDD-95A3ECF5B8BF}" type="pres">
      <dgm:prSet presAssocID="{51FE1276-3EFE-485E-8987-604BA185EABE}" presName="rootConnector" presStyleLbl="node4" presStyleIdx="1" presStyleCnt="19"/>
      <dgm:spPr/>
    </dgm:pt>
    <dgm:pt modelId="{436EC94C-17BF-486D-A0C5-1A6648E3EF6E}" type="pres">
      <dgm:prSet presAssocID="{51FE1276-3EFE-485E-8987-604BA185EABE}" presName="hierChild4" presStyleCnt="0"/>
      <dgm:spPr/>
    </dgm:pt>
    <dgm:pt modelId="{121CF03E-5B00-48A4-B1E4-53CA3FF70162}" type="pres">
      <dgm:prSet presAssocID="{51FE1276-3EFE-485E-8987-604BA185EABE}" presName="hierChild5" presStyleCnt="0"/>
      <dgm:spPr/>
    </dgm:pt>
    <dgm:pt modelId="{4D74DE96-9131-43E8-A90F-AE1E3D415732}" type="pres">
      <dgm:prSet presAssocID="{CA4D0DBD-E125-4DD1-9EED-805D9B7965F6}" presName="hierChild5" presStyleCnt="0"/>
      <dgm:spPr/>
    </dgm:pt>
    <dgm:pt modelId="{28A70E54-E6CC-41D8-B536-9F45F449AF81}" type="pres">
      <dgm:prSet presAssocID="{29732329-1D1C-41E4-AF3D-77A61E10DF61}" presName="Name37" presStyleLbl="parChTrans1D3" presStyleIdx="6" presStyleCnt="10"/>
      <dgm:spPr/>
    </dgm:pt>
    <dgm:pt modelId="{35D19062-4580-4B28-A583-2207C92FCCAD}" type="pres">
      <dgm:prSet presAssocID="{4D1A4D58-015D-49A5-ACAF-3A6B9F2E672C}" presName="hierRoot2" presStyleCnt="0">
        <dgm:presLayoutVars>
          <dgm:hierBranch val="init"/>
        </dgm:presLayoutVars>
      </dgm:prSet>
      <dgm:spPr/>
    </dgm:pt>
    <dgm:pt modelId="{75448E46-D054-4093-91EB-39F2AD117429}" type="pres">
      <dgm:prSet presAssocID="{4D1A4D58-015D-49A5-ACAF-3A6B9F2E672C}" presName="rootComposite" presStyleCnt="0"/>
      <dgm:spPr/>
    </dgm:pt>
    <dgm:pt modelId="{7F0DA4A5-4B9F-4E10-8FBC-C2446AB3D466}" type="pres">
      <dgm:prSet presAssocID="{4D1A4D58-015D-49A5-ACAF-3A6B9F2E672C}" presName="rootText" presStyleLbl="node3" presStyleIdx="6" presStyleCnt="10">
        <dgm:presLayoutVars>
          <dgm:chPref val="3"/>
        </dgm:presLayoutVars>
      </dgm:prSet>
      <dgm:spPr/>
    </dgm:pt>
    <dgm:pt modelId="{A5B06C82-07C9-4B0D-BAA6-562038EB992B}" type="pres">
      <dgm:prSet presAssocID="{4D1A4D58-015D-49A5-ACAF-3A6B9F2E672C}" presName="rootConnector" presStyleLbl="node3" presStyleIdx="6" presStyleCnt="10"/>
      <dgm:spPr/>
    </dgm:pt>
    <dgm:pt modelId="{496D5386-6185-4C31-8F75-1734AC842131}" type="pres">
      <dgm:prSet presAssocID="{4D1A4D58-015D-49A5-ACAF-3A6B9F2E672C}" presName="hierChild4" presStyleCnt="0"/>
      <dgm:spPr/>
    </dgm:pt>
    <dgm:pt modelId="{1259814C-34D0-41FD-A0D2-A0C6422D6367}" type="pres">
      <dgm:prSet presAssocID="{925F93E2-E290-4D14-8439-3EFFFD15C34C}" presName="Name37" presStyleLbl="parChTrans1D4" presStyleIdx="2" presStyleCnt="19"/>
      <dgm:spPr/>
    </dgm:pt>
    <dgm:pt modelId="{0238CDCB-D4CD-437E-90A3-D7F61744B1EC}" type="pres">
      <dgm:prSet presAssocID="{61F7048F-556E-4041-8430-CD27A1544AA4}" presName="hierRoot2" presStyleCnt="0">
        <dgm:presLayoutVars>
          <dgm:hierBranch val="init"/>
        </dgm:presLayoutVars>
      </dgm:prSet>
      <dgm:spPr/>
    </dgm:pt>
    <dgm:pt modelId="{748C9F12-458D-48B0-8609-CBDF76546242}" type="pres">
      <dgm:prSet presAssocID="{61F7048F-556E-4041-8430-CD27A1544AA4}" presName="rootComposite" presStyleCnt="0"/>
      <dgm:spPr/>
    </dgm:pt>
    <dgm:pt modelId="{B8656765-208F-43C2-9BD4-D72541EB3CEB}" type="pres">
      <dgm:prSet presAssocID="{61F7048F-556E-4041-8430-CD27A1544AA4}" presName="rootText" presStyleLbl="node4" presStyleIdx="2" presStyleCnt="19">
        <dgm:presLayoutVars>
          <dgm:chPref val="3"/>
        </dgm:presLayoutVars>
      </dgm:prSet>
      <dgm:spPr/>
    </dgm:pt>
    <dgm:pt modelId="{6DA1D417-5D8B-4484-B638-092EB008F335}" type="pres">
      <dgm:prSet presAssocID="{61F7048F-556E-4041-8430-CD27A1544AA4}" presName="rootConnector" presStyleLbl="node4" presStyleIdx="2" presStyleCnt="19"/>
      <dgm:spPr/>
    </dgm:pt>
    <dgm:pt modelId="{E10C1705-2A53-41D3-A43D-A1B24FCECF85}" type="pres">
      <dgm:prSet presAssocID="{61F7048F-556E-4041-8430-CD27A1544AA4}" presName="hierChild4" presStyleCnt="0"/>
      <dgm:spPr/>
    </dgm:pt>
    <dgm:pt modelId="{CEA851D8-7D27-4A2B-A9E8-52F8A93E49B0}" type="pres">
      <dgm:prSet presAssocID="{7F68982D-3000-4CCD-B5DB-B55876B6D063}" presName="Name37" presStyleLbl="parChTrans1D4" presStyleIdx="3" presStyleCnt="19"/>
      <dgm:spPr/>
    </dgm:pt>
    <dgm:pt modelId="{F4784CAE-40AC-444B-A1EB-5278795FD26E}" type="pres">
      <dgm:prSet presAssocID="{311DF7FC-7691-4BD0-B5E5-FA465B9B020F}" presName="hierRoot2" presStyleCnt="0">
        <dgm:presLayoutVars>
          <dgm:hierBranch val="init"/>
        </dgm:presLayoutVars>
      </dgm:prSet>
      <dgm:spPr/>
    </dgm:pt>
    <dgm:pt modelId="{202BF706-595D-4E82-A0CD-156AA39714A9}" type="pres">
      <dgm:prSet presAssocID="{311DF7FC-7691-4BD0-B5E5-FA465B9B020F}" presName="rootComposite" presStyleCnt="0"/>
      <dgm:spPr/>
    </dgm:pt>
    <dgm:pt modelId="{99A11F19-B9B9-474F-B206-329766BCF9C4}" type="pres">
      <dgm:prSet presAssocID="{311DF7FC-7691-4BD0-B5E5-FA465B9B020F}" presName="rootText" presStyleLbl="node4" presStyleIdx="3" presStyleCnt="19">
        <dgm:presLayoutVars>
          <dgm:chPref val="3"/>
        </dgm:presLayoutVars>
      </dgm:prSet>
      <dgm:spPr/>
    </dgm:pt>
    <dgm:pt modelId="{F845BD37-56B6-4C21-94F8-4C37F8589B18}" type="pres">
      <dgm:prSet presAssocID="{311DF7FC-7691-4BD0-B5E5-FA465B9B020F}" presName="rootConnector" presStyleLbl="node4" presStyleIdx="3" presStyleCnt="19"/>
      <dgm:spPr/>
    </dgm:pt>
    <dgm:pt modelId="{86523ECA-2D2B-49B9-814C-DDC2D34ABBD1}" type="pres">
      <dgm:prSet presAssocID="{311DF7FC-7691-4BD0-B5E5-FA465B9B020F}" presName="hierChild4" presStyleCnt="0"/>
      <dgm:spPr/>
    </dgm:pt>
    <dgm:pt modelId="{64FDC446-0875-47D8-B54E-76E0D1D3D522}" type="pres">
      <dgm:prSet presAssocID="{311DF7FC-7691-4BD0-B5E5-FA465B9B020F}" presName="hierChild5" presStyleCnt="0"/>
      <dgm:spPr/>
    </dgm:pt>
    <dgm:pt modelId="{A95BF57F-5F70-418C-A7F2-FD8DDD981DD2}" type="pres">
      <dgm:prSet presAssocID="{03DA1F8A-9134-42D8-B35A-CD72D397870A}" presName="Name37" presStyleLbl="parChTrans1D4" presStyleIdx="4" presStyleCnt="19"/>
      <dgm:spPr/>
    </dgm:pt>
    <dgm:pt modelId="{ACA86303-06E1-4B06-B105-C07FB37C505B}" type="pres">
      <dgm:prSet presAssocID="{4C9537DC-F2A9-4DBA-891A-8F0AB7FF6517}" presName="hierRoot2" presStyleCnt="0">
        <dgm:presLayoutVars>
          <dgm:hierBranch val="init"/>
        </dgm:presLayoutVars>
      </dgm:prSet>
      <dgm:spPr/>
    </dgm:pt>
    <dgm:pt modelId="{4C0DF1ED-459B-4570-A9CF-6FD236225A0F}" type="pres">
      <dgm:prSet presAssocID="{4C9537DC-F2A9-4DBA-891A-8F0AB7FF6517}" presName="rootComposite" presStyleCnt="0"/>
      <dgm:spPr/>
    </dgm:pt>
    <dgm:pt modelId="{50E8F2CB-8E32-40BE-809F-8699A43F07B3}" type="pres">
      <dgm:prSet presAssocID="{4C9537DC-F2A9-4DBA-891A-8F0AB7FF6517}" presName="rootText" presStyleLbl="node4" presStyleIdx="4" presStyleCnt="19">
        <dgm:presLayoutVars>
          <dgm:chPref val="3"/>
        </dgm:presLayoutVars>
      </dgm:prSet>
      <dgm:spPr/>
    </dgm:pt>
    <dgm:pt modelId="{316D7678-170E-475C-89C3-F49FE27340E5}" type="pres">
      <dgm:prSet presAssocID="{4C9537DC-F2A9-4DBA-891A-8F0AB7FF6517}" presName="rootConnector" presStyleLbl="node4" presStyleIdx="4" presStyleCnt="19"/>
      <dgm:spPr/>
    </dgm:pt>
    <dgm:pt modelId="{24811730-9192-4D20-9896-2CD6F5148053}" type="pres">
      <dgm:prSet presAssocID="{4C9537DC-F2A9-4DBA-891A-8F0AB7FF6517}" presName="hierChild4" presStyleCnt="0"/>
      <dgm:spPr/>
    </dgm:pt>
    <dgm:pt modelId="{0F5674C9-6B48-4901-BC75-CF1D90FFA8B9}" type="pres">
      <dgm:prSet presAssocID="{4C9537DC-F2A9-4DBA-891A-8F0AB7FF6517}" presName="hierChild5" presStyleCnt="0"/>
      <dgm:spPr/>
    </dgm:pt>
    <dgm:pt modelId="{AF83F3FE-4731-4790-B0AA-09DED9D30D78}" type="pres">
      <dgm:prSet presAssocID="{B1217308-5979-4C3C-A289-9A2DD05240A2}" presName="Name37" presStyleLbl="parChTrans1D4" presStyleIdx="5" presStyleCnt="19"/>
      <dgm:spPr/>
    </dgm:pt>
    <dgm:pt modelId="{E2F03CFE-0BB5-46F7-9E7B-285E703DA912}" type="pres">
      <dgm:prSet presAssocID="{94109BD3-FEB7-4B72-AE44-55740A18B4D7}" presName="hierRoot2" presStyleCnt="0">
        <dgm:presLayoutVars>
          <dgm:hierBranch val="init"/>
        </dgm:presLayoutVars>
      </dgm:prSet>
      <dgm:spPr/>
    </dgm:pt>
    <dgm:pt modelId="{E96B05B4-C287-475C-9206-13884C98613D}" type="pres">
      <dgm:prSet presAssocID="{94109BD3-FEB7-4B72-AE44-55740A18B4D7}" presName="rootComposite" presStyleCnt="0"/>
      <dgm:spPr/>
    </dgm:pt>
    <dgm:pt modelId="{79D8374E-0F18-49F1-9DF0-809657489F80}" type="pres">
      <dgm:prSet presAssocID="{94109BD3-FEB7-4B72-AE44-55740A18B4D7}" presName="rootText" presStyleLbl="node4" presStyleIdx="5" presStyleCnt="19">
        <dgm:presLayoutVars>
          <dgm:chPref val="3"/>
        </dgm:presLayoutVars>
      </dgm:prSet>
      <dgm:spPr/>
    </dgm:pt>
    <dgm:pt modelId="{D1137998-AC3C-4F81-AD23-F489B52C1690}" type="pres">
      <dgm:prSet presAssocID="{94109BD3-FEB7-4B72-AE44-55740A18B4D7}" presName="rootConnector" presStyleLbl="node4" presStyleIdx="5" presStyleCnt="19"/>
      <dgm:spPr/>
    </dgm:pt>
    <dgm:pt modelId="{E8C649C7-4462-446C-959C-A17B45AA047B}" type="pres">
      <dgm:prSet presAssocID="{94109BD3-FEB7-4B72-AE44-55740A18B4D7}" presName="hierChild4" presStyleCnt="0"/>
      <dgm:spPr/>
    </dgm:pt>
    <dgm:pt modelId="{AAF16EA3-1A75-4708-B8D1-9067F0FBDA02}" type="pres">
      <dgm:prSet presAssocID="{94109BD3-FEB7-4B72-AE44-55740A18B4D7}" presName="hierChild5" presStyleCnt="0"/>
      <dgm:spPr/>
    </dgm:pt>
    <dgm:pt modelId="{68F5ABCC-F282-430E-A040-C0EE44AD7803}" type="pres">
      <dgm:prSet presAssocID="{E04A59DE-1B9E-4549-A59F-8CA5C7C37BDC}" presName="Name37" presStyleLbl="parChTrans1D4" presStyleIdx="6" presStyleCnt="19"/>
      <dgm:spPr/>
    </dgm:pt>
    <dgm:pt modelId="{7C37DF45-95E3-441A-9A8A-BDEE47B4D210}" type="pres">
      <dgm:prSet presAssocID="{37046EF5-D8EF-46DE-BEB1-A89C31F35531}" presName="hierRoot2" presStyleCnt="0">
        <dgm:presLayoutVars>
          <dgm:hierBranch val="init"/>
        </dgm:presLayoutVars>
      </dgm:prSet>
      <dgm:spPr/>
    </dgm:pt>
    <dgm:pt modelId="{1D587F86-5A88-4415-8A79-8825BABA1864}" type="pres">
      <dgm:prSet presAssocID="{37046EF5-D8EF-46DE-BEB1-A89C31F35531}" presName="rootComposite" presStyleCnt="0"/>
      <dgm:spPr/>
    </dgm:pt>
    <dgm:pt modelId="{031C2F9B-B4AF-4658-9A53-14FF86197564}" type="pres">
      <dgm:prSet presAssocID="{37046EF5-D8EF-46DE-BEB1-A89C31F35531}" presName="rootText" presStyleLbl="node4" presStyleIdx="6" presStyleCnt="19">
        <dgm:presLayoutVars>
          <dgm:chPref val="3"/>
        </dgm:presLayoutVars>
      </dgm:prSet>
      <dgm:spPr/>
    </dgm:pt>
    <dgm:pt modelId="{7AC04004-31D8-4BF8-9249-48B5104C83F2}" type="pres">
      <dgm:prSet presAssocID="{37046EF5-D8EF-46DE-BEB1-A89C31F35531}" presName="rootConnector" presStyleLbl="node4" presStyleIdx="6" presStyleCnt="19"/>
      <dgm:spPr/>
    </dgm:pt>
    <dgm:pt modelId="{71328A1F-8992-4C90-9912-ED1A9B2D3644}" type="pres">
      <dgm:prSet presAssocID="{37046EF5-D8EF-46DE-BEB1-A89C31F35531}" presName="hierChild4" presStyleCnt="0"/>
      <dgm:spPr/>
    </dgm:pt>
    <dgm:pt modelId="{3EDC5F47-A632-4026-80DE-B28621504A4B}" type="pres">
      <dgm:prSet presAssocID="{37046EF5-D8EF-46DE-BEB1-A89C31F35531}" presName="hierChild5" presStyleCnt="0"/>
      <dgm:spPr/>
    </dgm:pt>
    <dgm:pt modelId="{D52ECF02-2AA7-4B8C-A126-D35E102B6640}" type="pres">
      <dgm:prSet presAssocID="{61F7048F-556E-4041-8430-CD27A1544AA4}" presName="hierChild5" presStyleCnt="0"/>
      <dgm:spPr/>
    </dgm:pt>
    <dgm:pt modelId="{0027CE6E-6F5A-4733-9EF4-3830053304B7}" type="pres">
      <dgm:prSet presAssocID="{B39D73C1-10B3-4D18-A4FB-276862D1C08E}" presName="Name37" presStyleLbl="parChTrans1D4" presStyleIdx="7" presStyleCnt="19"/>
      <dgm:spPr/>
    </dgm:pt>
    <dgm:pt modelId="{1A01EE31-E0E1-4343-B897-A00081B36898}" type="pres">
      <dgm:prSet presAssocID="{59BB9025-711F-4ADD-92E1-AB9883D8E3ED}" presName="hierRoot2" presStyleCnt="0">
        <dgm:presLayoutVars>
          <dgm:hierBranch val="init"/>
        </dgm:presLayoutVars>
      </dgm:prSet>
      <dgm:spPr/>
    </dgm:pt>
    <dgm:pt modelId="{3B5486D8-F4FA-43D4-8F20-D7AA2389AA35}" type="pres">
      <dgm:prSet presAssocID="{59BB9025-711F-4ADD-92E1-AB9883D8E3ED}" presName="rootComposite" presStyleCnt="0"/>
      <dgm:spPr/>
    </dgm:pt>
    <dgm:pt modelId="{BCB5C6C4-235F-4C1F-8584-1DB2D69539AD}" type="pres">
      <dgm:prSet presAssocID="{59BB9025-711F-4ADD-92E1-AB9883D8E3ED}" presName="rootText" presStyleLbl="node4" presStyleIdx="7" presStyleCnt="19">
        <dgm:presLayoutVars>
          <dgm:chPref val="3"/>
        </dgm:presLayoutVars>
      </dgm:prSet>
      <dgm:spPr/>
    </dgm:pt>
    <dgm:pt modelId="{70C88D2E-FB12-4935-AD82-F57C9603A8E7}" type="pres">
      <dgm:prSet presAssocID="{59BB9025-711F-4ADD-92E1-AB9883D8E3ED}" presName="rootConnector" presStyleLbl="node4" presStyleIdx="7" presStyleCnt="19"/>
      <dgm:spPr/>
    </dgm:pt>
    <dgm:pt modelId="{E8A2CDBF-D983-4FAF-9488-D7EB2EE386D9}" type="pres">
      <dgm:prSet presAssocID="{59BB9025-711F-4ADD-92E1-AB9883D8E3ED}" presName="hierChild4" presStyleCnt="0"/>
      <dgm:spPr/>
    </dgm:pt>
    <dgm:pt modelId="{9439E0B5-2BC0-4775-B647-2D64C3100BB4}" type="pres">
      <dgm:prSet presAssocID="{F7825B16-5FD2-46BC-833A-98C7088FC407}" presName="Name37" presStyleLbl="parChTrans1D4" presStyleIdx="8" presStyleCnt="19"/>
      <dgm:spPr/>
    </dgm:pt>
    <dgm:pt modelId="{CB421E9A-CCD8-4362-8DBE-5945BE350BFB}" type="pres">
      <dgm:prSet presAssocID="{B00D011F-F2D0-419C-963D-F76C31475B4D}" presName="hierRoot2" presStyleCnt="0">
        <dgm:presLayoutVars>
          <dgm:hierBranch val="init"/>
        </dgm:presLayoutVars>
      </dgm:prSet>
      <dgm:spPr/>
    </dgm:pt>
    <dgm:pt modelId="{9E659BB5-8915-409F-80A6-09A00B17716C}" type="pres">
      <dgm:prSet presAssocID="{B00D011F-F2D0-419C-963D-F76C31475B4D}" presName="rootComposite" presStyleCnt="0"/>
      <dgm:spPr/>
    </dgm:pt>
    <dgm:pt modelId="{779E4BEC-A844-4B8C-ACFA-6DACEBD810B0}" type="pres">
      <dgm:prSet presAssocID="{B00D011F-F2D0-419C-963D-F76C31475B4D}" presName="rootText" presStyleLbl="node4" presStyleIdx="8" presStyleCnt="19">
        <dgm:presLayoutVars>
          <dgm:chPref val="3"/>
        </dgm:presLayoutVars>
      </dgm:prSet>
      <dgm:spPr/>
    </dgm:pt>
    <dgm:pt modelId="{73F4BABC-983E-4906-BC5A-5AA3A0B6B329}" type="pres">
      <dgm:prSet presAssocID="{B00D011F-F2D0-419C-963D-F76C31475B4D}" presName="rootConnector" presStyleLbl="node4" presStyleIdx="8" presStyleCnt="19"/>
      <dgm:spPr/>
    </dgm:pt>
    <dgm:pt modelId="{24E2F7A5-FFEC-4AA4-8B3B-A39F814BB0B1}" type="pres">
      <dgm:prSet presAssocID="{B00D011F-F2D0-419C-963D-F76C31475B4D}" presName="hierChild4" presStyleCnt="0"/>
      <dgm:spPr/>
    </dgm:pt>
    <dgm:pt modelId="{69A2394F-6D83-4490-8C12-422BA846E9F0}" type="pres">
      <dgm:prSet presAssocID="{B00D011F-F2D0-419C-963D-F76C31475B4D}" presName="hierChild5" presStyleCnt="0"/>
      <dgm:spPr/>
    </dgm:pt>
    <dgm:pt modelId="{4AC3DC3E-609F-4A08-BAD1-0E5053D9D5A8}" type="pres">
      <dgm:prSet presAssocID="{94B47D4A-6760-42F7-90B2-F38B7455CDB8}" presName="Name37" presStyleLbl="parChTrans1D4" presStyleIdx="9" presStyleCnt="19"/>
      <dgm:spPr/>
    </dgm:pt>
    <dgm:pt modelId="{C6462C23-CB3C-409C-B419-3060E77D4028}" type="pres">
      <dgm:prSet presAssocID="{7EF96449-0BDD-459D-8DB2-9743338C8122}" presName="hierRoot2" presStyleCnt="0">
        <dgm:presLayoutVars>
          <dgm:hierBranch val="init"/>
        </dgm:presLayoutVars>
      </dgm:prSet>
      <dgm:spPr/>
    </dgm:pt>
    <dgm:pt modelId="{157E5143-7D43-4E32-B7F7-FC7DC8425DC2}" type="pres">
      <dgm:prSet presAssocID="{7EF96449-0BDD-459D-8DB2-9743338C8122}" presName="rootComposite" presStyleCnt="0"/>
      <dgm:spPr/>
    </dgm:pt>
    <dgm:pt modelId="{98C5F1B1-C5DB-46E0-9CD2-4134137F6380}" type="pres">
      <dgm:prSet presAssocID="{7EF96449-0BDD-459D-8DB2-9743338C8122}" presName="rootText" presStyleLbl="node4" presStyleIdx="9" presStyleCnt="19">
        <dgm:presLayoutVars>
          <dgm:chPref val="3"/>
        </dgm:presLayoutVars>
      </dgm:prSet>
      <dgm:spPr/>
    </dgm:pt>
    <dgm:pt modelId="{B5A55B35-E43D-4AA6-8E27-D5AF060C8E1C}" type="pres">
      <dgm:prSet presAssocID="{7EF96449-0BDD-459D-8DB2-9743338C8122}" presName="rootConnector" presStyleLbl="node4" presStyleIdx="9" presStyleCnt="19"/>
      <dgm:spPr/>
    </dgm:pt>
    <dgm:pt modelId="{BF93050E-8A7E-4B60-9E43-0C06463B841F}" type="pres">
      <dgm:prSet presAssocID="{7EF96449-0BDD-459D-8DB2-9743338C8122}" presName="hierChild4" presStyleCnt="0"/>
      <dgm:spPr/>
    </dgm:pt>
    <dgm:pt modelId="{58D3681A-728E-4155-B3B9-10E98AD6F1F6}" type="pres">
      <dgm:prSet presAssocID="{7EF96449-0BDD-459D-8DB2-9743338C8122}" presName="hierChild5" presStyleCnt="0"/>
      <dgm:spPr/>
    </dgm:pt>
    <dgm:pt modelId="{43B3070F-1A8C-4144-8C74-EA867212930B}" type="pres">
      <dgm:prSet presAssocID="{E60BB946-CC2B-4941-8E13-D7F87F13D564}" presName="Name37" presStyleLbl="parChTrans1D4" presStyleIdx="10" presStyleCnt="19"/>
      <dgm:spPr/>
    </dgm:pt>
    <dgm:pt modelId="{AD07CEE3-87E4-472D-9386-1D8C7E49FA10}" type="pres">
      <dgm:prSet presAssocID="{8F2CD9AA-487A-4C8D-B8A5-C0784143FC86}" presName="hierRoot2" presStyleCnt="0">
        <dgm:presLayoutVars>
          <dgm:hierBranch val="init"/>
        </dgm:presLayoutVars>
      </dgm:prSet>
      <dgm:spPr/>
    </dgm:pt>
    <dgm:pt modelId="{797C5919-5FD1-4239-8625-037D90497CFB}" type="pres">
      <dgm:prSet presAssocID="{8F2CD9AA-487A-4C8D-B8A5-C0784143FC86}" presName="rootComposite" presStyleCnt="0"/>
      <dgm:spPr/>
    </dgm:pt>
    <dgm:pt modelId="{7132393D-65CD-4E46-88AE-3529B57A06A3}" type="pres">
      <dgm:prSet presAssocID="{8F2CD9AA-487A-4C8D-B8A5-C0784143FC86}" presName="rootText" presStyleLbl="node4" presStyleIdx="10" presStyleCnt="19">
        <dgm:presLayoutVars>
          <dgm:chPref val="3"/>
        </dgm:presLayoutVars>
      </dgm:prSet>
      <dgm:spPr/>
    </dgm:pt>
    <dgm:pt modelId="{EFBF0D22-0C30-4DAC-8856-2BC296ED5AEB}" type="pres">
      <dgm:prSet presAssocID="{8F2CD9AA-487A-4C8D-B8A5-C0784143FC86}" presName="rootConnector" presStyleLbl="node4" presStyleIdx="10" presStyleCnt="19"/>
      <dgm:spPr/>
    </dgm:pt>
    <dgm:pt modelId="{1B126410-9D23-4C95-9F2F-79545C393C71}" type="pres">
      <dgm:prSet presAssocID="{8F2CD9AA-487A-4C8D-B8A5-C0784143FC86}" presName="hierChild4" presStyleCnt="0"/>
      <dgm:spPr/>
    </dgm:pt>
    <dgm:pt modelId="{15EF7696-CBBF-4B0C-820B-F464A6B781C7}" type="pres">
      <dgm:prSet presAssocID="{8F2CD9AA-487A-4C8D-B8A5-C0784143FC86}" presName="hierChild5" presStyleCnt="0"/>
      <dgm:spPr/>
    </dgm:pt>
    <dgm:pt modelId="{3414DB94-9BF1-410F-A79C-51F58E372F12}" type="pres">
      <dgm:prSet presAssocID="{6FA95364-2956-4BD8-8F66-EDC533CB9F48}" presName="Name37" presStyleLbl="parChTrans1D4" presStyleIdx="11" presStyleCnt="19"/>
      <dgm:spPr/>
    </dgm:pt>
    <dgm:pt modelId="{35E58235-D554-441E-BDC3-61E144B95357}" type="pres">
      <dgm:prSet presAssocID="{40ADC915-8DD2-46DA-A7D0-16228036FD25}" presName="hierRoot2" presStyleCnt="0">
        <dgm:presLayoutVars>
          <dgm:hierBranch val="init"/>
        </dgm:presLayoutVars>
      </dgm:prSet>
      <dgm:spPr/>
    </dgm:pt>
    <dgm:pt modelId="{753E1A6C-5D1F-448D-9AA0-A027604894B2}" type="pres">
      <dgm:prSet presAssocID="{40ADC915-8DD2-46DA-A7D0-16228036FD25}" presName="rootComposite" presStyleCnt="0"/>
      <dgm:spPr/>
    </dgm:pt>
    <dgm:pt modelId="{3BD99EAE-2956-4471-B5C8-7FA790AC9862}" type="pres">
      <dgm:prSet presAssocID="{40ADC915-8DD2-46DA-A7D0-16228036FD25}" presName="rootText" presStyleLbl="node4" presStyleIdx="11" presStyleCnt="19">
        <dgm:presLayoutVars>
          <dgm:chPref val="3"/>
        </dgm:presLayoutVars>
      </dgm:prSet>
      <dgm:spPr/>
    </dgm:pt>
    <dgm:pt modelId="{74DAB809-2E4E-4F2B-90D4-25D8515930C5}" type="pres">
      <dgm:prSet presAssocID="{40ADC915-8DD2-46DA-A7D0-16228036FD25}" presName="rootConnector" presStyleLbl="node4" presStyleIdx="11" presStyleCnt="19"/>
      <dgm:spPr/>
    </dgm:pt>
    <dgm:pt modelId="{0E44A7C2-98CB-4087-9B16-64CD5AD704C5}" type="pres">
      <dgm:prSet presAssocID="{40ADC915-8DD2-46DA-A7D0-16228036FD25}" presName="hierChild4" presStyleCnt="0"/>
      <dgm:spPr/>
    </dgm:pt>
    <dgm:pt modelId="{6D88457A-E96C-4738-AC89-F8D05FB98251}" type="pres">
      <dgm:prSet presAssocID="{40ADC915-8DD2-46DA-A7D0-16228036FD25}" presName="hierChild5" presStyleCnt="0"/>
      <dgm:spPr/>
    </dgm:pt>
    <dgm:pt modelId="{3D395D13-2C8E-4324-8281-3D743621843D}" type="pres">
      <dgm:prSet presAssocID="{59BB9025-711F-4ADD-92E1-AB9883D8E3ED}" presName="hierChild5" presStyleCnt="0"/>
      <dgm:spPr/>
    </dgm:pt>
    <dgm:pt modelId="{1DA740AA-6192-4721-BAE6-F831F5BAE972}" type="pres">
      <dgm:prSet presAssocID="{AA363D61-C4EA-4077-B175-9F16F388A57D}" presName="Name37" presStyleLbl="parChTrans1D4" presStyleIdx="12" presStyleCnt="19"/>
      <dgm:spPr/>
    </dgm:pt>
    <dgm:pt modelId="{2DBA1D93-392C-4EE0-95C6-00984504BDFA}" type="pres">
      <dgm:prSet presAssocID="{73B398C4-6EF8-4865-91B3-62270AB90332}" presName="hierRoot2" presStyleCnt="0">
        <dgm:presLayoutVars>
          <dgm:hierBranch val="init"/>
        </dgm:presLayoutVars>
      </dgm:prSet>
      <dgm:spPr/>
    </dgm:pt>
    <dgm:pt modelId="{34652F56-0F5F-4D7F-A8F4-7DB55A1EA303}" type="pres">
      <dgm:prSet presAssocID="{73B398C4-6EF8-4865-91B3-62270AB90332}" presName="rootComposite" presStyleCnt="0"/>
      <dgm:spPr/>
    </dgm:pt>
    <dgm:pt modelId="{1F173C94-4CCC-482F-95C6-6A4A842F6466}" type="pres">
      <dgm:prSet presAssocID="{73B398C4-6EF8-4865-91B3-62270AB90332}" presName="rootText" presStyleLbl="node4" presStyleIdx="12" presStyleCnt="19">
        <dgm:presLayoutVars>
          <dgm:chPref val="3"/>
        </dgm:presLayoutVars>
      </dgm:prSet>
      <dgm:spPr/>
    </dgm:pt>
    <dgm:pt modelId="{6B4E39FA-012E-4D2E-A8AA-E7E58F0BE136}" type="pres">
      <dgm:prSet presAssocID="{73B398C4-6EF8-4865-91B3-62270AB90332}" presName="rootConnector" presStyleLbl="node4" presStyleIdx="12" presStyleCnt="19"/>
      <dgm:spPr/>
    </dgm:pt>
    <dgm:pt modelId="{B1B6FC9A-20F8-4FB8-8A59-BD30EB4B2EA4}" type="pres">
      <dgm:prSet presAssocID="{73B398C4-6EF8-4865-91B3-62270AB90332}" presName="hierChild4" presStyleCnt="0"/>
      <dgm:spPr/>
    </dgm:pt>
    <dgm:pt modelId="{97D85B68-8EAC-4449-9A4E-E921283DB960}" type="pres">
      <dgm:prSet presAssocID="{214C4F71-B87F-4490-B07F-79A308C8E3E1}" presName="Name37" presStyleLbl="parChTrans1D4" presStyleIdx="13" presStyleCnt="19"/>
      <dgm:spPr/>
    </dgm:pt>
    <dgm:pt modelId="{BAAD5BD1-9471-47B5-B61A-63D11C25F41B}" type="pres">
      <dgm:prSet presAssocID="{871D9B37-0681-40A4-9CC4-22A422E77AB7}" presName="hierRoot2" presStyleCnt="0">
        <dgm:presLayoutVars>
          <dgm:hierBranch val="init"/>
        </dgm:presLayoutVars>
      </dgm:prSet>
      <dgm:spPr/>
    </dgm:pt>
    <dgm:pt modelId="{13DA8E11-6A50-48C9-9689-59D9B13D0AD5}" type="pres">
      <dgm:prSet presAssocID="{871D9B37-0681-40A4-9CC4-22A422E77AB7}" presName="rootComposite" presStyleCnt="0"/>
      <dgm:spPr/>
    </dgm:pt>
    <dgm:pt modelId="{5273A172-DDBC-4A0C-B73D-9B5F9CA80BD8}" type="pres">
      <dgm:prSet presAssocID="{871D9B37-0681-40A4-9CC4-22A422E77AB7}" presName="rootText" presStyleLbl="node4" presStyleIdx="13" presStyleCnt="19">
        <dgm:presLayoutVars>
          <dgm:chPref val="3"/>
        </dgm:presLayoutVars>
      </dgm:prSet>
      <dgm:spPr/>
    </dgm:pt>
    <dgm:pt modelId="{4E36915D-CC4B-4AB9-9F3F-9564CDF77056}" type="pres">
      <dgm:prSet presAssocID="{871D9B37-0681-40A4-9CC4-22A422E77AB7}" presName="rootConnector" presStyleLbl="node4" presStyleIdx="13" presStyleCnt="19"/>
      <dgm:spPr/>
    </dgm:pt>
    <dgm:pt modelId="{4717D792-98E0-40BC-B391-CF7D06057709}" type="pres">
      <dgm:prSet presAssocID="{871D9B37-0681-40A4-9CC4-22A422E77AB7}" presName="hierChild4" presStyleCnt="0"/>
      <dgm:spPr/>
    </dgm:pt>
    <dgm:pt modelId="{B8D178BF-03D6-4F81-8C9B-7DE43379ACCF}" type="pres">
      <dgm:prSet presAssocID="{871D9B37-0681-40A4-9CC4-22A422E77AB7}" presName="hierChild5" presStyleCnt="0"/>
      <dgm:spPr/>
    </dgm:pt>
    <dgm:pt modelId="{B2DFA421-EDAD-4A75-97F9-432C04577521}" type="pres">
      <dgm:prSet presAssocID="{322D18E5-6052-471B-AF44-D3145619962B}" presName="Name37" presStyleLbl="parChTrans1D4" presStyleIdx="14" presStyleCnt="19"/>
      <dgm:spPr/>
    </dgm:pt>
    <dgm:pt modelId="{9DFFE4FE-E2FD-45C6-A4D7-A59088DA43FB}" type="pres">
      <dgm:prSet presAssocID="{12F4F720-9E06-43E8-9D40-2375780EC34B}" presName="hierRoot2" presStyleCnt="0">
        <dgm:presLayoutVars>
          <dgm:hierBranch val="init"/>
        </dgm:presLayoutVars>
      </dgm:prSet>
      <dgm:spPr/>
    </dgm:pt>
    <dgm:pt modelId="{6031AB1C-8AB9-467C-9C16-22AE8A151662}" type="pres">
      <dgm:prSet presAssocID="{12F4F720-9E06-43E8-9D40-2375780EC34B}" presName="rootComposite" presStyleCnt="0"/>
      <dgm:spPr/>
    </dgm:pt>
    <dgm:pt modelId="{883F751D-B6C4-4CC5-93C9-9F8782CAD485}" type="pres">
      <dgm:prSet presAssocID="{12F4F720-9E06-43E8-9D40-2375780EC34B}" presName="rootText" presStyleLbl="node4" presStyleIdx="14" presStyleCnt="19">
        <dgm:presLayoutVars>
          <dgm:chPref val="3"/>
        </dgm:presLayoutVars>
      </dgm:prSet>
      <dgm:spPr/>
    </dgm:pt>
    <dgm:pt modelId="{E35535E1-892B-41CE-B298-B823A37CBA8E}" type="pres">
      <dgm:prSet presAssocID="{12F4F720-9E06-43E8-9D40-2375780EC34B}" presName="rootConnector" presStyleLbl="node4" presStyleIdx="14" presStyleCnt="19"/>
      <dgm:spPr/>
    </dgm:pt>
    <dgm:pt modelId="{14819A9E-5140-426B-9CE5-4A32F900312C}" type="pres">
      <dgm:prSet presAssocID="{12F4F720-9E06-43E8-9D40-2375780EC34B}" presName="hierChild4" presStyleCnt="0"/>
      <dgm:spPr/>
    </dgm:pt>
    <dgm:pt modelId="{175543D6-9EE2-46EF-BBC3-8F106C987A90}" type="pres">
      <dgm:prSet presAssocID="{12F4F720-9E06-43E8-9D40-2375780EC34B}" presName="hierChild5" presStyleCnt="0"/>
      <dgm:spPr/>
    </dgm:pt>
    <dgm:pt modelId="{1F91A5B6-08C5-46DE-BFDB-91BFFBB1239C}" type="pres">
      <dgm:prSet presAssocID="{C93D1616-2502-4382-B092-2CBF9E4A6B99}" presName="Name37" presStyleLbl="parChTrans1D4" presStyleIdx="15" presStyleCnt="19"/>
      <dgm:spPr/>
    </dgm:pt>
    <dgm:pt modelId="{45CEF2F3-FEA5-4503-A144-1E790BA0327C}" type="pres">
      <dgm:prSet presAssocID="{FB5E95C5-0116-42E6-BD64-AA3621F2FAE9}" presName="hierRoot2" presStyleCnt="0">
        <dgm:presLayoutVars>
          <dgm:hierBranch val="init"/>
        </dgm:presLayoutVars>
      </dgm:prSet>
      <dgm:spPr/>
    </dgm:pt>
    <dgm:pt modelId="{B6E22708-7B4D-4A7D-8C43-73C08CFC79FF}" type="pres">
      <dgm:prSet presAssocID="{FB5E95C5-0116-42E6-BD64-AA3621F2FAE9}" presName="rootComposite" presStyleCnt="0"/>
      <dgm:spPr/>
    </dgm:pt>
    <dgm:pt modelId="{FFC05387-C7E2-4E9F-B841-2488D5CF8195}" type="pres">
      <dgm:prSet presAssocID="{FB5E95C5-0116-42E6-BD64-AA3621F2FAE9}" presName="rootText" presStyleLbl="node4" presStyleIdx="15" presStyleCnt="19">
        <dgm:presLayoutVars>
          <dgm:chPref val="3"/>
        </dgm:presLayoutVars>
      </dgm:prSet>
      <dgm:spPr/>
    </dgm:pt>
    <dgm:pt modelId="{93756E60-D343-4C7A-ADD3-DB9604119CE8}" type="pres">
      <dgm:prSet presAssocID="{FB5E95C5-0116-42E6-BD64-AA3621F2FAE9}" presName="rootConnector" presStyleLbl="node4" presStyleIdx="15" presStyleCnt="19"/>
      <dgm:spPr/>
    </dgm:pt>
    <dgm:pt modelId="{05C8D036-2459-408F-A8C0-C82815108A75}" type="pres">
      <dgm:prSet presAssocID="{FB5E95C5-0116-42E6-BD64-AA3621F2FAE9}" presName="hierChild4" presStyleCnt="0"/>
      <dgm:spPr/>
    </dgm:pt>
    <dgm:pt modelId="{FB15E97D-B7B4-4542-92AE-7BD2F9D2D930}" type="pres">
      <dgm:prSet presAssocID="{FB5E95C5-0116-42E6-BD64-AA3621F2FAE9}" presName="hierChild5" presStyleCnt="0"/>
      <dgm:spPr/>
    </dgm:pt>
    <dgm:pt modelId="{103BB15D-7817-4C26-A8D9-A6FD5792723F}" type="pres">
      <dgm:prSet presAssocID="{7F6FF221-347E-481B-A6E0-6E36EA1BEC1F}" presName="Name37" presStyleLbl="parChTrans1D4" presStyleIdx="16" presStyleCnt="19"/>
      <dgm:spPr/>
    </dgm:pt>
    <dgm:pt modelId="{8A324441-544A-4D80-8FDB-B76F96C7FAC1}" type="pres">
      <dgm:prSet presAssocID="{919D4BB5-8B06-4DEB-9747-DBFC76B9A3F9}" presName="hierRoot2" presStyleCnt="0">
        <dgm:presLayoutVars>
          <dgm:hierBranch val="init"/>
        </dgm:presLayoutVars>
      </dgm:prSet>
      <dgm:spPr/>
    </dgm:pt>
    <dgm:pt modelId="{678602C6-4492-4075-AEE7-19DFD06C812C}" type="pres">
      <dgm:prSet presAssocID="{919D4BB5-8B06-4DEB-9747-DBFC76B9A3F9}" presName="rootComposite" presStyleCnt="0"/>
      <dgm:spPr/>
    </dgm:pt>
    <dgm:pt modelId="{C581E68A-B9A4-4891-A787-ECD9DC601BD7}" type="pres">
      <dgm:prSet presAssocID="{919D4BB5-8B06-4DEB-9747-DBFC76B9A3F9}" presName="rootText" presStyleLbl="node4" presStyleIdx="16" presStyleCnt="19">
        <dgm:presLayoutVars>
          <dgm:chPref val="3"/>
        </dgm:presLayoutVars>
      </dgm:prSet>
      <dgm:spPr/>
    </dgm:pt>
    <dgm:pt modelId="{00DE1FB4-6C53-4700-A956-B6A20E191913}" type="pres">
      <dgm:prSet presAssocID="{919D4BB5-8B06-4DEB-9747-DBFC76B9A3F9}" presName="rootConnector" presStyleLbl="node4" presStyleIdx="16" presStyleCnt="19"/>
      <dgm:spPr/>
    </dgm:pt>
    <dgm:pt modelId="{167808B2-1FEC-4755-81C8-2B3E1EA462DC}" type="pres">
      <dgm:prSet presAssocID="{919D4BB5-8B06-4DEB-9747-DBFC76B9A3F9}" presName="hierChild4" presStyleCnt="0"/>
      <dgm:spPr/>
    </dgm:pt>
    <dgm:pt modelId="{82D1D05D-017F-43A8-B80D-CFDB03C734BB}" type="pres">
      <dgm:prSet presAssocID="{919D4BB5-8B06-4DEB-9747-DBFC76B9A3F9}" presName="hierChild5" presStyleCnt="0"/>
      <dgm:spPr/>
    </dgm:pt>
    <dgm:pt modelId="{9EC9A420-1817-487E-BAA3-D17F3105006E}" type="pres">
      <dgm:prSet presAssocID="{73B398C4-6EF8-4865-91B3-62270AB90332}" presName="hierChild5" presStyleCnt="0"/>
      <dgm:spPr/>
    </dgm:pt>
    <dgm:pt modelId="{42EEE036-BAE3-46EA-BB11-AE80F845CF9A}" type="pres">
      <dgm:prSet presAssocID="{4D1A4D58-015D-49A5-ACAF-3A6B9F2E672C}" presName="hierChild5" presStyleCnt="0"/>
      <dgm:spPr/>
    </dgm:pt>
    <dgm:pt modelId="{9099E6F3-3D5F-49E3-AD5D-EBF412571D78}" type="pres">
      <dgm:prSet presAssocID="{B2196677-A383-4F03-BA95-EF8E18F2F47C}" presName="Name37" presStyleLbl="parChTrans1D3" presStyleIdx="7" presStyleCnt="10"/>
      <dgm:spPr/>
    </dgm:pt>
    <dgm:pt modelId="{159F10CE-E137-4162-B56B-2894B374A682}" type="pres">
      <dgm:prSet presAssocID="{D1379B3F-1862-4E93-ADF9-8F6390F34B5E}" presName="hierRoot2" presStyleCnt="0">
        <dgm:presLayoutVars>
          <dgm:hierBranch val="init"/>
        </dgm:presLayoutVars>
      </dgm:prSet>
      <dgm:spPr/>
    </dgm:pt>
    <dgm:pt modelId="{8E5E4D29-51A2-4A9F-BD52-27CDED0BA1EB}" type="pres">
      <dgm:prSet presAssocID="{D1379B3F-1862-4E93-ADF9-8F6390F34B5E}" presName="rootComposite" presStyleCnt="0"/>
      <dgm:spPr/>
    </dgm:pt>
    <dgm:pt modelId="{C4EA09DC-EF4A-42E7-A765-A0F1DBE2D649}" type="pres">
      <dgm:prSet presAssocID="{D1379B3F-1862-4E93-ADF9-8F6390F34B5E}" presName="rootText" presStyleLbl="node3" presStyleIdx="7" presStyleCnt="10">
        <dgm:presLayoutVars>
          <dgm:chPref val="3"/>
        </dgm:presLayoutVars>
      </dgm:prSet>
      <dgm:spPr/>
    </dgm:pt>
    <dgm:pt modelId="{54969B3B-89D2-4B80-8CF4-872943733BC4}" type="pres">
      <dgm:prSet presAssocID="{D1379B3F-1862-4E93-ADF9-8F6390F34B5E}" presName="rootConnector" presStyleLbl="node3" presStyleIdx="7" presStyleCnt="10"/>
      <dgm:spPr/>
    </dgm:pt>
    <dgm:pt modelId="{1D922962-F9FA-4040-83DC-5F42E3B25946}" type="pres">
      <dgm:prSet presAssocID="{D1379B3F-1862-4E93-ADF9-8F6390F34B5E}" presName="hierChild4" presStyleCnt="0"/>
      <dgm:spPr/>
    </dgm:pt>
    <dgm:pt modelId="{A1FD595D-9E88-472A-84AD-8099FB2F6404}" type="pres">
      <dgm:prSet presAssocID="{014E2B07-8539-49F6-9BE8-CAA9DD5D490B}" presName="Name37" presStyleLbl="parChTrans1D4" presStyleIdx="17" presStyleCnt="19"/>
      <dgm:spPr/>
    </dgm:pt>
    <dgm:pt modelId="{2F7B2BB3-B09B-46FF-BD32-E71457079628}" type="pres">
      <dgm:prSet presAssocID="{AD84B0E5-ADAF-4865-9543-C7082D29450A}" presName="hierRoot2" presStyleCnt="0">
        <dgm:presLayoutVars>
          <dgm:hierBranch val="init"/>
        </dgm:presLayoutVars>
      </dgm:prSet>
      <dgm:spPr/>
    </dgm:pt>
    <dgm:pt modelId="{F574326A-F613-44C9-94D4-D9BCE2C3CF5B}" type="pres">
      <dgm:prSet presAssocID="{AD84B0E5-ADAF-4865-9543-C7082D29450A}" presName="rootComposite" presStyleCnt="0"/>
      <dgm:spPr/>
    </dgm:pt>
    <dgm:pt modelId="{C9C0D61A-42C4-4F7D-A24E-8AA302592F12}" type="pres">
      <dgm:prSet presAssocID="{AD84B0E5-ADAF-4865-9543-C7082D29450A}" presName="rootText" presStyleLbl="node4" presStyleIdx="17" presStyleCnt="19">
        <dgm:presLayoutVars>
          <dgm:chPref val="3"/>
        </dgm:presLayoutVars>
      </dgm:prSet>
      <dgm:spPr/>
    </dgm:pt>
    <dgm:pt modelId="{EE108986-B752-4241-9503-C4E5CDB9B814}" type="pres">
      <dgm:prSet presAssocID="{AD84B0E5-ADAF-4865-9543-C7082D29450A}" presName="rootConnector" presStyleLbl="node4" presStyleIdx="17" presStyleCnt="19"/>
      <dgm:spPr/>
    </dgm:pt>
    <dgm:pt modelId="{C15191F3-8AF3-47BD-898D-F051BC41DAFA}" type="pres">
      <dgm:prSet presAssocID="{AD84B0E5-ADAF-4865-9543-C7082D29450A}" presName="hierChild4" presStyleCnt="0"/>
      <dgm:spPr/>
    </dgm:pt>
    <dgm:pt modelId="{569A1971-1156-42AC-83D1-6CB1BDEFC607}" type="pres">
      <dgm:prSet presAssocID="{AD84B0E5-ADAF-4865-9543-C7082D29450A}" presName="hierChild5" presStyleCnt="0"/>
      <dgm:spPr/>
    </dgm:pt>
    <dgm:pt modelId="{9FB22833-87B5-4B59-B97B-99048E494CD0}" type="pres">
      <dgm:prSet presAssocID="{45447BF2-D769-494B-9A94-092F8268B975}" presName="Name37" presStyleLbl="parChTrans1D4" presStyleIdx="18" presStyleCnt="19"/>
      <dgm:spPr/>
    </dgm:pt>
    <dgm:pt modelId="{D3F4E1B6-FC4E-42EA-B6CA-614B8C3994D2}" type="pres">
      <dgm:prSet presAssocID="{1F160C2B-5221-475D-B18E-62815ED19CE4}" presName="hierRoot2" presStyleCnt="0">
        <dgm:presLayoutVars>
          <dgm:hierBranch val="init"/>
        </dgm:presLayoutVars>
      </dgm:prSet>
      <dgm:spPr/>
    </dgm:pt>
    <dgm:pt modelId="{7D25BA36-3F72-4025-8B6C-C60F739651E7}" type="pres">
      <dgm:prSet presAssocID="{1F160C2B-5221-475D-B18E-62815ED19CE4}" presName="rootComposite" presStyleCnt="0"/>
      <dgm:spPr/>
    </dgm:pt>
    <dgm:pt modelId="{63D4AC81-E783-48D6-A47A-0F0B47D7B8FC}" type="pres">
      <dgm:prSet presAssocID="{1F160C2B-5221-475D-B18E-62815ED19CE4}" presName="rootText" presStyleLbl="node4" presStyleIdx="18" presStyleCnt="19">
        <dgm:presLayoutVars>
          <dgm:chPref val="3"/>
        </dgm:presLayoutVars>
      </dgm:prSet>
      <dgm:spPr/>
    </dgm:pt>
    <dgm:pt modelId="{4294F72B-0468-4B0D-A325-753720DF668B}" type="pres">
      <dgm:prSet presAssocID="{1F160C2B-5221-475D-B18E-62815ED19CE4}" presName="rootConnector" presStyleLbl="node4" presStyleIdx="18" presStyleCnt="19"/>
      <dgm:spPr/>
    </dgm:pt>
    <dgm:pt modelId="{59E09615-36C4-4557-8A4D-E9CE7FC4ABA2}" type="pres">
      <dgm:prSet presAssocID="{1F160C2B-5221-475D-B18E-62815ED19CE4}" presName="hierChild4" presStyleCnt="0"/>
      <dgm:spPr/>
    </dgm:pt>
    <dgm:pt modelId="{98DA7ED2-431B-4D75-BB53-3716D2894F0B}" type="pres">
      <dgm:prSet presAssocID="{1F160C2B-5221-475D-B18E-62815ED19CE4}" presName="hierChild5" presStyleCnt="0"/>
      <dgm:spPr/>
    </dgm:pt>
    <dgm:pt modelId="{90E96417-9C60-4211-9975-F35E4A0A7D38}" type="pres">
      <dgm:prSet presAssocID="{D1379B3F-1862-4E93-ADF9-8F6390F34B5E}" presName="hierChild5" presStyleCnt="0"/>
      <dgm:spPr/>
    </dgm:pt>
    <dgm:pt modelId="{D087FCE1-D8B5-483B-B5A6-A5C719FF5630}" type="pres">
      <dgm:prSet presAssocID="{66CAEEA2-F80C-487C-B33D-E31399E5A41D}" presName="Name37" presStyleLbl="parChTrans1D3" presStyleIdx="8" presStyleCnt="10"/>
      <dgm:spPr/>
    </dgm:pt>
    <dgm:pt modelId="{B7FCD9C3-62A0-402C-8CEC-F73222656F41}" type="pres">
      <dgm:prSet presAssocID="{59264380-7AE4-4CA4-B289-F0E20D9161F3}" presName="hierRoot2" presStyleCnt="0">
        <dgm:presLayoutVars>
          <dgm:hierBranch val="init"/>
        </dgm:presLayoutVars>
      </dgm:prSet>
      <dgm:spPr/>
    </dgm:pt>
    <dgm:pt modelId="{DE836548-D584-4DA9-B842-21198A26C665}" type="pres">
      <dgm:prSet presAssocID="{59264380-7AE4-4CA4-B289-F0E20D9161F3}" presName="rootComposite" presStyleCnt="0"/>
      <dgm:spPr/>
    </dgm:pt>
    <dgm:pt modelId="{146DE7C1-2354-4194-ADF6-E499D4D80A06}" type="pres">
      <dgm:prSet presAssocID="{59264380-7AE4-4CA4-B289-F0E20D9161F3}" presName="rootText" presStyleLbl="node3" presStyleIdx="8" presStyleCnt="10">
        <dgm:presLayoutVars>
          <dgm:chPref val="3"/>
        </dgm:presLayoutVars>
      </dgm:prSet>
      <dgm:spPr/>
    </dgm:pt>
    <dgm:pt modelId="{082B59B1-B035-404C-BE1B-99320B72F68B}" type="pres">
      <dgm:prSet presAssocID="{59264380-7AE4-4CA4-B289-F0E20D9161F3}" presName="rootConnector" presStyleLbl="node3" presStyleIdx="8" presStyleCnt="10"/>
      <dgm:spPr/>
    </dgm:pt>
    <dgm:pt modelId="{F42CC55A-C14A-42B9-93DF-3F886395D29D}" type="pres">
      <dgm:prSet presAssocID="{59264380-7AE4-4CA4-B289-F0E20D9161F3}" presName="hierChild4" presStyleCnt="0"/>
      <dgm:spPr/>
    </dgm:pt>
    <dgm:pt modelId="{DE0DFC32-7CE6-4D2E-B43C-985AD055ADE8}" type="pres">
      <dgm:prSet presAssocID="{59264380-7AE4-4CA4-B289-F0E20D9161F3}" presName="hierChild5" presStyleCnt="0"/>
      <dgm:spPr/>
    </dgm:pt>
    <dgm:pt modelId="{7DB0FED7-96C6-40AF-BDC8-ED709C976C8E}" type="pres">
      <dgm:prSet presAssocID="{B8BF0764-0AA4-4743-99AE-B593578AA6C9}" presName="Name37" presStyleLbl="parChTrans1D3" presStyleIdx="9" presStyleCnt="10"/>
      <dgm:spPr/>
    </dgm:pt>
    <dgm:pt modelId="{97059B61-D4A2-46F6-B3AE-179084F0708B}" type="pres">
      <dgm:prSet presAssocID="{05751C1F-3510-45AD-ABE3-EA99375C971B}" presName="hierRoot2" presStyleCnt="0">
        <dgm:presLayoutVars>
          <dgm:hierBranch val="init"/>
        </dgm:presLayoutVars>
      </dgm:prSet>
      <dgm:spPr/>
    </dgm:pt>
    <dgm:pt modelId="{FDFD7FD2-F790-4258-BC0B-2CF908DCB01E}" type="pres">
      <dgm:prSet presAssocID="{05751C1F-3510-45AD-ABE3-EA99375C971B}" presName="rootComposite" presStyleCnt="0"/>
      <dgm:spPr/>
    </dgm:pt>
    <dgm:pt modelId="{A41C4A49-572F-42A2-881C-AE94B6C94325}" type="pres">
      <dgm:prSet presAssocID="{05751C1F-3510-45AD-ABE3-EA99375C971B}" presName="rootText" presStyleLbl="node3" presStyleIdx="9" presStyleCnt="10">
        <dgm:presLayoutVars>
          <dgm:chPref val="3"/>
        </dgm:presLayoutVars>
      </dgm:prSet>
      <dgm:spPr/>
    </dgm:pt>
    <dgm:pt modelId="{1C6F8D55-4C0A-4A82-B7DE-CDD9AED7BB42}" type="pres">
      <dgm:prSet presAssocID="{05751C1F-3510-45AD-ABE3-EA99375C971B}" presName="rootConnector" presStyleLbl="node3" presStyleIdx="9" presStyleCnt="10"/>
      <dgm:spPr/>
    </dgm:pt>
    <dgm:pt modelId="{3F145DC3-909F-41CC-926F-845344999CBA}" type="pres">
      <dgm:prSet presAssocID="{05751C1F-3510-45AD-ABE3-EA99375C971B}" presName="hierChild4" presStyleCnt="0"/>
      <dgm:spPr/>
    </dgm:pt>
    <dgm:pt modelId="{A070DC14-0F0F-45EE-9B7E-AC3C360E8DBB}" type="pres">
      <dgm:prSet presAssocID="{05751C1F-3510-45AD-ABE3-EA99375C971B}" presName="hierChild5" presStyleCnt="0"/>
      <dgm:spPr/>
    </dgm:pt>
    <dgm:pt modelId="{179AE12E-3037-4DEA-B049-6574352352DE}" type="pres">
      <dgm:prSet presAssocID="{A6CB2038-CBD7-4D30-9E96-FE4F12F953E5}" presName="hierChild5" presStyleCnt="0"/>
      <dgm:spPr/>
    </dgm:pt>
    <dgm:pt modelId="{D65636BE-FAF0-4C4D-8EF3-5F533A41305E}" type="pres">
      <dgm:prSet presAssocID="{101949B1-F4C4-4160-99F1-C47CFF569B03}" presName="hierChild3" presStyleCnt="0"/>
      <dgm:spPr/>
    </dgm:pt>
  </dgm:ptLst>
  <dgm:cxnLst>
    <dgm:cxn modelId="{25543100-5A79-4AA2-B79F-7008E6057D8E}" srcId="{B7BA4258-571E-49AA-B3A8-8136A4F16096}" destId="{393CC620-1EC5-4202-A3B8-A44B63B32AF9}" srcOrd="1" destOrd="0" parTransId="{1F704CCD-A2D7-4916-9268-A1B32CC32627}" sibTransId="{9C124525-4A78-43C1-9132-42DC9E8B2548}"/>
    <dgm:cxn modelId="{63F94402-3EA4-4E39-B937-E23E8E8BC387}" type="presOf" srcId="{61CAC450-CC55-4D8A-8AAD-2E57840AC1DD}" destId="{6ADF428A-6578-4C4F-B426-95CB045C1D7E}" srcOrd="0" destOrd="0" presId="urn:microsoft.com/office/officeart/2005/8/layout/orgChart1"/>
    <dgm:cxn modelId="{E3E1A302-0717-4576-8361-683DE15B7C8D}" type="presOf" srcId="{7EF96449-0BDD-459D-8DB2-9743338C8122}" destId="{B5A55B35-E43D-4AA6-8E27-D5AF060C8E1C}" srcOrd="1" destOrd="0" presId="urn:microsoft.com/office/officeart/2005/8/layout/orgChart1"/>
    <dgm:cxn modelId="{AF63C602-BA41-4D19-8809-56B1A4BC5231}" type="presOf" srcId="{73B398C4-6EF8-4865-91B3-62270AB90332}" destId="{6B4E39FA-012E-4D2E-A8AA-E7E58F0BE136}" srcOrd="1" destOrd="0" presId="urn:microsoft.com/office/officeart/2005/8/layout/orgChart1"/>
    <dgm:cxn modelId="{4F226C05-23F4-4E56-9C52-7A3AADC7EDCE}" type="presOf" srcId="{F7825B16-5FD2-46BC-833A-98C7088FC407}" destId="{9439E0B5-2BC0-4775-B647-2D64C3100BB4}" srcOrd="0" destOrd="0" presId="urn:microsoft.com/office/officeart/2005/8/layout/orgChart1"/>
    <dgm:cxn modelId="{7A4FFB05-332F-49F5-A510-C89798446F64}" srcId="{4D1A4D58-015D-49A5-ACAF-3A6B9F2E672C}" destId="{73B398C4-6EF8-4865-91B3-62270AB90332}" srcOrd="2" destOrd="0" parTransId="{AA363D61-C4EA-4077-B175-9F16F388A57D}" sibTransId="{F0D9E89D-BF31-4753-9DFE-9FD47F4CC402}"/>
    <dgm:cxn modelId="{66D24408-E02B-42CC-813A-ED7277E5D680}" type="presOf" srcId="{9EDD5DCC-EB4E-42D6-94D3-B580D86E3291}" destId="{D83B0FBB-9594-48DE-9BEE-8E2B4202FB03}" srcOrd="0" destOrd="0" presId="urn:microsoft.com/office/officeart/2005/8/layout/orgChart1"/>
    <dgm:cxn modelId="{DF63710A-3A2A-4F05-A493-3CDC913B7AC1}" type="presOf" srcId="{101949B1-F4C4-4160-99F1-C47CFF569B03}" destId="{D0F82EB5-7564-4CE7-85D9-AFE162953C74}" srcOrd="0" destOrd="0" presId="urn:microsoft.com/office/officeart/2005/8/layout/orgChart1"/>
    <dgm:cxn modelId="{877C6B0D-CA04-42B3-BF94-BA524EAB19EF}" type="presOf" srcId="{94109BD3-FEB7-4B72-AE44-55740A18B4D7}" destId="{79D8374E-0F18-49F1-9DF0-809657489F80}" srcOrd="0" destOrd="0" presId="urn:microsoft.com/office/officeart/2005/8/layout/orgChart1"/>
    <dgm:cxn modelId="{D079A00D-20EE-4AD9-8E15-6B96D1F3C219}" type="presOf" srcId="{8A0F56FD-FEAA-480C-A2A4-712F4B41E2CA}" destId="{374E4313-9D7D-4A64-867D-37887668A38B}" srcOrd="0" destOrd="0" presId="urn:microsoft.com/office/officeart/2005/8/layout/orgChart1"/>
    <dgm:cxn modelId="{0A6FEE10-3EAB-41E3-89DC-16BF088E05AC}" srcId="{73B398C4-6EF8-4865-91B3-62270AB90332}" destId="{12F4F720-9E06-43E8-9D40-2375780EC34B}" srcOrd="1" destOrd="0" parTransId="{322D18E5-6052-471B-AF44-D3145619962B}" sibTransId="{A5006CD0-52E4-4198-A38D-177AA97C2020}"/>
    <dgm:cxn modelId="{E0E44012-1839-44F5-9BBC-E5E75D2AB7CC}" type="presOf" srcId="{385DD650-5A17-4C35-B2BC-3949AD2DF945}" destId="{7EC32ED6-B049-4E08-898B-100D83ADDA72}" srcOrd="0" destOrd="0" presId="urn:microsoft.com/office/officeart/2005/8/layout/orgChart1"/>
    <dgm:cxn modelId="{02E8F816-DA0F-4F11-ACD8-67DD591158CF}" type="presOf" srcId="{A6CB2038-CBD7-4D30-9E96-FE4F12F953E5}" destId="{D105B3EA-94D0-4879-8688-A8350F8D9A68}" srcOrd="1" destOrd="0" presId="urn:microsoft.com/office/officeart/2005/8/layout/orgChart1"/>
    <dgm:cxn modelId="{C94FC11A-0718-491F-BE4D-DE38B90D5A5F}" type="presOf" srcId="{393CC620-1EC5-4202-A3B8-A44B63B32AF9}" destId="{C68218F2-6E98-4642-85F3-FFC383B17097}" srcOrd="0" destOrd="0" presId="urn:microsoft.com/office/officeart/2005/8/layout/orgChart1"/>
    <dgm:cxn modelId="{2F03E61B-2804-472B-8C9B-E10576896821}" type="presOf" srcId="{C56D284A-EDB7-44D4-964E-F6DD5CD8A4CD}" destId="{095210FC-C5B2-424A-94DF-0F42E72CF33C}" srcOrd="0" destOrd="0" presId="urn:microsoft.com/office/officeart/2005/8/layout/orgChart1"/>
    <dgm:cxn modelId="{FFEF451F-58A2-4DFA-9922-29D14806D686}" type="presOf" srcId="{E04A59DE-1B9E-4549-A59F-8CA5C7C37BDC}" destId="{68F5ABCC-F282-430E-A040-C0EE44AD7803}" srcOrd="0" destOrd="0" presId="urn:microsoft.com/office/officeart/2005/8/layout/orgChart1"/>
    <dgm:cxn modelId="{2DD5FE25-35ED-4440-8BFD-CD09980373C0}" type="presOf" srcId="{B39D73C1-10B3-4D18-A4FB-276862D1C08E}" destId="{0027CE6E-6F5A-4733-9EF4-3830053304B7}" srcOrd="0" destOrd="0" presId="urn:microsoft.com/office/officeart/2005/8/layout/orgChart1"/>
    <dgm:cxn modelId="{D2DC5827-FD60-441A-87FC-49DB3CBC5FE4}" srcId="{4D1A4D58-015D-49A5-ACAF-3A6B9F2E672C}" destId="{61F7048F-556E-4041-8430-CD27A1544AA4}" srcOrd="0" destOrd="0" parTransId="{925F93E2-E290-4D14-8439-3EFFFD15C34C}" sibTransId="{05D1ABD0-779B-4804-B2A4-42926E7D1E13}"/>
    <dgm:cxn modelId="{BEA4D028-1C38-40A2-9520-4073CEC23964}" type="presOf" srcId="{05751C1F-3510-45AD-ABE3-EA99375C971B}" destId="{A41C4A49-572F-42A2-881C-AE94B6C94325}" srcOrd="0" destOrd="0" presId="urn:microsoft.com/office/officeart/2005/8/layout/orgChart1"/>
    <dgm:cxn modelId="{1219F329-3C7E-4B1F-8751-B9EAD35A0263}" type="presOf" srcId="{B7BA4258-571E-49AA-B3A8-8136A4F16096}" destId="{963CEFD3-712F-44C0-8592-309646EADA7B}" srcOrd="1" destOrd="0" presId="urn:microsoft.com/office/officeart/2005/8/layout/orgChart1"/>
    <dgm:cxn modelId="{7840ED2F-9159-4897-B926-5FD12373C5EF}" type="presOf" srcId="{73B398C4-6EF8-4865-91B3-62270AB90332}" destId="{1F173C94-4CCC-482F-95C6-6A4A842F6466}" srcOrd="0" destOrd="0" presId="urn:microsoft.com/office/officeart/2005/8/layout/orgChart1"/>
    <dgm:cxn modelId="{50521F30-5F3D-4D97-AD87-834C28741C77}" type="presOf" srcId="{59264380-7AE4-4CA4-B289-F0E20D9161F3}" destId="{146DE7C1-2354-4194-ADF6-E499D4D80A06}" srcOrd="0" destOrd="0" presId="urn:microsoft.com/office/officeart/2005/8/layout/orgChart1"/>
    <dgm:cxn modelId="{BD8E2D31-4106-49F6-B0D2-F5ECB7617BAF}" type="presOf" srcId="{1F160C2B-5221-475D-B18E-62815ED19CE4}" destId="{63D4AC81-E783-48D6-A47A-0F0B47D7B8FC}" srcOrd="0" destOrd="0" presId="urn:microsoft.com/office/officeart/2005/8/layout/orgChart1"/>
    <dgm:cxn modelId="{753CF532-89A1-45B6-B428-9BB60AA484F1}" type="presOf" srcId="{1F160C2B-5221-475D-B18E-62815ED19CE4}" destId="{4294F72B-0468-4B0D-A325-753720DF668B}" srcOrd="1" destOrd="0" presId="urn:microsoft.com/office/officeart/2005/8/layout/orgChart1"/>
    <dgm:cxn modelId="{71A52233-B944-4401-96B2-3148F82CDF04}" type="presOf" srcId="{A6CB2038-CBD7-4D30-9E96-FE4F12F953E5}" destId="{CBA1C2E0-08A1-44F8-803D-DC05D109649F}" srcOrd="0" destOrd="0" presId="urn:microsoft.com/office/officeart/2005/8/layout/orgChart1"/>
    <dgm:cxn modelId="{F84E7738-6A1B-409C-96C7-4D70024806E6}" type="presOf" srcId="{FB5E95C5-0116-42E6-BD64-AA3621F2FAE9}" destId="{93756E60-D343-4C7A-ADD3-DB9604119CE8}" srcOrd="1" destOrd="0" presId="urn:microsoft.com/office/officeart/2005/8/layout/orgChart1"/>
    <dgm:cxn modelId="{3AB99738-3AB7-4C68-8996-99D9FA90E6DC}" srcId="{A6CB2038-CBD7-4D30-9E96-FE4F12F953E5}" destId="{D1379B3F-1862-4E93-ADF9-8F6390F34B5E}" srcOrd="2" destOrd="0" parTransId="{B2196677-A383-4F03-BA95-EF8E18F2F47C}" sibTransId="{0CCD326B-982F-4CC2-A4EF-E8D3C63FBBBA}"/>
    <dgm:cxn modelId="{51827539-6A51-4A59-B8EB-D1AB9BA2212C}" type="presOf" srcId="{4C9537DC-F2A9-4DBA-891A-8F0AB7FF6517}" destId="{316D7678-170E-475C-89C3-F49FE27340E5}" srcOrd="1" destOrd="0" presId="urn:microsoft.com/office/officeart/2005/8/layout/orgChart1"/>
    <dgm:cxn modelId="{8D97EF3A-2418-40C3-858C-BA0989315602}" srcId="{73B398C4-6EF8-4865-91B3-62270AB90332}" destId="{919D4BB5-8B06-4DEB-9747-DBFC76B9A3F9}" srcOrd="3" destOrd="0" parTransId="{7F6FF221-347E-481B-A6E0-6E36EA1BEC1F}" sibTransId="{288712FF-E4FD-4B3A-B26D-32AC3EC180A9}"/>
    <dgm:cxn modelId="{695B053B-DF42-4C82-BDA5-A66A2928C46F}" type="presOf" srcId="{8F2CD9AA-487A-4C8D-B8A5-C0784143FC86}" destId="{7132393D-65CD-4E46-88AE-3529B57A06A3}" srcOrd="0" destOrd="0" presId="urn:microsoft.com/office/officeart/2005/8/layout/orgChart1"/>
    <dgm:cxn modelId="{CCC7823C-4C24-4650-AF49-A0517A065C57}" type="presOf" srcId="{12F4F720-9E06-43E8-9D40-2375780EC34B}" destId="{883F751D-B6C4-4CC5-93C9-9F8782CAD485}" srcOrd="0" destOrd="0" presId="urn:microsoft.com/office/officeart/2005/8/layout/orgChart1"/>
    <dgm:cxn modelId="{40AF243D-2020-4555-8898-4FF43950620A}" type="presOf" srcId="{919D4BB5-8B06-4DEB-9747-DBFC76B9A3F9}" destId="{00DE1FB4-6C53-4700-A956-B6A20E191913}" srcOrd="1" destOrd="0" presId="urn:microsoft.com/office/officeart/2005/8/layout/orgChart1"/>
    <dgm:cxn modelId="{76CA9140-0A5E-4DF8-9098-BD6CE31422E1}" srcId="{B7BA4258-571E-49AA-B3A8-8136A4F16096}" destId="{9EDD5DCC-EB4E-42D6-94D3-B580D86E3291}" srcOrd="4" destOrd="0" parTransId="{929A94A0-33F3-4A38-80C4-E6A1CF800A30}" sibTransId="{ABEC0B4C-8451-4186-B798-382C25249A71}"/>
    <dgm:cxn modelId="{A15C435D-FFDD-41CB-8453-E6360F1C529E}" srcId="{59BB9025-711F-4ADD-92E1-AB9883D8E3ED}" destId="{8F2CD9AA-487A-4C8D-B8A5-C0784143FC86}" srcOrd="2" destOrd="0" parTransId="{E60BB946-CC2B-4941-8E13-D7F87F13D564}" sibTransId="{A7AFABDA-0AE8-4FB8-B46F-3304CE2B79F0}"/>
    <dgm:cxn modelId="{1E648160-CB8B-496C-814A-68BF5322B91B}" type="presOf" srcId="{AD84B0E5-ADAF-4865-9543-C7082D29450A}" destId="{C9C0D61A-42C4-4F7D-A24E-8AA302592F12}" srcOrd="0" destOrd="0" presId="urn:microsoft.com/office/officeart/2005/8/layout/orgChart1"/>
    <dgm:cxn modelId="{6E596F61-4418-4028-9ADB-A9E5F623D0A6}" type="presOf" srcId="{EAE021D7-F286-4262-94A8-42FC5E06C3ED}" destId="{61C185C9-229D-41DD-9301-3A2692365B88}" srcOrd="0" destOrd="0" presId="urn:microsoft.com/office/officeart/2005/8/layout/orgChart1"/>
    <dgm:cxn modelId="{71F4EC41-E53D-4654-A2E1-4C4CA04DD0A8}" type="presOf" srcId="{1F704CCD-A2D7-4916-9268-A1B32CC32627}" destId="{EB7AE4E8-1C29-4BA1-9EB0-254BF2679BAB}" srcOrd="0" destOrd="0" presId="urn:microsoft.com/office/officeart/2005/8/layout/orgChart1"/>
    <dgm:cxn modelId="{C363EE41-4B58-4A64-9BB4-DFA85701BBD4}" type="presOf" srcId="{B00D011F-F2D0-419C-963D-F76C31475B4D}" destId="{779E4BEC-A844-4B8C-ACFA-6DACEBD810B0}" srcOrd="0" destOrd="0" presId="urn:microsoft.com/office/officeart/2005/8/layout/orgChart1"/>
    <dgm:cxn modelId="{3BEC0062-DBFC-48AA-A11A-AC5DFC2DDB53}" type="presOf" srcId="{29732329-1D1C-41E4-AF3D-77A61E10DF61}" destId="{28A70E54-E6CC-41D8-B536-9F45F449AF81}" srcOrd="0" destOrd="0" presId="urn:microsoft.com/office/officeart/2005/8/layout/orgChart1"/>
    <dgm:cxn modelId="{0DB73F62-7FCC-48D0-A282-A0E7ACA014B8}" type="presOf" srcId="{871D9B37-0681-40A4-9CC4-22A422E77AB7}" destId="{4E36915D-CC4B-4AB9-9F3F-9564CDF77056}" srcOrd="1" destOrd="0" presId="urn:microsoft.com/office/officeart/2005/8/layout/orgChart1"/>
    <dgm:cxn modelId="{EFA81043-FD34-40D4-9787-6F261CCDB365}" srcId="{61F7048F-556E-4041-8430-CD27A1544AA4}" destId="{4C9537DC-F2A9-4DBA-891A-8F0AB7FF6517}" srcOrd="1" destOrd="0" parTransId="{03DA1F8A-9134-42D8-B35A-CD72D397870A}" sibTransId="{603C2C11-A5DB-4B69-83FE-25F4357A4326}"/>
    <dgm:cxn modelId="{C5776543-280F-43A5-8381-8A24D4BB46BD}" srcId="{73B398C4-6EF8-4865-91B3-62270AB90332}" destId="{FB5E95C5-0116-42E6-BD64-AA3621F2FAE9}" srcOrd="2" destOrd="0" parTransId="{C93D1616-2502-4382-B092-2CBF9E4A6B99}" sibTransId="{18F78CDF-C1D7-40D6-A973-4591499D634B}"/>
    <dgm:cxn modelId="{9FB3AA63-CD6E-4C87-8878-97E444CCD06E}" type="presOf" srcId="{AA363D61-C4EA-4077-B175-9F16F388A57D}" destId="{1DA740AA-6192-4721-BAE6-F831F5BAE972}" srcOrd="0" destOrd="0" presId="urn:microsoft.com/office/officeart/2005/8/layout/orgChart1"/>
    <dgm:cxn modelId="{37010364-FBFA-47FE-A84C-EE001C0F2EBF}" type="presOf" srcId="{214C4F71-B87F-4490-B07F-79A308C8E3E1}" destId="{97D85B68-8EAC-4449-9A4E-E921283DB960}" srcOrd="0" destOrd="0" presId="urn:microsoft.com/office/officeart/2005/8/layout/orgChart1"/>
    <dgm:cxn modelId="{89819065-7C14-4F49-8389-566B0C43D7C1}" type="presOf" srcId="{C920028A-971F-43D9-9FF5-648944A0A4AC}" destId="{D1AD6F67-F82E-4A01-9FAF-CF9D41AB9144}" srcOrd="0" destOrd="0" presId="urn:microsoft.com/office/officeart/2005/8/layout/orgChart1"/>
    <dgm:cxn modelId="{9EAFE765-4180-4A83-B8BB-0AF457213845}" type="presOf" srcId="{D9A56F81-6D86-4F37-A14B-4F51AA7D49B8}" destId="{ABD5995D-CC2C-4787-B941-B563E592698A}" srcOrd="0" destOrd="0" presId="urn:microsoft.com/office/officeart/2005/8/layout/orgChart1"/>
    <dgm:cxn modelId="{AAF7C868-193F-404E-A5ED-0E398B825CBA}" type="presOf" srcId="{929A94A0-33F3-4A38-80C4-E6A1CF800A30}" destId="{5A5BF752-BFB5-4E0D-82F8-1196968EE912}" srcOrd="0" destOrd="0" presId="urn:microsoft.com/office/officeart/2005/8/layout/orgChart1"/>
    <dgm:cxn modelId="{6D216969-499B-4BEE-880B-95A9392D6F92}" srcId="{B7BA4258-571E-49AA-B3A8-8136A4F16096}" destId="{C920028A-971F-43D9-9FF5-648944A0A4AC}" srcOrd="2" destOrd="0" parTransId="{E948988B-8833-4E76-9A2A-CCAF98E57E78}" sibTransId="{0FC91A77-2C12-4DFA-8105-FE2657F8CF98}"/>
    <dgm:cxn modelId="{5359ED69-2402-4747-95BB-8C960EDFCA4F}" type="presOf" srcId="{E60BB946-CC2B-4941-8E13-D7F87F13D564}" destId="{43B3070F-1A8C-4144-8C74-EA867212930B}" srcOrd="0" destOrd="0" presId="urn:microsoft.com/office/officeart/2005/8/layout/orgChart1"/>
    <dgm:cxn modelId="{6E473C6B-A6C7-4C66-B5D8-EDAC4CF8BB48}" type="presOf" srcId="{CA4D0DBD-E125-4DD1-9EED-805D9B7965F6}" destId="{9DCBD78D-D4A2-44D6-9C06-6EF736945DA4}" srcOrd="1" destOrd="0" presId="urn:microsoft.com/office/officeart/2005/8/layout/orgChart1"/>
    <dgm:cxn modelId="{C9FEE46C-8206-4FBE-A70F-4653F84E9B26}" type="presOf" srcId="{12F4F720-9E06-43E8-9D40-2375780EC34B}" destId="{E35535E1-892B-41CE-B298-B823A37CBA8E}" srcOrd="1" destOrd="0" presId="urn:microsoft.com/office/officeart/2005/8/layout/orgChart1"/>
    <dgm:cxn modelId="{BAFBF26C-A52A-4DD4-B8B5-BFE9EA2FCCA6}" srcId="{D1379B3F-1862-4E93-ADF9-8F6390F34B5E}" destId="{1F160C2B-5221-475D-B18E-62815ED19CE4}" srcOrd="1" destOrd="0" parTransId="{45447BF2-D769-494B-9A94-092F8268B975}" sibTransId="{0F1971AF-ECE2-4884-8B47-BB4175F9D3DA}"/>
    <dgm:cxn modelId="{9EE5B34D-EA3A-41A9-BDB3-3C24F73E7C38}" type="presOf" srcId="{FB5E95C5-0116-42E6-BD64-AA3621F2FAE9}" destId="{FFC05387-C7E2-4E9F-B841-2488D5CF8195}" srcOrd="0" destOrd="0" presId="urn:microsoft.com/office/officeart/2005/8/layout/orgChart1"/>
    <dgm:cxn modelId="{C56B276F-CA5F-40AC-AA75-B38909151AAB}" srcId="{B7BA4258-571E-49AA-B3A8-8136A4F16096}" destId="{EAE021D7-F286-4262-94A8-42FC5E06C3ED}" srcOrd="3" destOrd="0" parTransId="{8A0F56FD-FEAA-480C-A2A4-712F4B41E2CA}" sibTransId="{90688FA4-0238-4E4C-8ED8-93223E373801}"/>
    <dgm:cxn modelId="{F933F970-1C12-401A-A009-A4DF63C0DDB2}" type="presOf" srcId="{322D18E5-6052-471B-AF44-D3145619962B}" destId="{B2DFA421-EDAD-4A75-97F9-432C04577521}" srcOrd="0" destOrd="0" presId="urn:microsoft.com/office/officeart/2005/8/layout/orgChart1"/>
    <dgm:cxn modelId="{87399351-D710-480C-869A-88EAA13F700D}" type="presOf" srcId="{66CAEEA2-F80C-487C-B33D-E31399E5A41D}" destId="{D087FCE1-D8B5-483B-B5A6-A5C719FF5630}" srcOrd="0" destOrd="0" presId="urn:microsoft.com/office/officeart/2005/8/layout/orgChart1"/>
    <dgm:cxn modelId="{CB73E053-DE2B-432C-AE50-B231F578EBCC}" type="presOf" srcId="{311DF7FC-7691-4BD0-B5E5-FA465B9B020F}" destId="{F845BD37-56B6-4C21-94F8-4C37F8589B18}" srcOrd="1" destOrd="0" presId="urn:microsoft.com/office/officeart/2005/8/layout/orgChart1"/>
    <dgm:cxn modelId="{F609B574-49B4-4E68-A630-EF7D96CD4DBF}" srcId="{A6CB2038-CBD7-4D30-9E96-FE4F12F953E5}" destId="{05751C1F-3510-45AD-ABE3-EA99375C971B}" srcOrd="4" destOrd="0" parTransId="{B8BF0764-0AA4-4743-99AE-B593578AA6C9}" sibTransId="{B501ECE4-5010-46BE-BE1A-50869913AD17}"/>
    <dgm:cxn modelId="{86692476-E868-4C41-8F69-322761E35DC6}" type="presOf" srcId="{94B47D4A-6760-42F7-90B2-F38B7455CDB8}" destId="{4AC3DC3E-609F-4A08-BAD1-0E5053D9D5A8}" srcOrd="0" destOrd="0" presId="urn:microsoft.com/office/officeart/2005/8/layout/orgChart1"/>
    <dgm:cxn modelId="{6D8EDA56-1895-44F0-BAA5-09CFE25A9800}" srcId="{B7BA4258-571E-49AA-B3A8-8136A4F16096}" destId="{A268138D-4589-4470-A6A1-EE6B29B1716A}" srcOrd="0" destOrd="0" parTransId="{8055A812-4268-4F5B-8838-B4ADE092A9A3}" sibTransId="{0D690F58-81E8-456E-BF71-107A52DB710B}"/>
    <dgm:cxn modelId="{CC668358-F50B-4D6B-B530-03E761537593}" type="presOf" srcId="{6FA95364-2956-4BD8-8F66-EDC533CB9F48}" destId="{3414DB94-9BF1-410F-A79C-51F58E372F12}" srcOrd="0" destOrd="0" presId="urn:microsoft.com/office/officeart/2005/8/layout/orgChart1"/>
    <dgm:cxn modelId="{0C165A59-0030-46A2-9206-157ACB5551A0}" srcId="{101949B1-F4C4-4160-99F1-C47CFF569B03}" destId="{A6CB2038-CBD7-4D30-9E96-FE4F12F953E5}" srcOrd="1" destOrd="0" parTransId="{C56D284A-EDB7-44D4-964E-F6DD5CD8A4CD}" sibTransId="{DD561288-FB92-4124-939F-FF5C9347F931}"/>
    <dgm:cxn modelId="{40A9C17A-0C83-4D91-AF6D-90024291507A}" srcId="{59BB9025-711F-4ADD-92E1-AB9883D8E3ED}" destId="{B00D011F-F2D0-419C-963D-F76C31475B4D}" srcOrd="0" destOrd="0" parTransId="{F7825B16-5FD2-46BC-833A-98C7088FC407}" sibTransId="{C4777903-BB9B-406A-B06D-A860CF110B11}"/>
    <dgm:cxn modelId="{7F5F627B-99E3-48A2-8CCF-04DB24FE774B}" type="presOf" srcId="{B7BA4258-571E-49AA-B3A8-8136A4F16096}" destId="{177A6E36-F44B-4AA0-8B67-36FA3A69C6AA}" srcOrd="0" destOrd="0" presId="urn:microsoft.com/office/officeart/2005/8/layout/orgChart1"/>
    <dgm:cxn modelId="{DE1E597C-940E-417F-B0C6-F884BB159976}" type="presOf" srcId="{61F7048F-556E-4041-8430-CD27A1544AA4}" destId="{B8656765-208F-43C2-9BD4-D72541EB3CEB}" srcOrd="0" destOrd="0" presId="urn:microsoft.com/office/officeart/2005/8/layout/orgChart1"/>
    <dgm:cxn modelId="{EBBC4D7D-FBA5-4B40-A9A9-E753A0EA18D6}" type="presOf" srcId="{7F68982D-3000-4CCD-B5DB-B55876B6D063}" destId="{CEA851D8-7D27-4A2B-A9E8-52F8A93E49B0}" srcOrd="0" destOrd="0" presId="urn:microsoft.com/office/officeart/2005/8/layout/orgChart1"/>
    <dgm:cxn modelId="{B68DC47F-5477-4A8A-9D85-DDD8BEA346C7}" type="presOf" srcId="{37046EF5-D8EF-46DE-BEB1-A89C31F35531}" destId="{031C2F9B-B4AF-4658-9A53-14FF86197564}" srcOrd="0" destOrd="0" presId="urn:microsoft.com/office/officeart/2005/8/layout/orgChart1"/>
    <dgm:cxn modelId="{D159F581-793A-45C2-8A71-0548A3A20D92}" type="presOf" srcId="{311DF7FC-7691-4BD0-B5E5-FA465B9B020F}" destId="{99A11F19-B9B9-474F-B206-329766BCF9C4}" srcOrd="0" destOrd="0" presId="urn:microsoft.com/office/officeart/2005/8/layout/orgChart1"/>
    <dgm:cxn modelId="{A5332482-FFE9-4C9A-B58D-2EF950B0CB19}" type="presOf" srcId="{8F2CD9AA-487A-4C8D-B8A5-C0784143FC86}" destId="{EFBF0D22-0C30-4DAC-8856-2BC296ED5AEB}" srcOrd="1" destOrd="0" presId="urn:microsoft.com/office/officeart/2005/8/layout/orgChart1"/>
    <dgm:cxn modelId="{6E389783-41CD-4130-89C0-BED8978A5305}" type="presOf" srcId="{B1217308-5979-4C3C-A289-9A2DD05240A2}" destId="{AF83F3FE-4731-4790-B0AA-09DED9D30D78}" srcOrd="0" destOrd="0" presId="urn:microsoft.com/office/officeart/2005/8/layout/orgChart1"/>
    <dgm:cxn modelId="{FB766D85-3EFD-4801-8C25-741B2DACE1F4}" type="presOf" srcId="{40ADC915-8DD2-46DA-A7D0-16228036FD25}" destId="{3BD99EAE-2956-4471-B5C8-7FA790AC9862}" srcOrd="0" destOrd="0" presId="urn:microsoft.com/office/officeart/2005/8/layout/orgChart1"/>
    <dgm:cxn modelId="{A920FC87-AC5C-4B4C-B633-65E5B90653A3}" type="presOf" srcId="{7EF96449-0BDD-459D-8DB2-9743338C8122}" destId="{98C5F1B1-C5DB-46E0-9CD2-4134137F6380}" srcOrd="0" destOrd="0" presId="urn:microsoft.com/office/officeart/2005/8/layout/orgChart1"/>
    <dgm:cxn modelId="{5ACF0E89-98AB-4BB9-862D-6F5552BB21D7}" type="presOf" srcId="{23FFBFAA-AD4F-46EA-88B5-59A7F315E13B}" destId="{B74D29B5-E495-42CA-BBAC-556F13E83D7A}" srcOrd="0" destOrd="0" presId="urn:microsoft.com/office/officeart/2005/8/layout/orgChart1"/>
    <dgm:cxn modelId="{17FFAA89-36FC-49A4-B3BA-A6562AED155A}" type="presOf" srcId="{AD84B0E5-ADAF-4865-9543-C7082D29450A}" destId="{EE108986-B752-4241-9503-C4E5CDB9B814}" srcOrd="1" destOrd="0" presId="urn:microsoft.com/office/officeart/2005/8/layout/orgChart1"/>
    <dgm:cxn modelId="{52FE4E8C-DFF0-4A58-A5EC-A4F2C67B6193}" type="presOf" srcId="{EAE021D7-F286-4262-94A8-42FC5E06C3ED}" destId="{9C394404-EC64-4A26-8BCD-90D283B745FA}" srcOrd="1" destOrd="0" presId="urn:microsoft.com/office/officeart/2005/8/layout/orgChart1"/>
    <dgm:cxn modelId="{1F27E88D-1BE1-4097-8B19-77DA55D45F5F}" type="presOf" srcId="{4C9537DC-F2A9-4DBA-891A-8F0AB7FF6517}" destId="{50E8F2CB-8E32-40BE-809F-8699A43F07B3}" srcOrd="0" destOrd="0" presId="urn:microsoft.com/office/officeart/2005/8/layout/orgChart1"/>
    <dgm:cxn modelId="{E31C138E-B6F4-491A-A617-E851EE067E89}" type="presOf" srcId="{C920028A-971F-43D9-9FF5-648944A0A4AC}" destId="{F05B384E-5AAA-4858-B6FA-50FAEF4C938C}" srcOrd="1" destOrd="0" presId="urn:microsoft.com/office/officeart/2005/8/layout/orgChart1"/>
    <dgm:cxn modelId="{6C09A48E-3714-44D6-A7DF-22D2BC2464FD}" srcId="{73B398C4-6EF8-4865-91B3-62270AB90332}" destId="{871D9B37-0681-40A4-9CC4-22A422E77AB7}" srcOrd="0" destOrd="0" parTransId="{214C4F71-B87F-4490-B07F-79A308C8E3E1}" sibTransId="{C587F190-5DD3-4652-AB17-2FE987BD88D8}"/>
    <dgm:cxn modelId="{CAB6AD8E-D6C5-4E57-8C33-73290B0002ED}" srcId="{A6CB2038-CBD7-4D30-9E96-FE4F12F953E5}" destId="{CA4D0DBD-E125-4DD1-9EED-805D9B7965F6}" srcOrd="0" destOrd="0" parTransId="{61CAC450-CC55-4D8A-8AAD-2E57840AC1DD}" sibTransId="{5646FA4E-57B1-4018-A32F-5318FDF52968}"/>
    <dgm:cxn modelId="{688F2E8F-4D77-4E31-A6FA-4B05A9BB86C8}" type="presOf" srcId="{871D9B37-0681-40A4-9CC4-22A422E77AB7}" destId="{5273A172-DDBC-4A0C-B73D-9B5F9CA80BD8}" srcOrd="0" destOrd="0" presId="urn:microsoft.com/office/officeart/2005/8/layout/orgChart1"/>
    <dgm:cxn modelId="{13766A90-E095-4809-8849-88B660590D25}" type="presOf" srcId="{C93D1616-2502-4382-B092-2CBF9E4A6B99}" destId="{1F91A5B6-08C5-46DE-BFDB-91BFFBB1239C}" srcOrd="0" destOrd="0" presId="urn:microsoft.com/office/officeart/2005/8/layout/orgChart1"/>
    <dgm:cxn modelId="{EC4F8391-8C80-4C67-8FED-CB47C1CF0D72}" type="presOf" srcId="{E948988B-8833-4E76-9A2A-CCAF98E57E78}" destId="{F7108790-7E10-4E3D-83D0-4662415FDA4C}" srcOrd="0" destOrd="0" presId="urn:microsoft.com/office/officeart/2005/8/layout/orgChart1"/>
    <dgm:cxn modelId="{B35AE291-71CC-4FCF-BFCA-A6A5F9B3B662}" type="presOf" srcId="{4D1A4D58-015D-49A5-ACAF-3A6B9F2E672C}" destId="{A5B06C82-07C9-4B0D-BAA6-562038EB992B}" srcOrd="1" destOrd="0" presId="urn:microsoft.com/office/officeart/2005/8/layout/orgChart1"/>
    <dgm:cxn modelId="{3B031192-5902-4EBF-9595-096EE27053DB}" type="presOf" srcId="{7F6FF221-347E-481B-A6E0-6E36EA1BEC1F}" destId="{103BB15D-7817-4C26-A8D9-A6FD5792723F}" srcOrd="0" destOrd="0" presId="urn:microsoft.com/office/officeart/2005/8/layout/orgChart1"/>
    <dgm:cxn modelId="{85DA549A-18C6-4465-8BEC-60FD439AD0E0}" type="presOf" srcId="{40ADC915-8DD2-46DA-A7D0-16228036FD25}" destId="{74DAB809-2E4E-4F2B-90D4-25D8515930C5}" srcOrd="1" destOrd="0" presId="urn:microsoft.com/office/officeart/2005/8/layout/orgChart1"/>
    <dgm:cxn modelId="{F8BC6F9E-D1CA-4D65-8BD4-1B2D523A0D2F}" type="presOf" srcId="{45447BF2-D769-494B-9A94-092F8268B975}" destId="{9FB22833-87B5-4B59-B97B-99048E494CD0}" srcOrd="0" destOrd="0" presId="urn:microsoft.com/office/officeart/2005/8/layout/orgChart1"/>
    <dgm:cxn modelId="{1750F79F-7B8A-43EB-AFA7-7874393BE94D}" type="presOf" srcId="{61F7048F-556E-4041-8430-CD27A1544AA4}" destId="{6DA1D417-5D8B-4484-B638-092EB008F335}" srcOrd="1" destOrd="0" presId="urn:microsoft.com/office/officeart/2005/8/layout/orgChart1"/>
    <dgm:cxn modelId="{91F318A5-0334-4E49-BB48-8F3847091A1A}" type="presOf" srcId="{94109BD3-FEB7-4B72-AE44-55740A18B4D7}" destId="{D1137998-AC3C-4F81-AD23-F489B52C1690}" srcOrd="1" destOrd="0" presId="urn:microsoft.com/office/officeart/2005/8/layout/orgChart1"/>
    <dgm:cxn modelId="{66E769A5-505C-430F-AD5E-3EFF32BA3659}" type="presOf" srcId="{4D035903-0593-4CD9-AA15-ED8F00746352}" destId="{4EB07FA6-19D2-4FC8-B8DE-1D6A9115EC12}" srcOrd="0" destOrd="0" presId="urn:microsoft.com/office/officeart/2005/8/layout/orgChart1"/>
    <dgm:cxn modelId="{91A911A7-1C6A-4639-9D92-A9096D765D30}" type="presOf" srcId="{925F93E2-E290-4D14-8439-3EFFFD15C34C}" destId="{1259814C-34D0-41FD-A0D2-A0C6422D6367}" srcOrd="0" destOrd="0" presId="urn:microsoft.com/office/officeart/2005/8/layout/orgChart1"/>
    <dgm:cxn modelId="{E51747A8-5598-4865-B116-B02DFE62B089}" type="presOf" srcId="{51FE1276-3EFE-485E-8987-604BA185EABE}" destId="{E749F52E-1D77-4654-8B43-45C82E5EDBE2}" srcOrd="0" destOrd="0" presId="urn:microsoft.com/office/officeart/2005/8/layout/orgChart1"/>
    <dgm:cxn modelId="{0E8839A9-00CA-4269-8D19-CE844FA5C4A0}" type="presOf" srcId="{014E2B07-8539-49F6-9BE8-CAA9DD5D490B}" destId="{A1FD595D-9E88-472A-84AD-8099FB2F6404}" srcOrd="0" destOrd="0" presId="urn:microsoft.com/office/officeart/2005/8/layout/orgChart1"/>
    <dgm:cxn modelId="{029733AB-7514-4C77-8746-7B598122552F}" srcId="{59BB9025-711F-4ADD-92E1-AB9883D8E3ED}" destId="{40ADC915-8DD2-46DA-A7D0-16228036FD25}" srcOrd="3" destOrd="0" parTransId="{6FA95364-2956-4BD8-8F66-EDC533CB9F48}" sibTransId="{C3239F98-2600-4BBF-92CF-DEC56C71EDEE}"/>
    <dgm:cxn modelId="{A66C33B2-FC08-433E-B59D-1DAD7EB8C5B2}" srcId="{CA4D0DBD-E125-4DD1-9EED-805D9B7965F6}" destId="{51FE1276-3EFE-485E-8987-604BA185EABE}" srcOrd="1" destOrd="0" parTransId="{D9A56F81-6D86-4F37-A14B-4F51AA7D49B8}" sibTransId="{CEC97188-9FCE-41E0-A084-E1888A32DA9A}"/>
    <dgm:cxn modelId="{006D5DB3-FF2E-469F-930B-6CE17DFEA0AF}" type="presOf" srcId="{59BB9025-711F-4ADD-92E1-AB9883D8E3ED}" destId="{BCB5C6C4-235F-4C1F-8584-1DB2D69539AD}" srcOrd="0" destOrd="0" presId="urn:microsoft.com/office/officeart/2005/8/layout/orgChart1"/>
    <dgm:cxn modelId="{9ECA81B4-72B9-4AE4-ADBF-5B75F9FCF41A}" type="presOf" srcId="{51FE1276-3EFE-485E-8987-604BA185EABE}" destId="{C3854567-94DF-4743-8CDD-95A3ECF5B8BF}" srcOrd="1" destOrd="0" presId="urn:microsoft.com/office/officeart/2005/8/layout/orgChart1"/>
    <dgm:cxn modelId="{E81C0FB6-78AE-40F1-BA75-52F9B89BE532}" type="presOf" srcId="{101949B1-F4C4-4160-99F1-C47CFF569B03}" destId="{69040BE5-44A2-4BFA-80F0-CCFF88D91F8B}" srcOrd="1" destOrd="0" presId="urn:microsoft.com/office/officeart/2005/8/layout/orgChart1"/>
    <dgm:cxn modelId="{78BC28B7-C2C0-4206-92B7-B33412063153}" type="presOf" srcId="{393CC620-1EC5-4202-A3B8-A44B63B32AF9}" destId="{6AC3C856-885B-4E9B-B609-C96EA2446FFC}" srcOrd="1" destOrd="0" presId="urn:microsoft.com/office/officeart/2005/8/layout/orgChart1"/>
    <dgm:cxn modelId="{C7F74ABA-3A3A-4493-B7DE-26688857B92C}" srcId="{59BB9025-711F-4ADD-92E1-AB9883D8E3ED}" destId="{7EF96449-0BDD-459D-8DB2-9743338C8122}" srcOrd="1" destOrd="0" parTransId="{94B47D4A-6760-42F7-90B2-F38B7455CDB8}" sibTransId="{C2395040-7E30-4E32-BFE1-FEEDF503F3AC}"/>
    <dgm:cxn modelId="{A0110EBF-0044-463A-B620-BCC5D981002E}" type="presOf" srcId="{B2196677-A383-4F03-BA95-EF8E18F2F47C}" destId="{9099E6F3-3D5F-49E3-AD5D-EBF412571D78}" srcOrd="0" destOrd="0" presId="urn:microsoft.com/office/officeart/2005/8/layout/orgChart1"/>
    <dgm:cxn modelId="{81BE19C0-49E6-4B9B-8233-D347973CA173}" type="presOf" srcId="{D1379B3F-1862-4E93-ADF9-8F6390F34B5E}" destId="{54969B3B-89D2-4B80-8CF4-872943733BC4}" srcOrd="1" destOrd="0" presId="urn:microsoft.com/office/officeart/2005/8/layout/orgChart1"/>
    <dgm:cxn modelId="{B9F467C4-0E2F-45E7-B5C5-967660C2489C}" srcId="{4D1A4D58-015D-49A5-ACAF-3A6B9F2E672C}" destId="{59BB9025-711F-4ADD-92E1-AB9883D8E3ED}" srcOrd="1" destOrd="0" parTransId="{B39D73C1-10B3-4D18-A4FB-276862D1C08E}" sibTransId="{8C11274A-A8AE-4B9A-A98E-BE6C5A244673}"/>
    <dgm:cxn modelId="{EBFB91C4-210D-41D0-AA14-A6843416B3B1}" type="presOf" srcId="{B8BF0764-0AA4-4743-99AE-B593578AA6C9}" destId="{7DB0FED7-96C6-40AF-BDC8-ED709C976C8E}" srcOrd="0" destOrd="0" presId="urn:microsoft.com/office/officeart/2005/8/layout/orgChart1"/>
    <dgm:cxn modelId="{5E497DC5-F02C-4BBF-AF4E-64092C70314C}" type="presOf" srcId="{8055A812-4268-4F5B-8838-B4ADE092A9A3}" destId="{113872C5-C506-4A37-AC74-D3764B4B15DE}" srcOrd="0" destOrd="0" presId="urn:microsoft.com/office/officeart/2005/8/layout/orgChart1"/>
    <dgm:cxn modelId="{F675F5CC-38B3-4F13-BA4B-303BD7097A65}" type="presOf" srcId="{4D1A4D58-015D-49A5-ACAF-3A6B9F2E672C}" destId="{7F0DA4A5-4B9F-4E10-8FBC-C2446AB3D466}" srcOrd="0" destOrd="0" presId="urn:microsoft.com/office/officeart/2005/8/layout/orgChart1"/>
    <dgm:cxn modelId="{E692E6CD-BF93-4AD9-9B1C-0229957E7715}" type="presOf" srcId="{9EDD5DCC-EB4E-42D6-94D3-B580D86E3291}" destId="{2741F6FF-0C01-46AF-8E8C-F4BE7101F59E}" srcOrd="1" destOrd="0" presId="urn:microsoft.com/office/officeart/2005/8/layout/orgChart1"/>
    <dgm:cxn modelId="{AF730ECE-422E-4F99-BF9A-7A18B8B3576E}" type="presOf" srcId="{4D035903-0593-4CD9-AA15-ED8F00746352}" destId="{E542D2C6-D585-440F-B3F9-0382C23376BA}" srcOrd="1" destOrd="0" presId="urn:microsoft.com/office/officeart/2005/8/layout/orgChart1"/>
    <dgm:cxn modelId="{A7C851CE-7242-449A-8D80-F3A2D1EE16AE}" type="presOf" srcId="{05751C1F-3510-45AD-ABE3-EA99375C971B}" destId="{1C6F8D55-4C0A-4A82-B7DE-CDD9AED7BB42}" srcOrd="1" destOrd="0" presId="urn:microsoft.com/office/officeart/2005/8/layout/orgChart1"/>
    <dgm:cxn modelId="{47B542D0-107B-4F86-AFBE-0E8262F6CEAB}" type="presOf" srcId="{B00D011F-F2D0-419C-963D-F76C31475B4D}" destId="{73F4BABC-983E-4906-BC5A-5AA3A0B6B329}" srcOrd="1" destOrd="0" presId="urn:microsoft.com/office/officeart/2005/8/layout/orgChart1"/>
    <dgm:cxn modelId="{7E3DCAD2-117F-40A9-A482-91EB4A169835}" type="presOf" srcId="{37046EF5-D8EF-46DE-BEB1-A89C31F35531}" destId="{7AC04004-31D8-4BF8-9249-48B5104C83F2}" srcOrd="1" destOrd="0" presId="urn:microsoft.com/office/officeart/2005/8/layout/orgChart1"/>
    <dgm:cxn modelId="{BB74E5D4-D729-42D6-97A7-D920D6BD9F57}" type="presOf" srcId="{D1379B3F-1862-4E93-ADF9-8F6390F34B5E}" destId="{C4EA09DC-EF4A-42E7-A765-A0F1DBE2D649}" srcOrd="0" destOrd="0" presId="urn:microsoft.com/office/officeart/2005/8/layout/orgChart1"/>
    <dgm:cxn modelId="{11DD77DD-6C9B-4B70-9B69-673A75C6BACA}" srcId="{61F7048F-556E-4041-8430-CD27A1544AA4}" destId="{37046EF5-D8EF-46DE-BEB1-A89C31F35531}" srcOrd="3" destOrd="0" parTransId="{E04A59DE-1B9E-4549-A59F-8CA5C7C37BDC}" sibTransId="{6C0ACF3C-A6B8-4157-B8D3-F08CB6AF34F6}"/>
    <dgm:cxn modelId="{122115DF-C4A8-4A2A-B3C8-50C255EE9D11}" srcId="{A6CB2038-CBD7-4D30-9E96-FE4F12F953E5}" destId="{59264380-7AE4-4CA4-B289-F0E20D9161F3}" srcOrd="3" destOrd="0" parTransId="{66CAEEA2-F80C-487C-B33D-E31399E5A41D}" sibTransId="{BA1A0135-12E7-4585-AE85-9120FD6D07F9}"/>
    <dgm:cxn modelId="{6A5A31DF-DA8F-433D-B895-4A8D1322D7E0}" srcId="{D1379B3F-1862-4E93-ADF9-8F6390F34B5E}" destId="{AD84B0E5-ADAF-4865-9543-C7082D29450A}" srcOrd="0" destOrd="0" parTransId="{014E2B07-8539-49F6-9BE8-CAA9DD5D490B}" sibTransId="{5D16145E-BD64-4F11-9C8D-F45942F34D7B}"/>
    <dgm:cxn modelId="{B6E578DF-2E61-453D-B685-B62F5E4AC5A7}" type="presOf" srcId="{59BB9025-711F-4ADD-92E1-AB9883D8E3ED}" destId="{70C88D2E-FB12-4935-AD82-F57C9603A8E7}" srcOrd="1" destOrd="0" presId="urn:microsoft.com/office/officeart/2005/8/layout/orgChart1"/>
    <dgm:cxn modelId="{DDB438E2-94E5-400A-B353-718EEBE13801}" srcId="{A6CB2038-CBD7-4D30-9E96-FE4F12F953E5}" destId="{4D1A4D58-015D-49A5-ACAF-3A6B9F2E672C}" srcOrd="1" destOrd="0" parTransId="{29732329-1D1C-41E4-AF3D-77A61E10DF61}" sibTransId="{456D7328-4D84-4A38-A07B-D4D8BC740BF4}"/>
    <dgm:cxn modelId="{E802E7E5-9292-41B1-9500-7027E403322B}" srcId="{61F7048F-556E-4041-8430-CD27A1544AA4}" destId="{311DF7FC-7691-4BD0-B5E5-FA465B9B020F}" srcOrd="0" destOrd="0" parTransId="{7F68982D-3000-4CCD-B5DB-B55876B6D063}" sibTransId="{6EA01983-63F7-43BB-B9C0-60AFDCAE5ACD}"/>
    <dgm:cxn modelId="{624BB3E6-C6FA-4E72-B164-97ECC83C2865}" type="presOf" srcId="{59264380-7AE4-4CA4-B289-F0E20D9161F3}" destId="{082B59B1-B035-404C-BE1B-99320B72F68B}" srcOrd="1" destOrd="0" presId="urn:microsoft.com/office/officeart/2005/8/layout/orgChart1"/>
    <dgm:cxn modelId="{DFACC7EA-7A0B-4EAA-8B68-73C9A3642290}" type="presOf" srcId="{CA4D0DBD-E125-4DD1-9EED-805D9B7965F6}" destId="{C9ECEF16-6C7B-4A54-924F-01A9FFEA3780}" srcOrd="0" destOrd="0" presId="urn:microsoft.com/office/officeart/2005/8/layout/orgChart1"/>
    <dgm:cxn modelId="{B9D192EB-558A-4DFC-8147-93F4D04F1EE5}" srcId="{CA4D0DBD-E125-4DD1-9EED-805D9B7965F6}" destId="{4D035903-0593-4CD9-AA15-ED8F00746352}" srcOrd="0" destOrd="0" parTransId="{385DD650-5A17-4C35-B2BC-3949AD2DF945}" sibTransId="{5DEE8B87-9BA8-4E45-8CC0-9A4510701B2C}"/>
    <dgm:cxn modelId="{F60912ED-9D89-4683-89E7-5F265172B9CE}" srcId="{48DB79BB-8826-4431-8649-7F818D1A6063}" destId="{101949B1-F4C4-4160-99F1-C47CFF569B03}" srcOrd="0" destOrd="0" parTransId="{553C6E64-9A14-4BDA-A942-981D0429A645}" sibTransId="{FDC43BDC-FF8C-49FC-A284-34F4311057BB}"/>
    <dgm:cxn modelId="{8A6160F0-E1EF-4916-A0FC-3398041D24C0}" type="presOf" srcId="{48DB79BB-8826-4431-8649-7F818D1A6063}" destId="{93311D81-504D-4B98-B787-3878748155CF}" srcOrd="0" destOrd="0" presId="urn:microsoft.com/office/officeart/2005/8/layout/orgChart1"/>
    <dgm:cxn modelId="{75A37DF0-ECB0-482B-8BB1-12168F78412F}" type="presOf" srcId="{919D4BB5-8B06-4DEB-9747-DBFC76B9A3F9}" destId="{C581E68A-B9A4-4891-A787-ECD9DC601BD7}" srcOrd="0" destOrd="0" presId="urn:microsoft.com/office/officeart/2005/8/layout/orgChart1"/>
    <dgm:cxn modelId="{8403FBF1-EB8F-4504-B192-00AAD88BE627}" type="presOf" srcId="{A268138D-4589-4470-A6A1-EE6B29B1716A}" destId="{1DEC55AF-DC51-4610-815E-0B42944DAC06}" srcOrd="1" destOrd="0" presId="urn:microsoft.com/office/officeart/2005/8/layout/orgChart1"/>
    <dgm:cxn modelId="{9C30FAF4-6E1C-4174-B6FF-ADCAED0795BF}" type="presOf" srcId="{03DA1F8A-9134-42D8-B35A-CD72D397870A}" destId="{A95BF57F-5F70-418C-A7F2-FD8DDD981DD2}" srcOrd="0" destOrd="0" presId="urn:microsoft.com/office/officeart/2005/8/layout/orgChart1"/>
    <dgm:cxn modelId="{9E9876F8-12D8-40CF-B075-1A292CB6F216}" type="presOf" srcId="{A268138D-4589-4470-A6A1-EE6B29B1716A}" destId="{D6AA8F4A-5967-4BC1-8CBB-7B1C2DDD4E5F}" srcOrd="0" destOrd="0" presId="urn:microsoft.com/office/officeart/2005/8/layout/orgChart1"/>
    <dgm:cxn modelId="{AA2B91FA-0F2D-4560-A16E-57C42048EFC2}" srcId="{101949B1-F4C4-4160-99F1-C47CFF569B03}" destId="{B7BA4258-571E-49AA-B3A8-8136A4F16096}" srcOrd="0" destOrd="0" parTransId="{23FFBFAA-AD4F-46EA-88B5-59A7F315E13B}" sibTransId="{1EB532FF-0A32-4B0D-A5E7-B599AA465D8B}"/>
    <dgm:cxn modelId="{061811FE-6A68-43B8-AC0D-38150CF83A14}" srcId="{61F7048F-556E-4041-8430-CD27A1544AA4}" destId="{94109BD3-FEB7-4B72-AE44-55740A18B4D7}" srcOrd="2" destOrd="0" parTransId="{B1217308-5979-4C3C-A289-9A2DD05240A2}" sibTransId="{7536C9D6-E7BE-44D8-9E8E-F6838B451AFF}"/>
    <dgm:cxn modelId="{75B2B258-35A0-455E-B809-864853D0C9E5}" type="presParOf" srcId="{93311D81-504D-4B98-B787-3878748155CF}" destId="{86BCC10B-5663-4F03-B9EA-701ACE3511A8}" srcOrd="0" destOrd="0" presId="urn:microsoft.com/office/officeart/2005/8/layout/orgChart1"/>
    <dgm:cxn modelId="{D5D2F0F8-D749-42CA-AE00-0AD90BB15089}" type="presParOf" srcId="{86BCC10B-5663-4F03-B9EA-701ACE3511A8}" destId="{9230CDD2-CE91-405A-8195-C99254ACB81B}" srcOrd="0" destOrd="0" presId="urn:microsoft.com/office/officeart/2005/8/layout/orgChart1"/>
    <dgm:cxn modelId="{BA17A625-98E1-4307-BFF8-9E3F2CD0398F}" type="presParOf" srcId="{9230CDD2-CE91-405A-8195-C99254ACB81B}" destId="{D0F82EB5-7564-4CE7-85D9-AFE162953C74}" srcOrd="0" destOrd="0" presId="urn:microsoft.com/office/officeart/2005/8/layout/orgChart1"/>
    <dgm:cxn modelId="{3FCCABC9-FAD2-4239-A8E7-CC49D4105D53}" type="presParOf" srcId="{9230CDD2-CE91-405A-8195-C99254ACB81B}" destId="{69040BE5-44A2-4BFA-80F0-CCFF88D91F8B}" srcOrd="1" destOrd="0" presId="urn:microsoft.com/office/officeart/2005/8/layout/orgChart1"/>
    <dgm:cxn modelId="{B3A85F9F-31FB-4981-B20F-057C0A5021F1}" type="presParOf" srcId="{86BCC10B-5663-4F03-B9EA-701ACE3511A8}" destId="{E7DC5816-9CAE-48C0-835A-1BA0938DEE31}" srcOrd="1" destOrd="0" presId="urn:microsoft.com/office/officeart/2005/8/layout/orgChart1"/>
    <dgm:cxn modelId="{E46B03BC-E213-483B-907A-661557E76C0B}" type="presParOf" srcId="{E7DC5816-9CAE-48C0-835A-1BA0938DEE31}" destId="{B74D29B5-E495-42CA-BBAC-556F13E83D7A}" srcOrd="0" destOrd="0" presId="urn:microsoft.com/office/officeart/2005/8/layout/orgChart1"/>
    <dgm:cxn modelId="{C6D5F1FA-6950-4BB5-944D-56C651985986}" type="presParOf" srcId="{E7DC5816-9CAE-48C0-835A-1BA0938DEE31}" destId="{31243B45-F02D-4897-B710-9CA76498A863}" srcOrd="1" destOrd="0" presId="urn:microsoft.com/office/officeart/2005/8/layout/orgChart1"/>
    <dgm:cxn modelId="{39116779-4B6A-41CB-A2AC-4381892C4904}" type="presParOf" srcId="{31243B45-F02D-4897-B710-9CA76498A863}" destId="{99BD42A6-F9E7-48B0-861A-29957E520F8C}" srcOrd="0" destOrd="0" presId="urn:microsoft.com/office/officeart/2005/8/layout/orgChart1"/>
    <dgm:cxn modelId="{26289D50-C736-4A33-82B5-4FA80D44851A}" type="presParOf" srcId="{99BD42A6-F9E7-48B0-861A-29957E520F8C}" destId="{177A6E36-F44B-4AA0-8B67-36FA3A69C6AA}" srcOrd="0" destOrd="0" presId="urn:microsoft.com/office/officeart/2005/8/layout/orgChart1"/>
    <dgm:cxn modelId="{71ED2F38-20A3-43C7-A8C8-78288BB8E3CD}" type="presParOf" srcId="{99BD42A6-F9E7-48B0-861A-29957E520F8C}" destId="{963CEFD3-712F-44C0-8592-309646EADA7B}" srcOrd="1" destOrd="0" presId="urn:microsoft.com/office/officeart/2005/8/layout/orgChart1"/>
    <dgm:cxn modelId="{507BB2AE-A561-4D40-87BA-4A8D48AFCD2D}" type="presParOf" srcId="{31243B45-F02D-4897-B710-9CA76498A863}" destId="{1DFBF184-5CA0-4853-82BB-2FD4EB70F7E7}" srcOrd="1" destOrd="0" presId="urn:microsoft.com/office/officeart/2005/8/layout/orgChart1"/>
    <dgm:cxn modelId="{E1331295-2812-4215-BFB2-DAA8A017FB03}" type="presParOf" srcId="{1DFBF184-5CA0-4853-82BB-2FD4EB70F7E7}" destId="{113872C5-C506-4A37-AC74-D3764B4B15DE}" srcOrd="0" destOrd="0" presId="urn:microsoft.com/office/officeart/2005/8/layout/orgChart1"/>
    <dgm:cxn modelId="{6FA91A8B-56B2-406E-AD46-86BA2D11B9B7}" type="presParOf" srcId="{1DFBF184-5CA0-4853-82BB-2FD4EB70F7E7}" destId="{5A3FBB2D-5709-42DD-A342-801B6707EC70}" srcOrd="1" destOrd="0" presId="urn:microsoft.com/office/officeart/2005/8/layout/orgChart1"/>
    <dgm:cxn modelId="{F0C3F18C-A724-4804-A949-60E3C131A6B6}" type="presParOf" srcId="{5A3FBB2D-5709-42DD-A342-801B6707EC70}" destId="{75ED15CC-88BF-4EBE-B9C9-0E6FBA9A2352}" srcOrd="0" destOrd="0" presId="urn:microsoft.com/office/officeart/2005/8/layout/orgChart1"/>
    <dgm:cxn modelId="{B8148653-BD03-4B5C-80E8-351436EFCC55}" type="presParOf" srcId="{75ED15CC-88BF-4EBE-B9C9-0E6FBA9A2352}" destId="{D6AA8F4A-5967-4BC1-8CBB-7B1C2DDD4E5F}" srcOrd="0" destOrd="0" presId="urn:microsoft.com/office/officeart/2005/8/layout/orgChart1"/>
    <dgm:cxn modelId="{2D91933B-B3C4-4D92-B862-ABA9C6B94EF5}" type="presParOf" srcId="{75ED15CC-88BF-4EBE-B9C9-0E6FBA9A2352}" destId="{1DEC55AF-DC51-4610-815E-0B42944DAC06}" srcOrd="1" destOrd="0" presId="urn:microsoft.com/office/officeart/2005/8/layout/orgChart1"/>
    <dgm:cxn modelId="{730F64F8-9706-413A-B8A1-EF5E648193C8}" type="presParOf" srcId="{5A3FBB2D-5709-42DD-A342-801B6707EC70}" destId="{BDB87AAF-0640-4A65-8340-F67A71E96CD6}" srcOrd="1" destOrd="0" presId="urn:microsoft.com/office/officeart/2005/8/layout/orgChart1"/>
    <dgm:cxn modelId="{EB1089BD-71EF-4FF3-ACCE-9934CE80B1CC}" type="presParOf" srcId="{5A3FBB2D-5709-42DD-A342-801B6707EC70}" destId="{10CF99B5-54E1-4654-BB04-99E29BE193B6}" srcOrd="2" destOrd="0" presId="urn:microsoft.com/office/officeart/2005/8/layout/orgChart1"/>
    <dgm:cxn modelId="{2E622F8A-EC51-4FED-976C-72988C20A4C3}" type="presParOf" srcId="{1DFBF184-5CA0-4853-82BB-2FD4EB70F7E7}" destId="{EB7AE4E8-1C29-4BA1-9EB0-254BF2679BAB}" srcOrd="2" destOrd="0" presId="urn:microsoft.com/office/officeart/2005/8/layout/orgChart1"/>
    <dgm:cxn modelId="{9C7B1FBE-45F7-4EFB-B4E6-A302105034C3}" type="presParOf" srcId="{1DFBF184-5CA0-4853-82BB-2FD4EB70F7E7}" destId="{084695D3-99FC-479C-B826-AFE2A3A8F202}" srcOrd="3" destOrd="0" presId="urn:microsoft.com/office/officeart/2005/8/layout/orgChart1"/>
    <dgm:cxn modelId="{A89E917B-159B-4673-9475-A7DA0A481B96}" type="presParOf" srcId="{084695D3-99FC-479C-B826-AFE2A3A8F202}" destId="{9A434949-6868-47EE-B51F-245E5B2FA3DD}" srcOrd="0" destOrd="0" presId="urn:microsoft.com/office/officeart/2005/8/layout/orgChart1"/>
    <dgm:cxn modelId="{9C5EF48F-0FF6-4543-AB0D-36A0FDA4295D}" type="presParOf" srcId="{9A434949-6868-47EE-B51F-245E5B2FA3DD}" destId="{C68218F2-6E98-4642-85F3-FFC383B17097}" srcOrd="0" destOrd="0" presId="urn:microsoft.com/office/officeart/2005/8/layout/orgChart1"/>
    <dgm:cxn modelId="{A18DC591-1380-4E6E-AF26-3BAB4A01658D}" type="presParOf" srcId="{9A434949-6868-47EE-B51F-245E5B2FA3DD}" destId="{6AC3C856-885B-4E9B-B609-C96EA2446FFC}" srcOrd="1" destOrd="0" presId="urn:microsoft.com/office/officeart/2005/8/layout/orgChart1"/>
    <dgm:cxn modelId="{F452A2AE-4C69-4AE2-A01A-BF6AA910E205}" type="presParOf" srcId="{084695D3-99FC-479C-B826-AFE2A3A8F202}" destId="{450C9FD1-D301-4BDD-B162-15FAEE19E90F}" srcOrd="1" destOrd="0" presId="urn:microsoft.com/office/officeart/2005/8/layout/orgChart1"/>
    <dgm:cxn modelId="{717B0B02-A14B-4875-B2EA-F830CF65093D}" type="presParOf" srcId="{084695D3-99FC-479C-B826-AFE2A3A8F202}" destId="{CB2E426B-069F-4401-AACD-7E50AE9030ED}" srcOrd="2" destOrd="0" presId="urn:microsoft.com/office/officeart/2005/8/layout/orgChart1"/>
    <dgm:cxn modelId="{37BC6C45-CAEF-488E-83C1-FB49D04B86E3}" type="presParOf" srcId="{1DFBF184-5CA0-4853-82BB-2FD4EB70F7E7}" destId="{F7108790-7E10-4E3D-83D0-4662415FDA4C}" srcOrd="4" destOrd="0" presId="urn:microsoft.com/office/officeart/2005/8/layout/orgChart1"/>
    <dgm:cxn modelId="{7754D0CE-96FF-43A9-AC37-6E7C7FC981E1}" type="presParOf" srcId="{1DFBF184-5CA0-4853-82BB-2FD4EB70F7E7}" destId="{DA5EB1A3-AA9A-429A-9275-C3B0A5CE2415}" srcOrd="5" destOrd="0" presId="urn:microsoft.com/office/officeart/2005/8/layout/orgChart1"/>
    <dgm:cxn modelId="{7CD4FA19-F3BE-4FF3-B334-9B99B77B5E50}" type="presParOf" srcId="{DA5EB1A3-AA9A-429A-9275-C3B0A5CE2415}" destId="{BC367831-0131-4F69-B57F-60D5AECD8BDD}" srcOrd="0" destOrd="0" presId="urn:microsoft.com/office/officeart/2005/8/layout/orgChart1"/>
    <dgm:cxn modelId="{B6B8438C-8090-4476-8903-E3BE6B73C0EA}" type="presParOf" srcId="{BC367831-0131-4F69-B57F-60D5AECD8BDD}" destId="{D1AD6F67-F82E-4A01-9FAF-CF9D41AB9144}" srcOrd="0" destOrd="0" presId="urn:microsoft.com/office/officeart/2005/8/layout/orgChart1"/>
    <dgm:cxn modelId="{C2F9E511-AF17-4961-B599-7F28A12CF2C6}" type="presParOf" srcId="{BC367831-0131-4F69-B57F-60D5AECD8BDD}" destId="{F05B384E-5AAA-4858-B6FA-50FAEF4C938C}" srcOrd="1" destOrd="0" presId="urn:microsoft.com/office/officeart/2005/8/layout/orgChart1"/>
    <dgm:cxn modelId="{371AEE1E-D4C4-4F79-A81E-56D727C86926}" type="presParOf" srcId="{DA5EB1A3-AA9A-429A-9275-C3B0A5CE2415}" destId="{E459376D-BD38-4164-8B63-2D3AEF76A98F}" srcOrd="1" destOrd="0" presId="urn:microsoft.com/office/officeart/2005/8/layout/orgChart1"/>
    <dgm:cxn modelId="{C02611BC-4039-4809-BC6D-C8F63B39255E}" type="presParOf" srcId="{DA5EB1A3-AA9A-429A-9275-C3B0A5CE2415}" destId="{E2DD096D-418F-4291-B736-ABE597F04BD5}" srcOrd="2" destOrd="0" presId="urn:microsoft.com/office/officeart/2005/8/layout/orgChart1"/>
    <dgm:cxn modelId="{0D8CF65C-0CB7-4044-A965-136E52E254D2}" type="presParOf" srcId="{1DFBF184-5CA0-4853-82BB-2FD4EB70F7E7}" destId="{374E4313-9D7D-4A64-867D-37887668A38B}" srcOrd="6" destOrd="0" presId="urn:microsoft.com/office/officeart/2005/8/layout/orgChart1"/>
    <dgm:cxn modelId="{C7124D3D-3AEA-4D7E-BFCC-B912676D6417}" type="presParOf" srcId="{1DFBF184-5CA0-4853-82BB-2FD4EB70F7E7}" destId="{0F1C0BB4-2E58-4D25-A0D7-85654C5E8574}" srcOrd="7" destOrd="0" presId="urn:microsoft.com/office/officeart/2005/8/layout/orgChart1"/>
    <dgm:cxn modelId="{0B3894F6-7AD7-4AE7-9235-F61BE81CCD25}" type="presParOf" srcId="{0F1C0BB4-2E58-4D25-A0D7-85654C5E8574}" destId="{C8C4F528-EFCC-4616-BA37-43471E329051}" srcOrd="0" destOrd="0" presId="urn:microsoft.com/office/officeart/2005/8/layout/orgChart1"/>
    <dgm:cxn modelId="{26667C09-2C85-483F-8124-A14DD2C07058}" type="presParOf" srcId="{C8C4F528-EFCC-4616-BA37-43471E329051}" destId="{61C185C9-229D-41DD-9301-3A2692365B88}" srcOrd="0" destOrd="0" presId="urn:microsoft.com/office/officeart/2005/8/layout/orgChart1"/>
    <dgm:cxn modelId="{6D8A81EC-2FD9-4083-826D-65775C00DA34}" type="presParOf" srcId="{C8C4F528-EFCC-4616-BA37-43471E329051}" destId="{9C394404-EC64-4A26-8BCD-90D283B745FA}" srcOrd="1" destOrd="0" presId="urn:microsoft.com/office/officeart/2005/8/layout/orgChart1"/>
    <dgm:cxn modelId="{E14E2A79-432E-4C89-B2CA-E809274B8830}" type="presParOf" srcId="{0F1C0BB4-2E58-4D25-A0D7-85654C5E8574}" destId="{FF58647C-8454-41A7-9EAE-2603DD3247A6}" srcOrd="1" destOrd="0" presId="urn:microsoft.com/office/officeart/2005/8/layout/orgChart1"/>
    <dgm:cxn modelId="{7CFF9614-C19A-40B9-96A9-248DA96F713B}" type="presParOf" srcId="{0F1C0BB4-2E58-4D25-A0D7-85654C5E8574}" destId="{54A68B93-CE81-47C9-9D26-1B8B77C704E7}" srcOrd="2" destOrd="0" presId="urn:microsoft.com/office/officeart/2005/8/layout/orgChart1"/>
    <dgm:cxn modelId="{E865FC5E-5E05-4138-8825-C7759125FC66}" type="presParOf" srcId="{1DFBF184-5CA0-4853-82BB-2FD4EB70F7E7}" destId="{5A5BF752-BFB5-4E0D-82F8-1196968EE912}" srcOrd="8" destOrd="0" presId="urn:microsoft.com/office/officeart/2005/8/layout/orgChart1"/>
    <dgm:cxn modelId="{ADE56CAC-ABF4-4138-807C-829858C90179}" type="presParOf" srcId="{1DFBF184-5CA0-4853-82BB-2FD4EB70F7E7}" destId="{1FD711C2-AF67-40E9-B096-EAD280AE3C2A}" srcOrd="9" destOrd="0" presId="urn:microsoft.com/office/officeart/2005/8/layout/orgChart1"/>
    <dgm:cxn modelId="{B440E2C1-D3FA-482B-BA53-AE5735A9A5FF}" type="presParOf" srcId="{1FD711C2-AF67-40E9-B096-EAD280AE3C2A}" destId="{8E41689A-0482-4FC2-BA02-9AB9A166CBF7}" srcOrd="0" destOrd="0" presId="urn:microsoft.com/office/officeart/2005/8/layout/orgChart1"/>
    <dgm:cxn modelId="{2560DF0B-AC31-4E4A-A91C-58F21B719A83}" type="presParOf" srcId="{8E41689A-0482-4FC2-BA02-9AB9A166CBF7}" destId="{D83B0FBB-9594-48DE-9BEE-8E2B4202FB03}" srcOrd="0" destOrd="0" presId="urn:microsoft.com/office/officeart/2005/8/layout/orgChart1"/>
    <dgm:cxn modelId="{47F04434-D65A-4C11-99D3-2707F7E746ED}" type="presParOf" srcId="{8E41689A-0482-4FC2-BA02-9AB9A166CBF7}" destId="{2741F6FF-0C01-46AF-8E8C-F4BE7101F59E}" srcOrd="1" destOrd="0" presId="urn:microsoft.com/office/officeart/2005/8/layout/orgChart1"/>
    <dgm:cxn modelId="{E3273F44-3E9B-45E4-ABBE-D4D4566AF23D}" type="presParOf" srcId="{1FD711C2-AF67-40E9-B096-EAD280AE3C2A}" destId="{DA67614C-6F53-4A61-A610-EFC2C0550C49}" srcOrd="1" destOrd="0" presId="urn:microsoft.com/office/officeart/2005/8/layout/orgChart1"/>
    <dgm:cxn modelId="{EFC1DA66-DD8D-4C0F-AD39-3D702FE51706}" type="presParOf" srcId="{1FD711C2-AF67-40E9-B096-EAD280AE3C2A}" destId="{BCDF0194-F36A-4F88-889E-775C40224C5C}" srcOrd="2" destOrd="0" presId="urn:microsoft.com/office/officeart/2005/8/layout/orgChart1"/>
    <dgm:cxn modelId="{16A6DA15-734A-4E1D-A3C6-3A55AF90BCD5}" type="presParOf" srcId="{31243B45-F02D-4897-B710-9CA76498A863}" destId="{9679D70B-4084-4DE9-9451-51BC80C4CDB7}" srcOrd="2" destOrd="0" presId="urn:microsoft.com/office/officeart/2005/8/layout/orgChart1"/>
    <dgm:cxn modelId="{FD62245D-2050-4A83-A233-553B94D58EF8}" type="presParOf" srcId="{E7DC5816-9CAE-48C0-835A-1BA0938DEE31}" destId="{095210FC-C5B2-424A-94DF-0F42E72CF33C}" srcOrd="2" destOrd="0" presId="urn:microsoft.com/office/officeart/2005/8/layout/orgChart1"/>
    <dgm:cxn modelId="{6D0B52DD-EE22-4E03-B28F-2FD09FE8F9DB}" type="presParOf" srcId="{E7DC5816-9CAE-48C0-835A-1BA0938DEE31}" destId="{636507A1-62EC-45DB-952C-0C9F1F10094D}" srcOrd="3" destOrd="0" presId="urn:microsoft.com/office/officeart/2005/8/layout/orgChart1"/>
    <dgm:cxn modelId="{929E7BEB-C659-4D9E-93F5-6BA70921F209}" type="presParOf" srcId="{636507A1-62EC-45DB-952C-0C9F1F10094D}" destId="{6ECAFD97-90C0-4599-A8B3-48C30A9D0985}" srcOrd="0" destOrd="0" presId="urn:microsoft.com/office/officeart/2005/8/layout/orgChart1"/>
    <dgm:cxn modelId="{90ECBF7C-8E75-44E5-9CDF-CA7B626C113A}" type="presParOf" srcId="{6ECAFD97-90C0-4599-A8B3-48C30A9D0985}" destId="{CBA1C2E0-08A1-44F8-803D-DC05D109649F}" srcOrd="0" destOrd="0" presId="urn:microsoft.com/office/officeart/2005/8/layout/orgChart1"/>
    <dgm:cxn modelId="{1A122C75-BF08-4C7C-BE8E-4390038FAA94}" type="presParOf" srcId="{6ECAFD97-90C0-4599-A8B3-48C30A9D0985}" destId="{D105B3EA-94D0-4879-8688-A8350F8D9A68}" srcOrd="1" destOrd="0" presId="urn:microsoft.com/office/officeart/2005/8/layout/orgChart1"/>
    <dgm:cxn modelId="{6A094ECF-EF58-450D-811A-8A3B49A28722}" type="presParOf" srcId="{636507A1-62EC-45DB-952C-0C9F1F10094D}" destId="{2718AAFB-F303-46FF-B71E-E04824224DAE}" srcOrd="1" destOrd="0" presId="urn:microsoft.com/office/officeart/2005/8/layout/orgChart1"/>
    <dgm:cxn modelId="{54573642-1803-4291-9F4E-B15A93036E7E}" type="presParOf" srcId="{2718AAFB-F303-46FF-B71E-E04824224DAE}" destId="{6ADF428A-6578-4C4F-B426-95CB045C1D7E}" srcOrd="0" destOrd="0" presId="urn:microsoft.com/office/officeart/2005/8/layout/orgChart1"/>
    <dgm:cxn modelId="{B6B80644-450A-4927-9EE1-30255D37B4E7}" type="presParOf" srcId="{2718AAFB-F303-46FF-B71E-E04824224DAE}" destId="{41A52ECA-BBAD-4F1E-867B-45AD6CDDBAEF}" srcOrd="1" destOrd="0" presId="urn:microsoft.com/office/officeart/2005/8/layout/orgChart1"/>
    <dgm:cxn modelId="{D2DF66E8-02ED-4949-8880-C19A4E9CE672}" type="presParOf" srcId="{41A52ECA-BBAD-4F1E-867B-45AD6CDDBAEF}" destId="{F3E4F93B-E5EA-4735-8EE2-FF9445AB530E}" srcOrd="0" destOrd="0" presId="urn:microsoft.com/office/officeart/2005/8/layout/orgChart1"/>
    <dgm:cxn modelId="{22DBB9AF-0C42-4B08-8B43-70719FEFD4D7}" type="presParOf" srcId="{F3E4F93B-E5EA-4735-8EE2-FF9445AB530E}" destId="{C9ECEF16-6C7B-4A54-924F-01A9FFEA3780}" srcOrd="0" destOrd="0" presId="urn:microsoft.com/office/officeart/2005/8/layout/orgChart1"/>
    <dgm:cxn modelId="{37F60145-24BD-43FD-87C1-F371B87AABD0}" type="presParOf" srcId="{F3E4F93B-E5EA-4735-8EE2-FF9445AB530E}" destId="{9DCBD78D-D4A2-44D6-9C06-6EF736945DA4}" srcOrd="1" destOrd="0" presId="urn:microsoft.com/office/officeart/2005/8/layout/orgChart1"/>
    <dgm:cxn modelId="{65673F14-8C21-4454-A9C4-8F77EEFC0FDE}" type="presParOf" srcId="{41A52ECA-BBAD-4F1E-867B-45AD6CDDBAEF}" destId="{BDCB6324-DE22-4F88-BB07-4B9AA069F478}" srcOrd="1" destOrd="0" presId="urn:microsoft.com/office/officeart/2005/8/layout/orgChart1"/>
    <dgm:cxn modelId="{32422D38-AF1F-4B2B-A7F7-748B70C8A967}" type="presParOf" srcId="{BDCB6324-DE22-4F88-BB07-4B9AA069F478}" destId="{7EC32ED6-B049-4E08-898B-100D83ADDA72}" srcOrd="0" destOrd="0" presId="urn:microsoft.com/office/officeart/2005/8/layout/orgChart1"/>
    <dgm:cxn modelId="{DCE60A41-20C7-4D71-9936-67341F89CB65}" type="presParOf" srcId="{BDCB6324-DE22-4F88-BB07-4B9AA069F478}" destId="{A6E2E68C-3381-46FE-9BFA-D040EAEDE09A}" srcOrd="1" destOrd="0" presId="urn:microsoft.com/office/officeart/2005/8/layout/orgChart1"/>
    <dgm:cxn modelId="{32D1E4AC-CC21-4449-92D9-BA2969AC53AD}" type="presParOf" srcId="{A6E2E68C-3381-46FE-9BFA-D040EAEDE09A}" destId="{5340511B-1F6A-4B5C-845A-495D02648334}" srcOrd="0" destOrd="0" presId="urn:microsoft.com/office/officeart/2005/8/layout/orgChart1"/>
    <dgm:cxn modelId="{0408B8FE-347D-41C5-AA13-FCEA407AE4AA}" type="presParOf" srcId="{5340511B-1F6A-4B5C-845A-495D02648334}" destId="{4EB07FA6-19D2-4FC8-B8DE-1D6A9115EC12}" srcOrd="0" destOrd="0" presId="urn:microsoft.com/office/officeart/2005/8/layout/orgChart1"/>
    <dgm:cxn modelId="{AEDE0830-BE57-4D65-937B-526D90265773}" type="presParOf" srcId="{5340511B-1F6A-4B5C-845A-495D02648334}" destId="{E542D2C6-D585-440F-B3F9-0382C23376BA}" srcOrd="1" destOrd="0" presId="urn:microsoft.com/office/officeart/2005/8/layout/orgChart1"/>
    <dgm:cxn modelId="{2965B3A8-40C4-4970-B501-89AFF2140890}" type="presParOf" srcId="{A6E2E68C-3381-46FE-9BFA-D040EAEDE09A}" destId="{0F69F22F-678C-47F5-A385-92F083666F98}" srcOrd="1" destOrd="0" presId="urn:microsoft.com/office/officeart/2005/8/layout/orgChart1"/>
    <dgm:cxn modelId="{4537019C-45CF-49E5-AC1E-6181B21917E8}" type="presParOf" srcId="{A6E2E68C-3381-46FE-9BFA-D040EAEDE09A}" destId="{869F1FA1-3505-4645-B8F2-8FCF8E917710}" srcOrd="2" destOrd="0" presId="urn:microsoft.com/office/officeart/2005/8/layout/orgChart1"/>
    <dgm:cxn modelId="{98AF9147-35AA-4873-A100-CC40270434FD}" type="presParOf" srcId="{BDCB6324-DE22-4F88-BB07-4B9AA069F478}" destId="{ABD5995D-CC2C-4787-B941-B563E592698A}" srcOrd="2" destOrd="0" presId="urn:microsoft.com/office/officeart/2005/8/layout/orgChart1"/>
    <dgm:cxn modelId="{664676C0-8C5E-484A-99FA-A50F6028ADFF}" type="presParOf" srcId="{BDCB6324-DE22-4F88-BB07-4B9AA069F478}" destId="{83C499FF-C312-4297-8257-30875FDB059B}" srcOrd="3" destOrd="0" presId="urn:microsoft.com/office/officeart/2005/8/layout/orgChart1"/>
    <dgm:cxn modelId="{2417F717-5FAD-4BCD-B7CF-CCA0E3D9C3DF}" type="presParOf" srcId="{83C499FF-C312-4297-8257-30875FDB059B}" destId="{401E1604-2EF5-483D-A76A-CCE526FEE7D6}" srcOrd="0" destOrd="0" presId="urn:microsoft.com/office/officeart/2005/8/layout/orgChart1"/>
    <dgm:cxn modelId="{35187774-DD38-4345-A755-FFE58EF28631}" type="presParOf" srcId="{401E1604-2EF5-483D-A76A-CCE526FEE7D6}" destId="{E749F52E-1D77-4654-8B43-45C82E5EDBE2}" srcOrd="0" destOrd="0" presId="urn:microsoft.com/office/officeart/2005/8/layout/orgChart1"/>
    <dgm:cxn modelId="{E225740D-1B3A-426D-8EA7-231AF16B1E7B}" type="presParOf" srcId="{401E1604-2EF5-483D-A76A-CCE526FEE7D6}" destId="{C3854567-94DF-4743-8CDD-95A3ECF5B8BF}" srcOrd="1" destOrd="0" presId="urn:microsoft.com/office/officeart/2005/8/layout/orgChart1"/>
    <dgm:cxn modelId="{329E5545-D3B9-4015-8596-FE3C3C014582}" type="presParOf" srcId="{83C499FF-C312-4297-8257-30875FDB059B}" destId="{436EC94C-17BF-486D-A0C5-1A6648E3EF6E}" srcOrd="1" destOrd="0" presId="urn:microsoft.com/office/officeart/2005/8/layout/orgChart1"/>
    <dgm:cxn modelId="{3C1F1A60-8D3B-458C-902B-B41A7FB27CED}" type="presParOf" srcId="{83C499FF-C312-4297-8257-30875FDB059B}" destId="{121CF03E-5B00-48A4-B1E4-53CA3FF70162}" srcOrd="2" destOrd="0" presId="urn:microsoft.com/office/officeart/2005/8/layout/orgChart1"/>
    <dgm:cxn modelId="{1671BA21-F795-46E0-BC8B-98B530484410}" type="presParOf" srcId="{41A52ECA-BBAD-4F1E-867B-45AD6CDDBAEF}" destId="{4D74DE96-9131-43E8-A90F-AE1E3D415732}" srcOrd="2" destOrd="0" presId="urn:microsoft.com/office/officeart/2005/8/layout/orgChart1"/>
    <dgm:cxn modelId="{5E8BF28A-1988-40FC-9B11-1796386FC2B8}" type="presParOf" srcId="{2718AAFB-F303-46FF-B71E-E04824224DAE}" destId="{28A70E54-E6CC-41D8-B536-9F45F449AF81}" srcOrd="2" destOrd="0" presId="urn:microsoft.com/office/officeart/2005/8/layout/orgChart1"/>
    <dgm:cxn modelId="{CE871205-BC7D-4420-B554-26A3A03885F0}" type="presParOf" srcId="{2718AAFB-F303-46FF-B71E-E04824224DAE}" destId="{35D19062-4580-4B28-A583-2207C92FCCAD}" srcOrd="3" destOrd="0" presId="urn:microsoft.com/office/officeart/2005/8/layout/orgChart1"/>
    <dgm:cxn modelId="{71FD46B4-1F13-414A-9A17-C05B8C493B4A}" type="presParOf" srcId="{35D19062-4580-4B28-A583-2207C92FCCAD}" destId="{75448E46-D054-4093-91EB-39F2AD117429}" srcOrd="0" destOrd="0" presId="urn:microsoft.com/office/officeart/2005/8/layout/orgChart1"/>
    <dgm:cxn modelId="{B17B5F60-530C-4784-B568-BF08005BBBAD}" type="presParOf" srcId="{75448E46-D054-4093-91EB-39F2AD117429}" destId="{7F0DA4A5-4B9F-4E10-8FBC-C2446AB3D466}" srcOrd="0" destOrd="0" presId="urn:microsoft.com/office/officeart/2005/8/layout/orgChart1"/>
    <dgm:cxn modelId="{EFBEFAB4-4DC5-4B19-B5FC-84D05063B055}" type="presParOf" srcId="{75448E46-D054-4093-91EB-39F2AD117429}" destId="{A5B06C82-07C9-4B0D-BAA6-562038EB992B}" srcOrd="1" destOrd="0" presId="urn:microsoft.com/office/officeart/2005/8/layout/orgChart1"/>
    <dgm:cxn modelId="{AA229058-4D83-4CFF-9B64-5A57EDFDDCB7}" type="presParOf" srcId="{35D19062-4580-4B28-A583-2207C92FCCAD}" destId="{496D5386-6185-4C31-8F75-1734AC842131}" srcOrd="1" destOrd="0" presId="urn:microsoft.com/office/officeart/2005/8/layout/orgChart1"/>
    <dgm:cxn modelId="{5B771BE1-924F-4508-903A-DF1A3E6CA895}" type="presParOf" srcId="{496D5386-6185-4C31-8F75-1734AC842131}" destId="{1259814C-34D0-41FD-A0D2-A0C6422D6367}" srcOrd="0" destOrd="0" presId="urn:microsoft.com/office/officeart/2005/8/layout/orgChart1"/>
    <dgm:cxn modelId="{CCEA9D4B-DAEF-4763-9E28-DF58F03B7787}" type="presParOf" srcId="{496D5386-6185-4C31-8F75-1734AC842131}" destId="{0238CDCB-D4CD-437E-90A3-D7F61744B1EC}" srcOrd="1" destOrd="0" presId="urn:microsoft.com/office/officeart/2005/8/layout/orgChart1"/>
    <dgm:cxn modelId="{7ADFE4E4-3E7D-49C3-ABAD-3C81EF19BA56}" type="presParOf" srcId="{0238CDCB-D4CD-437E-90A3-D7F61744B1EC}" destId="{748C9F12-458D-48B0-8609-CBDF76546242}" srcOrd="0" destOrd="0" presId="urn:microsoft.com/office/officeart/2005/8/layout/orgChart1"/>
    <dgm:cxn modelId="{2A54EB56-A56C-4977-9D02-1C3FA994D3C1}" type="presParOf" srcId="{748C9F12-458D-48B0-8609-CBDF76546242}" destId="{B8656765-208F-43C2-9BD4-D72541EB3CEB}" srcOrd="0" destOrd="0" presId="urn:microsoft.com/office/officeart/2005/8/layout/orgChart1"/>
    <dgm:cxn modelId="{5107A824-9B6C-4644-8077-9482E4ED4FB7}" type="presParOf" srcId="{748C9F12-458D-48B0-8609-CBDF76546242}" destId="{6DA1D417-5D8B-4484-B638-092EB008F335}" srcOrd="1" destOrd="0" presId="urn:microsoft.com/office/officeart/2005/8/layout/orgChart1"/>
    <dgm:cxn modelId="{956CB31E-0457-4224-83FC-770194B161AC}" type="presParOf" srcId="{0238CDCB-D4CD-437E-90A3-D7F61744B1EC}" destId="{E10C1705-2A53-41D3-A43D-A1B24FCECF85}" srcOrd="1" destOrd="0" presId="urn:microsoft.com/office/officeart/2005/8/layout/orgChart1"/>
    <dgm:cxn modelId="{74FDD1A2-63EA-4191-A061-5275F0CF899F}" type="presParOf" srcId="{E10C1705-2A53-41D3-A43D-A1B24FCECF85}" destId="{CEA851D8-7D27-4A2B-A9E8-52F8A93E49B0}" srcOrd="0" destOrd="0" presId="urn:microsoft.com/office/officeart/2005/8/layout/orgChart1"/>
    <dgm:cxn modelId="{425A90D0-5983-45EF-9BF6-05BFE9E372D6}" type="presParOf" srcId="{E10C1705-2A53-41D3-A43D-A1B24FCECF85}" destId="{F4784CAE-40AC-444B-A1EB-5278795FD26E}" srcOrd="1" destOrd="0" presId="urn:microsoft.com/office/officeart/2005/8/layout/orgChart1"/>
    <dgm:cxn modelId="{B02EC88B-9FC1-46A8-9D59-9D0C2E2D9FE6}" type="presParOf" srcId="{F4784CAE-40AC-444B-A1EB-5278795FD26E}" destId="{202BF706-595D-4E82-A0CD-156AA39714A9}" srcOrd="0" destOrd="0" presId="urn:microsoft.com/office/officeart/2005/8/layout/orgChart1"/>
    <dgm:cxn modelId="{87027D36-C13A-46F1-BB65-1FACE9A73DF4}" type="presParOf" srcId="{202BF706-595D-4E82-A0CD-156AA39714A9}" destId="{99A11F19-B9B9-474F-B206-329766BCF9C4}" srcOrd="0" destOrd="0" presId="urn:microsoft.com/office/officeart/2005/8/layout/orgChart1"/>
    <dgm:cxn modelId="{7959DB47-DB50-440A-9E5F-4DC4E4B28C01}" type="presParOf" srcId="{202BF706-595D-4E82-A0CD-156AA39714A9}" destId="{F845BD37-56B6-4C21-94F8-4C37F8589B18}" srcOrd="1" destOrd="0" presId="urn:microsoft.com/office/officeart/2005/8/layout/orgChart1"/>
    <dgm:cxn modelId="{AA7EE4B6-F851-4F28-8A87-6E5443704BA6}" type="presParOf" srcId="{F4784CAE-40AC-444B-A1EB-5278795FD26E}" destId="{86523ECA-2D2B-49B9-814C-DDC2D34ABBD1}" srcOrd="1" destOrd="0" presId="urn:microsoft.com/office/officeart/2005/8/layout/orgChart1"/>
    <dgm:cxn modelId="{E64F6479-B164-4B12-81EF-7926D78A9473}" type="presParOf" srcId="{F4784CAE-40AC-444B-A1EB-5278795FD26E}" destId="{64FDC446-0875-47D8-B54E-76E0D1D3D522}" srcOrd="2" destOrd="0" presId="urn:microsoft.com/office/officeart/2005/8/layout/orgChart1"/>
    <dgm:cxn modelId="{4F8401EE-F0EF-46B1-BE72-7429FE0838CA}" type="presParOf" srcId="{E10C1705-2A53-41D3-A43D-A1B24FCECF85}" destId="{A95BF57F-5F70-418C-A7F2-FD8DDD981DD2}" srcOrd="2" destOrd="0" presId="urn:microsoft.com/office/officeart/2005/8/layout/orgChart1"/>
    <dgm:cxn modelId="{06F4D279-D392-4330-9075-7EF1C04A7137}" type="presParOf" srcId="{E10C1705-2A53-41D3-A43D-A1B24FCECF85}" destId="{ACA86303-06E1-4B06-B105-C07FB37C505B}" srcOrd="3" destOrd="0" presId="urn:microsoft.com/office/officeart/2005/8/layout/orgChart1"/>
    <dgm:cxn modelId="{B04C9503-1699-4000-86B8-7B0222F3B622}" type="presParOf" srcId="{ACA86303-06E1-4B06-B105-C07FB37C505B}" destId="{4C0DF1ED-459B-4570-A9CF-6FD236225A0F}" srcOrd="0" destOrd="0" presId="urn:microsoft.com/office/officeart/2005/8/layout/orgChart1"/>
    <dgm:cxn modelId="{4A94FB21-2656-410C-9648-07E18BA40D01}" type="presParOf" srcId="{4C0DF1ED-459B-4570-A9CF-6FD236225A0F}" destId="{50E8F2CB-8E32-40BE-809F-8699A43F07B3}" srcOrd="0" destOrd="0" presId="urn:microsoft.com/office/officeart/2005/8/layout/orgChart1"/>
    <dgm:cxn modelId="{C3A3EBDC-F9B5-4F62-BF4E-BB68ACDB3AD1}" type="presParOf" srcId="{4C0DF1ED-459B-4570-A9CF-6FD236225A0F}" destId="{316D7678-170E-475C-89C3-F49FE27340E5}" srcOrd="1" destOrd="0" presId="urn:microsoft.com/office/officeart/2005/8/layout/orgChart1"/>
    <dgm:cxn modelId="{3BF73F04-923F-4EFD-9B9F-68FE868D532B}" type="presParOf" srcId="{ACA86303-06E1-4B06-B105-C07FB37C505B}" destId="{24811730-9192-4D20-9896-2CD6F5148053}" srcOrd="1" destOrd="0" presId="urn:microsoft.com/office/officeart/2005/8/layout/orgChart1"/>
    <dgm:cxn modelId="{483402B8-0F13-49DD-B9EF-6F470C8F64DE}" type="presParOf" srcId="{ACA86303-06E1-4B06-B105-C07FB37C505B}" destId="{0F5674C9-6B48-4901-BC75-CF1D90FFA8B9}" srcOrd="2" destOrd="0" presId="urn:microsoft.com/office/officeart/2005/8/layout/orgChart1"/>
    <dgm:cxn modelId="{FFC39677-EC47-45A6-B09F-9E458E957254}" type="presParOf" srcId="{E10C1705-2A53-41D3-A43D-A1B24FCECF85}" destId="{AF83F3FE-4731-4790-B0AA-09DED9D30D78}" srcOrd="4" destOrd="0" presId="urn:microsoft.com/office/officeart/2005/8/layout/orgChart1"/>
    <dgm:cxn modelId="{D19B2F91-9CBD-4A03-B7B7-DE5C10EA3352}" type="presParOf" srcId="{E10C1705-2A53-41D3-A43D-A1B24FCECF85}" destId="{E2F03CFE-0BB5-46F7-9E7B-285E703DA912}" srcOrd="5" destOrd="0" presId="urn:microsoft.com/office/officeart/2005/8/layout/orgChart1"/>
    <dgm:cxn modelId="{62BCD415-807B-4C7D-A4A8-76156A9367B9}" type="presParOf" srcId="{E2F03CFE-0BB5-46F7-9E7B-285E703DA912}" destId="{E96B05B4-C287-475C-9206-13884C98613D}" srcOrd="0" destOrd="0" presId="urn:microsoft.com/office/officeart/2005/8/layout/orgChart1"/>
    <dgm:cxn modelId="{C8F7E1D2-2823-45B1-B6C8-2A4D647F14A9}" type="presParOf" srcId="{E96B05B4-C287-475C-9206-13884C98613D}" destId="{79D8374E-0F18-49F1-9DF0-809657489F80}" srcOrd="0" destOrd="0" presId="urn:microsoft.com/office/officeart/2005/8/layout/orgChart1"/>
    <dgm:cxn modelId="{F046D191-44AE-4145-A8FD-8F620638F658}" type="presParOf" srcId="{E96B05B4-C287-475C-9206-13884C98613D}" destId="{D1137998-AC3C-4F81-AD23-F489B52C1690}" srcOrd="1" destOrd="0" presId="urn:microsoft.com/office/officeart/2005/8/layout/orgChart1"/>
    <dgm:cxn modelId="{7E9E74A9-3096-4E39-B65E-D03F91610A67}" type="presParOf" srcId="{E2F03CFE-0BB5-46F7-9E7B-285E703DA912}" destId="{E8C649C7-4462-446C-959C-A17B45AA047B}" srcOrd="1" destOrd="0" presId="urn:microsoft.com/office/officeart/2005/8/layout/orgChart1"/>
    <dgm:cxn modelId="{2EAA8C21-C00B-423F-962E-21CAA9EE0348}" type="presParOf" srcId="{E2F03CFE-0BB5-46F7-9E7B-285E703DA912}" destId="{AAF16EA3-1A75-4708-B8D1-9067F0FBDA02}" srcOrd="2" destOrd="0" presId="urn:microsoft.com/office/officeart/2005/8/layout/orgChart1"/>
    <dgm:cxn modelId="{239144DA-1842-4FDB-BD28-7ABD59664505}" type="presParOf" srcId="{E10C1705-2A53-41D3-A43D-A1B24FCECF85}" destId="{68F5ABCC-F282-430E-A040-C0EE44AD7803}" srcOrd="6" destOrd="0" presId="urn:microsoft.com/office/officeart/2005/8/layout/orgChart1"/>
    <dgm:cxn modelId="{FB384762-422F-4638-9948-EFC1CB780836}" type="presParOf" srcId="{E10C1705-2A53-41D3-A43D-A1B24FCECF85}" destId="{7C37DF45-95E3-441A-9A8A-BDEE47B4D210}" srcOrd="7" destOrd="0" presId="urn:microsoft.com/office/officeart/2005/8/layout/orgChart1"/>
    <dgm:cxn modelId="{A277CDD2-F205-4C04-8300-AA722A7A7DEC}" type="presParOf" srcId="{7C37DF45-95E3-441A-9A8A-BDEE47B4D210}" destId="{1D587F86-5A88-4415-8A79-8825BABA1864}" srcOrd="0" destOrd="0" presId="urn:microsoft.com/office/officeart/2005/8/layout/orgChart1"/>
    <dgm:cxn modelId="{043383A2-40CA-4D2C-8547-90F2C4F68AE3}" type="presParOf" srcId="{1D587F86-5A88-4415-8A79-8825BABA1864}" destId="{031C2F9B-B4AF-4658-9A53-14FF86197564}" srcOrd="0" destOrd="0" presId="urn:microsoft.com/office/officeart/2005/8/layout/orgChart1"/>
    <dgm:cxn modelId="{E359E887-9C23-4F9C-AEBF-D8CB7E6501FB}" type="presParOf" srcId="{1D587F86-5A88-4415-8A79-8825BABA1864}" destId="{7AC04004-31D8-4BF8-9249-48B5104C83F2}" srcOrd="1" destOrd="0" presId="urn:microsoft.com/office/officeart/2005/8/layout/orgChart1"/>
    <dgm:cxn modelId="{5532F214-37EA-4A92-937B-1788044F9456}" type="presParOf" srcId="{7C37DF45-95E3-441A-9A8A-BDEE47B4D210}" destId="{71328A1F-8992-4C90-9912-ED1A9B2D3644}" srcOrd="1" destOrd="0" presId="urn:microsoft.com/office/officeart/2005/8/layout/orgChart1"/>
    <dgm:cxn modelId="{D38DD1BC-B51E-4E53-A61B-8980A242CD22}" type="presParOf" srcId="{7C37DF45-95E3-441A-9A8A-BDEE47B4D210}" destId="{3EDC5F47-A632-4026-80DE-B28621504A4B}" srcOrd="2" destOrd="0" presId="urn:microsoft.com/office/officeart/2005/8/layout/orgChart1"/>
    <dgm:cxn modelId="{3A44894A-4777-4F6F-BEFD-B7C40A69EB38}" type="presParOf" srcId="{0238CDCB-D4CD-437E-90A3-D7F61744B1EC}" destId="{D52ECF02-2AA7-4B8C-A126-D35E102B6640}" srcOrd="2" destOrd="0" presId="urn:microsoft.com/office/officeart/2005/8/layout/orgChart1"/>
    <dgm:cxn modelId="{488DFC12-5D4A-4E3C-B0E5-580252568C1C}" type="presParOf" srcId="{496D5386-6185-4C31-8F75-1734AC842131}" destId="{0027CE6E-6F5A-4733-9EF4-3830053304B7}" srcOrd="2" destOrd="0" presId="urn:microsoft.com/office/officeart/2005/8/layout/orgChart1"/>
    <dgm:cxn modelId="{9C58F7A3-7D47-4668-B378-AF74816AF309}" type="presParOf" srcId="{496D5386-6185-4C31-8F75-1734AC842131}" destId="{1A01EE31-E0E1-4343-B897-A00081B36898}" srcOrd="3" destOrd="0" presId="urn:microsoft.com/office/officeart/2005/8/layout/orgChart1"/>
    <dgm:cxn modelId="{A7DA526D-1C59-455E-8419-5EAFAF99B17F}" type="presParOf" srcId="{1A01EE31-E0E1-4343-B897-A00081B36898}" destId="{3B5486D8-F4FA-43D4-8F20-D7AA2389AA35}" srcOrd="0" destOrd="0" presId="urn:microsoft.com/office/officeart/2005/8/layout/orgChart1"/>
    <dgm:cxn modelId="{94AF59CB-0350-4CDB-9970-86BCC700E9B0}" type="presParOf" srcId="{3B5486D8-F4FA-43D4-8F20-D7AA2389AA35}" destId="{BCB5C6C4-235F-4C1F-8584-1DB2D69539AD}" srcOrd="0" destOrd="0" presId="urn:microsoft.com/office/officeart/2005/8/layout/orgChart1"/>
    <dgm:cxn modelId="{9D96C445-A88A-447B-A952-B2DDEF7326C2}" type="presParOf" srcId="{3B5486D8-F4FA-43D4-8F20-D7AA2389AA35}" destId="{70C88D2E-FB12-4935-AD82-F57C9603A8E7}" srcOrd="1" destOrd="0" presId="urn:microsoft.com/office/officeart/2005/8/layout/orgChart1"/>
    <dgm:cxn modelId="{5A271B3D-F135-4727-8A17-FF21ACB8D997}" type="presParOf" srcId="{1A01EE31-E0E1-4343-B897-A00081B36898}" destId="{E8A2CDBF-D983-4FAF-9488-D7EB2EE386D9}" srcOrd="1" destOrd="0" presId="urn:microsoft.com/office/officeart/2005/8/layout/orgChart1"/>
    <dgm:cxn modelId="{DBD76D02-78D5-4226-A94C-B339E0F34642}" type="presParOf" srcId="{E8A2CDBF-D983-4FAF-9488-D7EB2EE386D9}" destId="{9439E0B5-2BC0-4775-B647-2D64C3100BB4}" srcOrd="0" destOrd="0" presId="urn:microsoft.com/office/officeart/2005/8/layout/orgChart1"/>
    <dgm:cxn modelId="{433A845A-342A-4F07-9CEA-48D1E2D1E265}" type="presParOf" srcId="{E8A2CDBF-D983-4FAF-9488-D7EB2EE386D9}" destId="{CB421E9A-CCD8-4362-8DBE-5945BE350BFB}" srcOrd="1" destOrd="0" presId="urn:microsoft.com/office/officeart/2005/8/layout/orgChart1"/>
    <dgm:cxn modelId="{371B629F-0394-4831-81DC-BB3CA1C8BB09}" type="presParOf" srcId="{CB421E9A-CCD8-4362-8DBE-5945BE350BFB}" destId="{9E659BB5-8915-409F-80A6-09A00B17716C}" srcOrd="0" destOrd="0" presId="urn:microsoft.com/office/officeart/2005/8/layout/orgChart1"/>
    <dgm:cxn modelId="{D4667A40-38E3-4A74-9B31-BDFEC4096FA2}" type="presParOf" srcId="{9E659BB5-8915-409F-80A6-09A00B17716C}" destId="{779E4BEC-A844-4B8C-ACFA-6DACEBD810B0}" srcOrd="0" destOrd="0" presId="urn:microsoft.com/office/officeart/2005/8/layout/orgChart1"/>
    <dgm:cxn modelId="{68D2F363-065C-4A51-A0F7-33E70D884F48}" type="presParOf" srcId="{9E659BB5-8915-409F-80A6-09A00B17716C}" destId="{73F4BABC-983E-4906-BC5A-5AA3A0B6B329}" srcOrd="1" destOrd="0" presId="urn:microsoft.com/office/officeart/2005/8/layout/orgChart1"/>
    <dgm:cxn modelId="{FE840754-94F3-41CE-9057-C77452C0A661}" type="presParOf" srcId="{CB421E9A-CCD8-4362-8DBE-5945BE350BFB}" destId="{24E2F7A5-FFEC-4AA4-8B3B-A39F814BB0B1}" srcOrd="1" destOrd="0" presId="urn:microsoft.com/office/officeart/2005/8/layout/orgChart1"/>
    <dgm:cxn modelId="{E7625ECD-923E-4565-9854-532AFE6D0ACB}" type="presParOf" srcId="{CB421E9A-CCD8-4362-8DBE-5945BE350BFB}" destId="{69A2394F-6D83-4490-8C12-422BA846E9F0}" srcOrd="2" destOrd="0" presId="urn:microsoft.com/office/officeart/2005/8/layout/orgChart1"/>
    <dgm:cxn modelId="{CFCF4C0E-67FC-462F-B14D-A989F9085A01}" type="presParOf" srcId="{E8A2CDBF-D983-4FAF-9488-D7EB2EE386D9}" destId="{4AC3DC3E-609F-4A08-BAD1-0E5053D9D5A8}" srcOrd="2" destOrd="0" presId="urn:microsoft.com/office/officeart/2005/8/layout/orgChart1"/>
    <dgm:cxn modelId="{0D60DF6E-EEBA-4987-9221-6349330DE1DA}" type="presParOf" srcId="{E8A2CDBF-D983-4FAF-9488-D7EB2EE386D9}" destId="{C6462C23-CB3C-409C-B419-3060E77D4028}" srcOrd="3" destOrd="0" presId="urn:microsoft.com/office/officeart/2005/8/layout/orgChart1"/>
    <dgm:cxn modelId="{9BBCB668-20AD-421A-BD5A-A531E25DBD20}" type="presParOf" srcId="{C6462C23-CB3C-409C-B419-3060E77D4028}" destId="{157E5143-7D43-4E32-B7F7-FC7DC8425DC2}" srcOrd="0" destOrd="0" presId="urn:microsoft.com/office/officeart/2005/8/layout/orgChart1"/>
    <dgm:cxn modelId="{A9A58A05-D42F-4EEE-9360-40C29817E458}" type="presParOf" srcId="{157E5143-7D43-4E32-B7F7-FC7DC8425DC2}" destId="{98C5F1B1-C5DB-46E0-9CD2-4134137F6380}" srcOrd="0" destOrd="0" presId="urn:microsoft.com/office/officeart/2005/8/layout/orgChart1"/>
    <dgm:cxn modelId="{076C3687-1284-4365-B0CA-33EB9296BF94}" type="presParOf" srcId="{157E5143-7D43-4E32-B7F7-FC7DC8425DC2}" destId="{B5A55B35-E43D-4AA6-8E27-D5AF060C8E1C}" srcOrd="1" destOrd="0" presId="urn:microsoft.com/office/officeart/2005/8/layout/orgChart1"/>
    <dgm:cxn modelId="{2494AD93-7950-4B60-9D31-3B221F7A9A94}" type="presParOf" srcId="{C6462C23-CB3C-409C-B419-3060E77D4028}" destId="{BF93050E-8A7E-4B60-9E43-0C06463B841F}" srcOrd="1" destOrd="0" presId="urn:microsoft.com/office/officeart/2005/8/layout/orgChart1"/>
    <dgm:cxn modelId="{23959726-0721-49DB-BC58-6D15186ED77D}" type="presParOf" srcId="{C6462C23-CB3C-409C-B419-3060E77D4028}" destId="{58D3681A-728E-4155-B3B9-10E98AD6F1F6}" srcOrd="2" destOrd="0" presId="urn:microsoft.com/office/officeart/2005/8/layout/orgChart1"/>
    <dgm:cxn modelId="{B1925100-8BED-4511-972F-DF082F7AA53F}" type="presParOf" srcId="{E8A2CDBF-D983-4FAF-9488-D7EB2EE386D9}" destId="{43B3070F-1A8C-4144-8C74-EA867212930B}" srcOrd="4" destOrd="0" presId="urn:microsoft.com/office/officeart/2005/8/layout/orgChart1"/>
    <dgm:cxn modelId="{E51763C3-C924-4FA6-BAE4-14BBD40892AF}" type="presParOf" srcId="{E8A2CDBF-D983-4FAF-9488-D7EB2EE386D9}" destId="{AD07CEE3-87E4-472D-9386-1D8C7E49FA10}" srcOrd="5" destOrd="0" presId="urn:microsoft.com/office/officeart/2005/8/layout/orgChart1"/>
    <dgm:cxn modelId="{323E8670-F26A-4FFB-B947-B8EAE6CEFA4B}" type="presParOf" srcId="{AD07CEE3-87E4-472D-9386-1D8C7E49FA10}" destId="{797C5919-5FD1-4239-8625-037D90497CFB}" srcOrd="0" destOrd="0" presId="urn:microsoft.com/office/officeart/2005/8/layout/orgChart1"/>
    <dgm:cxn modelId="{6774DDA0-73F7-4FB5-A07A-8C15EE98428B}" type="presParOf" srcId="{797C5919-5FD1-4239-8625-037D90497CFB}" destId="{7132393D-65CD-4E46-88AE-3529B57A06A3}" srcOrd="0" destOrd="0" presId="urn:microsoft.com/office/officeart/2005/8/layout/orgChart1"/>
    <dgm:cxn modelId="{7C654507-E770-4EFA-AC21-1CD52B738D1C}" type="presParOf" srcId="{797C5919-5FD1-4239-8625-037D90497CFB}" destId="{EFBF0D22-0C30-4DAC-8856-2BC296ED5AEB}" srcOrd="1" destOrd="0" presId="urn:microsoft.com/office/officeart/2005/8/layout/orgChart1"/>
    <dgm:cxn modelId="{232D1903-B86F-491F-942B-A9B8C73461CD}" type="presParOf" srcId="{AD07CEE3-87E4-472D-9386-1D8C7E49FA10}" destId="{1B126410-9D23-4C95-9F2F-79545C393C71}" srcOrd="1" destOrd="0" presId="urn:microsoft.com/office/officeart/2005/8/layout/orgChart1"/>
    <dgm:cxn modelId="{DCE537D8-AB16-4C98-8F53-CBD228DD5A39}" type="presParOf" srcId="{AD07CEE3-87E4-472D-9386-1D8C7E49FA10}" destId="{15EF7696-CBBF-4B0C-820B-F464A6B781C7}" srcOrd="2" destOrd="0" presId="urn:microsoft.com/office/officeart/2005/8/layout/orgChart1"/>
    <dgm:cxn modelId="{E6313E6F-A5D8-44A1-9590-E9C0BCEE078A}" type="presParOf" srcId="{E8A2CDBF-D983-4FAF-9488-D7EB2EE386D9}" destId="{3414DB94-9BF1-410F-A79C-51F58E372F12}" srcOrd="6" destOrd="0" presId="urn:microsoft.com/office/officeart/2005/8/layout/orgChart1"/>
    <dgm:cxn modelId="{6DD19E4C-CE61-4F4E-AD9A-1D97F1C25ED5}" type="presParOf" srcId="{E8A2CDBF-D983-4FAF-9488-D7EB2EE386D9}" destId="{35E58235-D554-441E-BDC3-61E144B95357}" srcOrd="7" destOrd="0" presId="urn:microsoft.com/office/officeart/2005/8/layout/orgChart1"/>
    <dgm:cxn modelId="{7A035436-BC4D-412E-BDA5-1AC0D7FAAF81}" type="presParOf" srcId="{35E58235-D554-441E-BDC3-61E144B95357}" destId="{753E1A6C-5D1F-448D-9AA0-A027604894B2}" srcOrd="0" destOrd="0" presId="urn:microsoft.com/office/officeart/2005/8/layout/orgChart1"/>
    <dgm:cxn modelId="{4784B928-FA5A-4871-BF16-66D8ECED7A4B}" type="presParOf" srcId="{753E1A6C-5D1F-448D-9AA0-A027604894B2}" destId="{3BD99EAE-2956-4471-B5C8-7FA790AC9862}" srcOrd="0" destOrd="0" presId="urn:microsoft.com/office/officeart/2005/8/layout/orgChart1"/>
    <dgm:cxn modelId="{8E5B6F60-6031-4D53-8013-6AA7163B1E74}" type="presParOf" srcId="{753E1A6C-5D1F-448D-9AA0-A027604894B2}" destId="{74DAB809-2E4E-4F2B-90D4-25D8515930C5}" srcOrd="1" destOrd="0" presId="urn:microsoft.com/office/officeart/2005/8/layout/orgChart1"/>
    <dgm:cxn modelId="{5162AD1D-6420-41A2-AA82-E7F1CD92B447}" type="presParOf" srcId="{35E58235-D554-441E-BDC3-61E144B95357}" destId="{0E44A7C2-98CB-4087-9B16-64CD5AD704C5}" srcOrd="1" destOrd="0" presId="urn:microsoft.com/office/officeart/2005/8/layout/orgChart1"/>
    <dgm:cxn modelId="{B77214D2-DD2B-421F-8A27-E5089110B2BF}" type="presParOf" srcId="{35E58235-D554-441E-BDC3-61E144B95357}" destId="{6D88457A-E96C-4738-AC89-F8D05FB98251}" srcOrd="2" destOrd="0" presId="urn:microsoft.com/office/officeart/2005/8/layout/orgChart1"/>
    <dgm:cxn modelId="{440D351D-81AC-426D-AD6F-E0ECF2878E78}" type="presParOf" srcId="{1A01EE31-E0E1-4343-B897-A00081B36898}" destId="{3D395D13-2C8E-4324-8281-3D743621843D}" srcOrd="2" destOrd="0" presId="urn:microsoft.com/office/officeart/2005/8/layout/orgChart1"/>
    <dgm:cxn modelId="{28BF75F4-7863-4593-8DF1-451495568FEF}" type="presParOf" srcId="{496D5386-6185-4C31-8F75-1734AC842131}" destId="{1DA740AA-6192-4721-BAE6-F831F5BAE972}" srcOrd="4" destOrd="0" presId="urn:microsoft.com/office/officeart/2005/8/layout/orgChart1"/>
    <dgm:cxn modelId="{6F286EB8-1FE5-4F14-B612-357362D9A47F}" type="presParOf" srcId="{496D5386-6185-4C31-8F75-1734AC842131}" destId="{2DBA1D93-392C-4EE0-95C6-00984504BDFA}" srcOrd="5" destOrd="0" presId="urn:microsoft.com/office/officeart/2005/8/layout/orgChart1"/>
    <dgm:cxn modelId="{067D2DBB-D4A4-48A9-A8E5-2FB65D7E63BB}" type="presParOf" srcId="{2DBA1D93-392C-4EE0-95C6-00984504BDFA}" destId="{34652F56-0F5F-4D7F-A8F4-7DB55A1EA303}" srcOrd="0" destOrd="0" presId="urn:microsoft.com/office/officeart/2005/8/layout/orgChart1"/>
    <dgm:cxn modelId="{E67632B4-3B99-4F72-90AD-FC2A599741D7}" type="presParOf" srcId="{34652F56-0F5F-4D7F-A8F4-7DB55A1EA303}" destId="{1F173C94-4CCC-482F-95C6-6A4A842F6466}" srcOrd="0" destOrd="0" presId="urn:microsoft.com/office/officeart/2005/8/layout/orgChart1"/>
    <dgm:cxn modelId="{B12341D4-2B09-44DA-9263-355714B6AD27}" type="presParOf" srcId="{34652F56-0F5F-4D7F-A8F4-7DB55A1EA303}" destId="{6B4E39FA-012E-4D2E-A8AA-E7E58F0BE136}" srcOrd="1" destOrd="0" presId="urn:microsoft.com/office/officeart/2005/8/layout/orgChart1"/>
    <dgm:cxn modelId="{366F42C2-02D8-4E61-A2F2-88DC50ED2B50}" type="presParOf" srcId="{2DBA1D93-392C-4EE0-95C6-00984504BDFA}" destId="{B1B6FC9A-20F8-4FB8-8A59-BD30EB4B2EA4}" srcOrd="1" destOrd="0" presId="urn:microsoft.com/office/officeart/2005/8/layout/orgChart1"/>
    <dgm:cxn modelId="{E1C62AC9-C814-46E0-9560-B72F3537D6A4}" type="presParOf" srcId="{B1B6FC9A-20F8-4FB8-8A59-BD30EB4B2EA4}" destId="{97D85B68-8EAC-4449-9A4E-E921283DB960}" srcOrd="0" destOrd="0" presId="urn:microsoft.com/office/officeart/2005/8/layout/orgChart1"/>
    <dgm:cxn modelId="{F67AA8F5-0A9E-40E2-9F2A-FEF8F518CCAD}" type="presParOf" srcId="{B1B6FC9A-20F8-4FB8-8A59-BD30EB4B2EA4}" destId="{BAAD5BD1-9471-47B5-B61A-63D11C25F41B}" srcOrd="1" destOrd="0" presId="urn:microsoft.com/office/officeart/2005/8/layout/orgChart1"/>
    <dgm:cxn modelId="{0D0EFA04-877D-425B-8DE0-EC3BBE5A180C}" type="presParOf" srcId="{BAAD5BD1-9471-47B5-B61A-63D11C25F41B}" destId="{13DA8E11-6A50-48C9-9689-59D9B13D0AD5}" srcOrd="0" destOrd="0" presId="urn:microsoft.com/office/officeart/2005/8/layout/orgChart1"/>
    <dgm:cxn modelId="{F3087586-6F79-4890-B289-5E16FBCF54FE}" type="presParOf" srcId="{13DA8E11-6A50-48C9-9689-59D9B13D0AD5}" destId="{5273A172-DDBC-4A0C-B73D-9B5F9CA80BD8}" srcOrd="0" destOrd="0" presId="urn:microsoft.com/office/officeart/2005/8/layout/orgChart1"/>
    <dgm:cxn modelId="{F35EAF4C-6B0D-4BA1-A9A5-48163AC9F3F9}" type="presParOf" srcId="{13DA8E11-6A50-48C9-9689-59D9B13D0AD5}" destId="{4E36915D-CC4B-4AB9-9F3F-9564CDF77056}" srcOrd="1" destOrd="0" presId="urn:microsoft.com/office/officeart/2005/8/layout/orgChart1"/>
    <dgm:cxn modelId="{69C03302-0907-4D9C-84EF-754570A48E6C}" type="presParOf" srcId="{BAAD5BD1-9471-47B5-B61A-63D11C25F41B}" destId="{4717D792-98E0-40BC-B391-CF7D06057709}" srcOrd="1" destOrd="0" presId="urn:microsoft.com/office/officeart/2005/8/layout/orgChart1"/>
    <dgm:cxn modelId="{9B198177-E479-4609-9DF0-452C9FB15870}" type="presParOf" srcId="{BAAD5BD1-9471-47B5-B61A-63D11C25F41B}" destId="{B8D178BF-03D6-4F81-8C9B-7DE43379ACCF}" srcOrd="2" destOrd="0" presId="urn:microsoft.com/office/officeart/2005/8/layout/orgChart1"/>
    <dgm:cxn modelId="{B249ADDB-A61C-45FD-9EED-DDA2F5CF64EA}" type="presParOf" srcId="{B1B6FC9A-20F8-4FB8-8A59-BD30EB4B2EA4}" destId="{B2DFA421-EDAD-4A75-97F9-432C04577521}" srcOrd="2" destOrd="0" presId="urn:microsoft.com/office/officeart/2005/8/layout/orgChart1"/>
    <dgm:cxn modelId="{6E7D5BFD-53F4-4C06-9534-F4B9C9657D89}" type="presParOf" srcId="{B1B6FC9A-20F8-4FB8-8A59-BD30EB4B2EA4}" destId="{9DFFE4FE-E2FD-45C6-A4D7-A59088DA43FB}" srcOrd="3" destOrd="0" presId="urn:microsoft.com/office/officeart/2005/8/layout/orgChart1"/>
    <dgm:cxn modelId="{078BD5DC-01A1-4006-9069-48B09C59E093}" type="presParOf" srcId="{9DFFE4FE-E2FD-45C6-A4D7-A59088DA43FB}" destId="{6031AB1C-8AB9-467C-9C16-22AE8A151662}" srcOrd="0" destOrd="0" presId="urn:microsoft.com/office/officeart/2005/8/layout/orgChart1"/>
    <dgm:cxn modelId="{8A33FEE5-86FF-4F0B-BE19-1D66AEAE0969}" type="presParOf" srcId="{6031AB1C-8AB9-467C-9C16-22AE8A151662}" destId="{883F751D-B6C4-4CC5-93C9-9F8782CAD485}" srcOrd="0" destOrd="0" presId="urn:microsoft.com/office/officeart/2005/8/layout/orgChart1"/>
    <dgm:cxn modelId="{BD552817-9E4F-44A6-B3FC-8040E3BEDA19}" type="presParOf" srcId="{6031AB1C-8AB9-467C-9C16-22AE8A151662}" destId="{E35535E1-892B-41CE-B298-B823A37CBA8E}" srcOrd="1" destOrd="0" presId="urn:microsoft.com/office/officeart/2005/8/layout/orgChart1"/>
    <dgm:cxn modelId="{065DEA7A-885F-4E9A-ADF7-19166AB7C351}" type="presParOf" srcId="{9DFFE4FE-E2FD-45C6-A4D7-A59088DA43FB}" destId="{14819A9E-5140-426B-9CE5-4A32F900312C}" srcOrd="1" destOrd="0" presId="urn:microsoft.com/office/officeart/2005/8/layout/orgChart1"/>
    <dgm:cxn modelId="{F399CCA3-8F67-411F-ABD4-29266ADB5CD4}" type="presParOf" srcId="{9DFFE4FE-E2FD-45C6-A4D7-A59088DA43FB}" destId="{175543D6-9EE2-46EF-BBC3-8F106C987A90}" srcOrd="2" destOrd="0" presId="urn:microsoft.com/office/officeart/2005/8/layout/orgChart1"/>
    <dgm:cxn modelId="{A34EC0E8-8537-4DD1-8488-BF91904C9994}" type="presParOf" srcId="{B1B6FC9A-20F8-4FB8-8A59-BD30EB4B2EA4}" destId="{1F91A5B6-08C5-46DE-BFDB-91BFFBB1239C}" srcOrd="4" destOrd="0" presId="urn:microsoft.com/office/officeart/2005/8/layout/orgChart1"/>
    <dgm:cxn modelId="{7B281A9B-8CCC-42E8-BEBC-F767C0A9B74D}" type="presParOf" srcId="{B1B6FC9A-20F8-4FB8-8A59-BD30EB4B2EA4}" destId="{45CEF2F3-FEA5-4503-A144-1E790BA0327C}" srcOrd="5" destOrd="0" presId="urn:microsoft.com/office/officeart/2005/8/layout/orgChart1"/>
    <dgm:cxn modelId="{58B2B2FA-8AB3-4845-BDDA-8083D73F7943}" type="presParOf" srcId="{45CEF2F3-FEA5-4503-A144-1E790BA0327C}" destId="{B6E22708-7B4D-4A7D-8C43-73C08CFC79FF}" srcOrd="0" destOrd="0" presId="urn:microsoft.com/office/officeart/2005/8/layout/orgChart1"/>
    <dgm:cxn modelId="{A1DB5922-9E6F-4D2A-B264-A221C28C6C81}" type="presParOf" srcId="{B6E22708-7B4D-4A7D-8C43-73C08CFC79FF}" destId="{FFC05387-C7E2-4E9F-B841-2488D5CF8195}" srcOrd="0" destOrd="0" presId="urn:microsoft.com/office/officeart/2005/8/layout/orgChart1"/>
    <dgm:cxn modelId="{352EC4D5-15ED-40B7-9EA8-2C86C4DD31B9}" type="presParOf" srcId="{B6E22708-7B4D-4A7D-8C43-73C08CFC79FF}" destId="{93756E60-D343-4C7A-ADD3-DB9604119CE8}" srcOrd="1" destOrd="0" presId="urn:microsoft.com/office/officeart/2005/8/layout/orgChart1"/>
    <dgm:cxn modelId="{84AC64C6-0EFD-46F9-8A52-4CEE7093B82A}" type="presParOf" srcId="{45CEF2F3-FEA5-4503-A144-1E790BA0327C}" destId="{05C8D036-2459-408F-A8C0-C82815108A75}" srcOrd="1" destOrd="0" presId="urn:microsoft.com/office/officeart/2005/8/layout/orgChart1"/>
    <dgm:cxn modelId="{9ABCF6A1-947C-4DBF-B374-FD1476230C71}" type="presParOf" srcId="{45CEF2F3-FEA5-4503-A144-1E790BA0327C}" destId="{FB15E97D-B7B4-4542-92AE-7BD2F9D2D930}" srcOrd="2" destOrd="0" presId="urn:microsoft.com/office/officeart/2005/8/layout/orgChart1"/>
    <dgm:cxn modelId="{D709AAEE-C7A9-47B8-B667-117159AD4F87}" type="presParOf" srcId="{B1B6FC9A-20F8-4FB8-8A59-BD30EB4B2EA4}" destId="{103BB15D-7817-4C26-A8D9-A6FD5792723F}" srcOrd="6" destOrd="0" presId="urn:microsoft.com/office/officeart/2005/8/layout/orgChart1"/>
    <dgm:cxn modelId="{52533FB8-B27D-4EAA-BE96-46ADF0F3578C}" type="presParOf" srcId="{B1B6FC9A-20F8-4FB8-8A59-BD30EB4B2EA4}" destId="{8A324441-544A-4D80-8FDB-B76F96C7FAC1}" srcOrd="7" destOrd="0" presId="urn:microsoft.com/office/officeart/2005/8/layout/orgChart1"/>
    <dgm:cxn modelId="{32AB671E-29A7-4744-8979-9211E0023A0B}" type="presParOf" srcId="{8A324441-544A-4D80-8FDB-B76F96C7FAC1}" destId="{678602C6-4492-4075-AEE7-19DFD06C812C}" srcOrd="0" destOrd="0" presId="urn:microsoft.com/office/officeart/2005/8/layout/orgChart1"/>
    <dgm:cxn modelId="{1C1EDB1F-2155-43EB-A1E9-8184AECDC9B4}" type="presParOf" srcId="{678602C6-4492-4075-AEE7-19DFD06C812C}" destId="{C581E68A-B9A4-4891-A787-ECD9DC601BD7}" srcOrd="0" destOrd="0" presId="urn:microsoft.com/office/officeart/2005/8/layout/orgChart1"/>
    <dgm:cxn modelId="{1971B434-8BB9-47B7-A7DA-1080F0040A48}" type="presParOf" srcId="{678602C6-4492-4075-AEE7-19DFD06C812C}" destId="{00DE1FB4-6C53-4700-A956-B6A20E191913}" srcOrd="1" destOrd="0" presId="urn:microsoft.com/office/officeart/2005/8/layout/orgChart1"/>
    <dgm:cxn modelId="{9AF862F1-71B3-4310-A002-2193DC881622}" type="presParOf" srcId="{8A324441-544A-4D80-8FDB-B76F96C7FAC1}" destId="{167808B2-1FEC-4755-81C8-2B3E1EA462DC}" srcOrd="1" destOrd="0" presId="urn:microsoft.com/office/officeart/2005/8/layout/orgChart1"/>
    <dgm:cxn modelId="{11960355-8657-43A6-8FAD-ED0BE7B8DFF1}" type="presParOf" srcId="{8A324441-544A-4D80-8FDB-B76F96C7FAC1}" destId="{82D1D05D-017F-43A8-B80D-CFDB03C734BB}" srcOrd="2" destOrd="0" presId="urn:microsoft.com/office/officeart/2005/8/layout/orgChart1"/>
    <dgm:cxn modelId="{41974DFE-5422-430D-8106-E6BD3EEE6E0B}" type="presParOf" srcId="{2DBA1D93-392C-4EE0-95C6-00984504BDFA}" destId="{9EC9A420-1817-487E-BAA3-D17F3105006E}" srcOrd="2" destOrd="0" presId="urn:microsoft.com/office/officeart/2005/8/layout/orgChart1"/>
    <dgm:cxn modelId="{04ACCBA3-C7B3-4C03-AFBF-C26BD0F2F7EE}" type="presParOf" srcId="{35D19062-4580-4B28-A583-2207C92FCCAD}" destId="{42EEE036-BAE3-46EA-BB11-AE80F845CF9A}" srcOrd="2" destOrd="0" presId="urn:microsoft.com/office/officeart/2005/8/layout/orgChart1"/>
    <dgm:cxn modelId="{1B95B759-4E79-4EC8-A679-94473A2A3C85}" type="presParOf" srcId="{2718AAFB-F303-46FF-B71E-E04824224DAE}" destId="{9099E6F3-3D5F-49E3-AD5D-EBF412571D78}" srcOrd="4" destOrd="0" presId="urn:microsoft.com/office/officeart/2005/8/layout/orgChart1"/>
    <dgm:cxn modelId="{FC66A008-6A2B-40FE-9631-69DDEF961EE5}" type="presParOf" srcId="{2718AAFB-F303-46FF-B71E-E04824224DAE}" destId="{159F10CE-E137-4162-B56B-2894B374A682}" srcOrd="5" destOrd="0" presId="urn:microsoft.com/office/officeart/2005/8/layout/orgChart1"/>
    <dgm:cxn modelId="{884576C9-15C2-453F-B313-3A7952C276CA}" type="presParOf" srcId="{159F10CE-E137-4162-B56B-2894B374A682}" destId="{8E5E4D29-51A2-4A9F-BD52-27CDED0BA1EB}" srcOrd="0" destOrd="0" presId="urn:microsoft.com/office/officeart/2005/8/layout/orgChart1"/>
    <dgm:cxn modelId="{FD730C5A-ED8D-4252-A994-A6E6B30827CF}" type="presParOf" srcId="{8E5E4D29-51A2-4A9F-BD52-27CDED0BA1EB}" destId="{C4EA09DC-EF4A-42E7-A765-A0F1DBE2D649}" srcOrd="0" destOrd="0" presId="urn:microsoft.com/office/officeart/2005/8/layout/orgChart1"/>
    <dgm:cxn modelId="{FFF039D4-73C6-4DB0-9819-01CAB40F8B1A}" type="presParOf" srcId="{8E5E4D29-51A2-4A9F-BD52-27CDED0BA1EB}" destId="{54969B3B-89D2-4B80-8CF4-872943733BC4}" srcOrd="1" destOrd="0" presId="urn:microsoft.com/office/officeart/2005/8/layout/orgChart1"/>
    <dgm:cxn modelId="{31575E95-838D-4517-A25B-0F6D3D244EE8}" type="presParOf" srcId="{159F10CE-E137-4162-B56B-2894B374A682}" destId="{1D922962-F9FA-4040-83DC-5F42E3B25946}" srcOrd="1" destOrd="0" presId="urn:microsoft.com/office/officeart/2005/8/layout/orgChart1"/>
    <dgm:cxn modelId="{6E505B00-F789-431E-AEC0-A42533139719}" type="presParOf" srcId="{1D922962-F9FA-4040-83DC-5F42E3B25946}" destId="{A1FD595D-9E88-472A-84AD-8099FB2F6404}" srcOrd="0" destOrd="0" presId="urn:microsoft.com/office/officeart/2005/8/layout/orgChart1"/>
    <dgm:cxn modelId="{2AA34D32-F14D-4857-BAA3-1C44BF905BB3}" type="presParOf" srcId="{1D922962-F9FA-4040-83DC-5F42E3B25946}" destId="{2F7B2BB3-B09B-46FF-BD32-E71457079628}" srcOrd="1" destOrd="0" presId="urn:microsoft.com/office/officeart/2005/8/layout/orgChart1"/>
    <dgm:cxn modelId="{815CA4D7-C809-4B80-A8B4-2D9E744B5854}" type="presParOf" srcId="{2F7B2BB3-B09B-46FF-BD32-E71457079628}" destId="{F574326A-F613-44C9-94D4-D9BCE2C3CF5B}" srcOrd="0" destOrd="0" presId="urn:microsoft.com/office/officeart/2005/8/layout/orgChart1"/>
    <dgm:cxn modelId="{3A5F4637-1173-434A-B921-1819B4FC97EC}" type="presParOf" srcId="{F574326A-F613-44C9-94D4-D9BCE2C3CF5B}" destId="{C9C0D61A-42C4-4F7D-A24E-8AA302592F12}" srcOrd="0" destOrd="0" presId="urn:microsoft.com/office/officeart/2005/8/layout/orgChart1"/>
    <dgm:cxn modelId="{610062BE-4D87-4FF0-963F-C0B02D8D0B12}" type="presParOf" srcId="{F574326A-F613-44C9-94D4-D9BCE2C3CF5B}" destId="{EE108986-B752-4241-9503-C4E5CDB9B814}" srcOrd="1" destOrd="0" presId="urn:microsoft.com/office/officeart/2005/8/layout/orgChart1"/>
    <dgm:cxn modelId="{CCDE520A-F710-4AE8-AF42-26B4C16B641B}" type="presParOf" srcId="{2F7B2BB3-B09B-46FF-BD32-E71457079628}" destId="{C15191F3-8AF3-47BD-898D-F051BC41DAFA}" srcOrd="1" destOrd="0" presId="urn:microsoft.com/office/officeart/2005/8/layout/orgChart1"/>
    <dgm:cxn modelId="{F04B6E0B-7EC3-4E06-9762-2A667A423EAF}" type="presParOf" srcId="{2F7B2BB3-B09B-46FF-BD32-E71457079628}" destId="{569A1971-1156-42AC-83D1-6CB1BDEFC607}" srcOrd="2" destOrd="0" presId="urn:microsoft.com/office/officeart/2005/8/layout/orgChart1"/>
    <dgm:cxn modelId="{DB07C1C3-9FFB-47EE-B112-675D18A8E7A6}" type="presParOf" srcId="{1D922962-F9FA-4040-83DC-5F42E3B25946}" destId="{9FB22833-87B5-4B59-B97B-99048E494CD0}" srcOrd="2" destOrd="0" presId="urn:microsoft.com/office/officeart/2005/8/layout/orgChart1"/>
    <dgm:cxn modelId="{67B5D988-F38E-4D33-B61B-602B8A8C1D09}" type="presParOf" srcId="{1D922962-F9FA-4040-83DC-5F42E3B25946}" destId="{D3F4E1B6-FC4E-42EA-B6CA-614B8C3994D2}" srcOrd="3" destOrd="0" presId="urn:microsoft.com/office/officeart/2005/8/layout/orgChart1"/>
    <dgm:cxn modelId="{893F53F9-4478-46CF-BAA9-F4226950EBDC}" type="presParOf" srcId="{D3F4E1B6-FC4E-42EA-B6CA-614B8C3994D2}" destId="{7D25BA36-3F72-4025-8B6C-C60F739651E7}" srcOrd="0" destOrd="0" presId="urn:microsoft.com/office/officeart/2005/8/layout/orgChart1"/>
    <dgm:cxn modelId="{FBCAA33D-3E5D-48B5-8742-8746D48EC683}" type="presParOf" srcId="{7D25BA36-3F72-4025-8B6C-C60F739651E7}" destId="{63D4AC81-E783-48D6-A47A-0F0B47D7B8FC}" srcOrd="0" destOrd="0" presId="urn:microsoft.com/office/officeart/2005/8/layout/orgChart1"/>
    <dgm:cxn modelId="{88A00336-7566-4296-B3A5-11E693B6226B}" type="presParOf" srcId="{7D25BA36-3F72-4025-8B6C-C60F739651E7}" destId="{4294F72B-0468-4B0D-A325-753720DF668B}" srcOrd="1" destOrd="0" presId="urn:microsoft.com/office/officeart/2005/8/layout/orgChart1"/>
    <dgm:cxn modelId="{B4877542-C04A-4180-A10F-127E0CB228C5}" type="presParOf" srcId="{D3F4E1B6-FC4E-42EA-B6CA-614B8C3994D2}" destId="{59E09615-36C4-4557-8A4D-E9CE7FC4ABA2}" srcOrd="1" destOrd="0" presId="urn:microsoft.com/office/officeart/2005/8/layout/orgChart1"/>
    <dgm:cxn modelId="{3B377A24-C435-4676-BF3B-EF20E0CC2589}" type="presParOf" srcId="{D3F4E1B6-FC4E-42EA-B6CA-614B8C3994D2}" destId="{98DA7ED2-431B-4D75-BB53-3716D2894F0B}" srcOrd="2" destOrd="0" presId="urn:microsoft.com/office/officeart/2005/8/layout/orgChart1"/>
    <dgm:cxn modelId="{8FF9C4B0-74BC-4DDE-889B-B6B4875D1137}" type="presParOf" srcId="{159F10CE-E137-4162-B56B-2894B374A682}" destId="{90E96417-9C60-4211-9975-F35E4A0A7D38}" srcOrd="2" destOrd="0" presId="urn:microsoft.com/office/officeart/2005/8/layout/orgChart1"/>
    <dgm:cxn modelId="{2D33CE29-FDAC-4623-950C-56745247EE86}" type="presParOf" srcId="{2718AAFB-F303-46FF-B71E-E04824224DAE}" destId="{D087FCE1-D8B5-483B-B5A6-A5C719FF5630}" srcOrd="6" destOrd="0" presId="urn:microsoft.com/office/officeart/2005/8/layout/orgChart1"/>
    <dgm:cxn modelId="{09367277-FAAC-49AB-BE15-FCA58B80EA8C}" type="presParOf" srcId="{2718AAFB-F303-46FF-B71E-E04824224DAE}" destId="{B7FCD9C3-62A0-402C-8CEC-F73222656F41}" srcOrd="7" destOrd="0" presId="urn:microsoft.com/office/officeart/2005/8/layout/orgChart1"/>
    <dgm:cxn modelId="{727B9EE9-740D-4B0B-A837-50FA6C194D2B}" type="presParOf" srcId="{B7FCD9C3-62A0-402C-8CEC-F73222656F41}" destId="{DE836548-D584-4DA9-B842-21198A26C665}" srcOrd="0" destOrd="0" presId="urn:microsoft.com/office/officeart/2005/8/layout/orgChart1"/>
    <dgm:cxn modelId="{B5E9BCE4-F819-4ADC-9D45-D61D26B66269}" type="presParOf" srcId="{DE836548-D584-4DA9-B842-21198A26C665}" destId="{146DE7C1-2354-4194-ADF6-E499D4D80A06}" srcOrd="0" destOrd="0" presId="urn:microsoft.com/office/officeart/2005/8/layout/orgChart1"/>
    <dgm:cxn modelId="{F969CAB1-0E44-4A12-8485-3FD840F1F7FF}" type="presParOf" srcId="{DE836548-D584-4DA9-B842-21198A26C665}" destId="{082B59B1-B035-404C-BE1B-99320B72F68B}" srcOrd="1" destOrd="0" presId="urn:microsoft.com/office/officeart/2005/8/layout/orgChart1"/>
    <dgm:cxn modelId="{36733586-5930-44B1-A79D-B25AF3AFE547}" type="presParOf" srcId="{B7FCD9C3-62A0-402C-8CEC-F73222656F41}" destId="{F42CC55A-C14A-42B9-93DF-3F886395D29D}" srcOrd="1" destOrd="0" presId="urn:microsoft.com/office/officeart/2005/8/layout/orgChart1"/>
    <dgm:cxn modelId="{77347ED0-2611-4C0E-AF7B-E0FADCBCF9B7}" type="presParOf" srcId="{B7FCD9C3-62A0-402C-8CEC-F73222656F41}" destId="{DE0DFC32-7CE6-4D2E-B43C-985AD055ADE8}" srcOrd="2" destOrd="0" presId="urn:microsoft.com/office/officeart/2005/8/layout/orgChart1"/>
    <dgm:cxn modelId="{21C9BDFE-1417-4030-8F10-7DDD8480DFE1}" type="presParOf" srcId="{2718AAFB-F303-46FF-B71E-E04824224DAE}" destId="{7DB0FED7-96C6-40AF-BDC8-ED709C976C8E}" srcOrd="8" destOrd="0" presId="urn:microsoft.com/office/officeart/2005/8/layout/orgChart1"/>
    <dgm:cxn modelId="{4C224726-7CAC-4707-981C-70099D7E6833}" type="presParOf" srcId="{2718AAFB-F303-46FF-B71E-E04824224DAE}" destId="{97059B61-D4A2-46F6-B3AE-179084F0708B}" srcOrd="9" destOrd="0" presId="urn:microsoft.com/office/officeart/2005/8/layout/orgChart1"/>
    <dgm:cxn modelId="{457B835A-CDCE-413F-9F0C-BD26275E97E3}" type="presParOf" srcId="{97059B61-D4A2-46F6-B3AE-179084F0708B}" destId="{FDFD7FD2-F790-4258-BC0B-2CF908DCB01E}" srcOrd="0" destOrd="0" presId="urn:microsoft.com/office/officeart/2005/8/layout/orgChart1"/>
    <dgm:cxn modelId="{ED29FDA6-78D9-4D91-AC06-55E1F3DCFAC0}" type="presParOf" srcId="{FDFD7FD2-F790-4258-BC0B-2CF908DCB01E}" destId="{A41C4A49-572F-42A2-881C-AE94B6C94325}" srcOrd="0" destOrd="0" presId="urn:microsoft.com/office/officeart/2005/8/layout/orgChart1"/>
    <dgm:cxn modelId="{BC7E6854-CB94-4C85-B1E7-0C33D1121F1F}" type="presParOf" srcId="{FDFD7FD2-F790-4258-BC0B-2CF908DCB01E}" destId="{1C6F8D55-4C0A-4A82-B7DE-CDD9AED7BB42}" srcOrd="1" destOrd="0" presId="urn:microsoft.com/office/officeart/2005/8/layout/orgChart1"/>
    <dgm:cxn modelId="{99AD3A09-EA9D-4B93-B580-03B7643E4142}" type="presParOf" srcId="{97059B61-D4A2-46F6-B3AE-179084F0708B}" destId="{3F145DC3-909F-41CC-926F-845344999CBA}" srcOrd="1" destOrd="0" presId="urn:microsoft.com/office/officeart/2005/8/layout/orgChart1"/>
    <dgm:cxn modelId="{B9C7F692-5A31-4165-8FF9-4E335A221F13}" type="presParOf" srcId="{97059B61-D4A2-46F6-B3AE-179084F0708B}" destId="{A070DC14-0F0F-45EE-9B7E-AC3C360E8DBB}" srcOrd="2" destOrd="0" presId="urn:microsoft.com/office/officeart/2005/8/layout/orgChart1"/>
    <dgm:cxn modelId="{7CDDA257-320B-48CD-91CE-EBA705DDC662}" type="presParOf" srcId="{636507A1-62EC-45DB-952C-0C9F1F10094D}" destId="{179AE12E-3037-4DEA-B049-6574352352DE}" srcOrd="2" destOrd="0" presId="urn:microsoft.com/office/officeart/2005/8/layout/orgChart1"/>
    <dgm:cxn modelId="{C83A4044-12A1-44C7-B608-DEA1167E18BE}" type="presParOf" srcId="{86BCC10B-5663-4F03-B9EA-701ACE3511A8}" destId="{D65636BE-FAF0-4C4D-8EF3-5F533A41305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0FED7-96C6-40AF-BDC8-ED709C976C8E}">
      <dsp:nvSpPr>
        <dsp:cNvPr id="0" name=""/>
        <dsp:cNvSpPr/>
      </dsp:nvSpPr>
      <dsp:spPr>
        <a:xfrm>
          <a:off x="5480382" y="1012095"/>
          <a:ext cx="3136728" cy="175422"/>
        </a:xfrm>
        <a:custGeom>
          <a:avLst/>
          <a:gdLst/>
          <a:ahLst/>
          <a:cxnLst/>
          <a:rect l="0" t="0" r="0" b="0"/>
          <a:pathLst>
            <a:path>
              <a:moveTo>
                <a:pt x="0" y="0"/>
              </a:moveTo>
              <a:lnTo>
                <a:pt x="0" y="87711"/>
              </a:lnTo>
              <a:lnTo>
                <a:pt x="3136728" y="87711"/>
              </a:lnTo>
              <a:lnTo>
                <a:pt x="3136728" y="1754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87FCE1-D8B5-483B-B5A6-A5C719FF5630}">
      <dsp:nvSpPr>
        <dsp:cNvPr id="0" name=""/>
        <dsp:cNvSpPr/>
      </dsp:nvSpPr>
      <dsp:spPr>
        <a:xfrm>
          <a:off x="5480382" y="1012095"/>
          <a:ext cx="2125958" cy="175422"/>
        </a:xfrm>
        <a:custGeom>
          <a:avLst/>
          <a:gdLst/>
          <a:ahLst/>
          <a:cxnLst/>
          <a:rect l="0" t="0" r="0" b="0"/>
          <a:pathLst>
            <a:path>
              <a:moveTo>
                <a:pt x="0" y="0"/>
              </a:moveTo>
              <a:lnTo>
                <a:pt x="0" y="87711"/>
              </a:lnTo>
              <a:lnTo>
                <a:pt x="2125958" y="87711"/>
              </a:lnTo>
              <a:lnTo>
                <a:pt x="2125958" y="1754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B22833-87B5-4B59-B97B-99048E494CD0}">
      <dsp:nvSpPr>
        <dsp:cNvPr id="0" name=""/>
        <dsp:cNvSpPr/>
      </dsp:nvSpPr>
      <dsp:spPr>
        <a:xfrm>
          <a:off x="6261432" y="1605192"/>
          <a:ext cx="125302" cy="977356"/>
        </a:xfrm>
        <a:custGeom>
          <a:avLst/>
          <a:gdLst/>
          <a:ahLst/>
          <a:cxnLst/>
          <a:rect l="0" t="0" r="0" b="0"/>
          <a:pathLst>
            <a:path>
              <a:moveTo>
                <a:pt x="0" y="0"/>
              </a:moveTo>
              <a:lnTo>
                <a:pt x="0" y="977356"/>
              </a:lnTo>
              <a:lnTo>
                <a:pt x="125302" y="9773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FD595D-9E88-472A-84AD-8099FB2F6404}">
      <dsp:nvSpPr>
        <dsp:cNvPr id="0" name=""/>
        <dsp:cNvSpPr/>
      </dsp:nvSpPr>
      <dsp:spPr>
        <a:xfrm>
          <a:off x="6261432" y="1605192"/>
          <a:ext cx="125302" cy="384259"/>
        </a:xfrm>
        <a:custGeom>
          <a:avLst/>
          <a:gdLst/>
          <a:ahLst/>
          <a:cxnLst/>
          <a:rect l="0" t="0" r="0" b="0"/>
          <a:pathLst>
            <a:path>
              <a:moveTo>
                <a:pt x="0" y="0"/>
              </a:moveTo>
              <a:lnTo>
                <a:pt x="0" y="384259"/>
              </a:lnTo>
              <a:lnTo>
                <a:pt x="125302" y="384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99E6F3-3D5F-49E3-AD5D-EBF412571D78}">
      <dsp:nvSpPr>
        <dsp:cNvPr id="0" name=""/>
        <dsp:cNvSpPr/>
      </dsp:nvSpPr>
      <dsp:spPr>
        <a:xfrm>
          <a:off x="5480382" y="1012095"/>
          <a:ext cx="1115188" cy="175422"/>
        </a:xfrm>
        <a:custGeom>
          <a:avLst/>
          <a:gdLst/>
          <a:ahLst/>
          <a:cxnLst/>
          <a:rect l="0" t="0" r="0" b="0"/>
          <a:pathLst>
            <a:path>
              <a:moveTo>
                <a:pt x="0" y="0"/>
              </a:moveTo>
              <a:lnTo>
                <a:pt x="0" y="87711"/>
              </a:lnTo>
              <a:lnTo>
                <a:pt x="1115188" y="87711"/>
              </a:lnTo>
              <a:lnTo>
                <a:pt x="1115188" y="1754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3BB15D-7817-4C26-A8D9-A6FD5792723F}">
      <dsp:nvSpPr>
        <dsp:cNvPr id="0" name=""/>
        <dsp:cNvSpPr/>
      </dsp:nvSpPr>
      <dsp:spPr>
        <a:xfrm>
          <a:off x="5250662" y="2198288"/>
          <a:ext cx="125302" cy="2163549"/>
        </a:xfrm>
        <a:custGeom>
          <a:avLst/>
          <a:gdLst/>
          <a:ahLst/>
          <a:cxnLst/>
          <a:rect l="0" t="0" r="0" b="0"/>
          <a:pathLst>
            <a:path>
              <a:moveTo>
                <a:pt x="0" y="0"/>
              </a:moveTo>
              <a:lnTo>
                <a:pt x="0" y="2163549"/>
              </a:lnTo>
              <a:lnTo>
                <a:pt x="125302" y="21635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91A5B6-08C5-46DE-BFDB-91BFFBB1239C}">
      <dsp:nvSpPr>
        <dsp:cNvPr id="0" name=""/>
        <dsp:cNvSpPr/>
      </dsp:nvSpPr>
      <dsp:spPr>
        <a:xfrm>
          <a:off x="5250662" y="2198288"/>
          <a:ext cx="125302" cy="1570452"/>
        </a:xfrm>
        <a:custGeom>
          <a:avLst/>
          <a:gdLst/>
          <a:ahLst/>
          <a:cxnLst/>
          <a:rect l="0" t="0" r="0" b="0"/>
          <a:pathLst>
            <a:path>
              <a:moveTo>
                <a:pt x="0" y="0"/>
              </a:moveTo>
              <a:lnTo>
                <a:pt x="0" y="1570452"/>
              </a:lnTo>
              <a:lnTo>
                <a:pt x="125302" y="157045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FA421-EDAD-4A75-97F9-432C04577521}">
      <dsp:nvSpPr>
        <dsp:cNvPr id="0" name=""/>
        <dsp:cNvSpPr/>
      </dsp:nvSpPr>
      <dsp:spPr>
        <a:xfrm>
          <a:off x="5250662" y="2198288"/>
          <a:ext cx="125302" cy="977356"/>
        </a:xfrm>
        <a:custGeom>
          <a:avLst/>
          <a:gdLst/>
          <a:ahLst/>
          <a:cxnLst/>
          <a:rect l="0" t="0" r="0" b="0"/>
          <a:pathLst>
            <a:path>
              <a:moveTo>
                <a:pt x="0" y="0"/>
              </a:moveTo>
              <a:lnTo>
                <a:pt x="0" y="977356"/>
              </a:lnTo>
              <a:lnTo>
                <a:pt x="125302" y="9773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D85B68-8EAC-4449-9A4E-E921283DB960}">
      <dsp:nvSpPr>
        <dsp:cNvPr id="0" name=""/>
        <dsp:cNvSpPr/>
      </dsp:nvSpPr>
      <dsp:spPr>
        <a:xfrm>
          <a:off x="5250662" y="2198288"/>
          <a:ext cx="125302" cy="384259"/>
        </a:xfrm>
        <a:custGeom>
          <a:avLst/>
          <a:gdLst/>
          <a:ahLst/>
          <a:cxnLst/>
          <a:rect l="0" t="0" r="0" b="0"/>
          <a:pathLst>
            <a:path>
              <a:moveTo>
                <a:pt x="0" y="0"/>
              </a:moveTo>
              <a:lnTo>
                <a:pt x="0" y="384259"/>
              </a:lnTo>
              <a:lnTo>
                <a:pt x="125302" y="384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A740AA-6192-4721-BAE6-F831F5BAE972}">
      <dsp:nvSpPr>
        <dsp:cNvPr id="0" name=""/>
        <dsp:cNvSpPr/>
      </dsp:nvSpPr>
      <dsp:spPr>
        <a:xfrm>
          <a:off x="4574031" y="1605192"/>
          <a:ext cx="1010770" cy="175422"/>
        </a:xfrm>
        <a:custGeom>
          <a:avLst/>
          <a:gdLst/>
          <a:ahLst/>
          <a:cxnLst/>
          <a:rect l="0" t="0" r="0" b="0"/>
          <a:pathLst>
            <a:path>
              <a:moveTo>
                <a:pt x="0" y="0"/>
              </a:moveTo>
              <a:lnTo>
                <a:pt x="0" y="87711"/>
              </a:lnTo>
              <a:lnTo>
                <a:pt x="1010770" y="87711"/>
              </a:lnTo>
              <a:lnTo>
                <a:pt x="1010770" y="1754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14DB94-9BF1-410F-A79C-51F58E372F12}">
      <dsp:nvSpPr>
        <dsp:cNvPr id="0" name=""/>
        <dsp:cNvSpPr/>
      </dsp:nvSpPr>
      <dsp:spPr>
        <a:xfrm>
          <a:off x="4239892" y="2198288"/>
          <a:ext cx="125302" cy="2163549"/>
        </a:xfrm>
        <a:custGeom>
          <a:avLst/>
          <a:gdLst/>
          <a:ahLst/>
          <a:cxnLst/>
          <a:rect l="0" t="0" r="0" b="0"/>
          <a:pathLst>
            <a:path>
              <a:moveTo>
                <a:pt x="0" y="0"/>
              </a:moveTo>
              <a:lnTo>
                <a:pt x="0" y="2163549"/>
              </a:lnTo>
              <a:lnTo>
                <a:pt x="125302" y="21635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B3070F-1A8C-4144-8C74-EA867212930B}">
      <dsp:nvSpPr>
        <dsp:cNvPr id="0" name=""/>
        <dsp:cNvSpPr/>
      </dsp:nvSpPr>
      <dsp:spPr>
        <a:xfrm>
          <a:off x="4239892" y="2198288"/>
          <a:ext cx="125302" cy="1570452"/>
        </a:xfrm>
        <a:custGeom>
          <a:avLst/>
          <a:gdLst/>
          <a:ahLst/>
          <a:cxnLst/>
          <a:rect l="0" t="0" r="0" b="0"/>
          <a:pathLst>
            <a:path>
              <a:moveTo>
                <a:pt x="0" y="0"/>
              </a:moveTo>
              <a:lnTo>
                <a:pt x="0" y="1570452"/>
              </a:lnTo>
              <a:lnTo>
                <a:pt x="125302" y="157045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C3DC3E-609F-4A08-BAD1-0E5053D9D5A8}">
      <dsp:nvSpPr>
        <dsp:cNvPr id="0" name=""/>
        <dsp:cNvSpPr/>
      </dsp:nvSpPr>
      <dsp:spPr>
        <a:xfrm>
          <a:off x="4239892" y="2198288"/>
          <a:ext cx="125302" cy="977356"/>
        </a:xfrm>
        <a:custGeom>
          <a:avLst/>
          <a:gdLst/>
          <a:ahLst/>
          <a:cxnLst/>
          <a:rect l="0" t="0" r="0" b="0"/>
          <a:pathLst>
            <a:path>
              <a:moveTo>
                <a:pt x="0" y="0"/>
              </a:moveTo>
              <a:lnTo>
                <a:pt x="0" y="977356"/>
              </a:lnTo>
              <a:lnTo>
                <a:pt x="125302" y="9773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39E0B5-2BC0-4775-B647-2D64C3100BB4}">
      <dsp:nvSpPr>
        <dsp:cNvPr id="0" name=""/>
        <dsp:cNvSpPr/>
      </dsp:nvSpPr>
      <dsp:spPr>
        <a:xfrm>
          <a:off x="4239892" y="2198288"/>
          <a:ext cx="125302" cy="384259"/>
        </a:xfrm>
        <a:custGeom>
          <a:avLst/>
          <a:gdLst/>
          <a:ahLst/>
          <a:cxnLst/>
          <a:rect l="0" t="0" r="0" b="0"/>
          <a:pathLst>
            <a:path>
              <a:moveTo>
                <a:pt x="0" y="0"/>
              </a:moveTo>
              <a:lnTo>
                <a:pt x="0" y="384259"/>
              </a:lnTo>
              <a:lnTo>
                <a:pt x="125302" y="384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27CE6E-6F5A-4733-9EF4-3830053304B7}">
      <dsp:nvSpPr>
        <dsp:cNvPr id="0" name=""/>
        <dsp:cNvSpPr/>
      </dsp:nvSpPr>
      <dsp:spPr>
        <a:xfrm>
          <a:off x="4528311" y="1605192"/>
          <a:ext cx="91440" cy="175422"/>
        </a:xfrm>
        <a:custGeom>
          <a:avLst/>
          <a:gdLst/>
          <a:ahLst/>
          <a:cxnLst/>
          <a:rect l="0" t="0" r="0" b="0"/>
          <a:pathLst>
            <a:path>
              <a:moveTo>
                <a:pt x="45720" y="0"/>
              </a:moveTo>
              <a:lnTo>
                <a:pt x="45720" y="1754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F5ABCC-F282-430E-A040-C0EE44AD7803}">
      <dsp:nvSpPr>
        <dsp:cNvPr id="0" name=""/>
        <dsp:cNvSpPr/>
      </dsp:nvSpPr>
      <dsp:spPr>
        <a:xfrm>
          <a:off x="3229122" y="2198288"/>
          <a:ext cx="125302" cy="2163549"/>
        </a:xfrm>
        <a:custGeom>
          <a:avLst/>
          <a:gdLst/>
          <a:ahLst/>
          <a:cxnLst/>
          <a:rect l="0" t="0" r="0" b="0"/>
          <a:pathLst>
            <a:path>
              <a:moveTo>
                <a:pt x="0" y="0"/>
              </a:moveTo>
              <a:lnTo>
                <a:pt x="0" y="2163549"/>
              </a:lnTo>
              <a:lnTo>
                <a:pt x="125302" y="21635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83F3FE-4731-4790-B0AA-09DED9D30D78}">
      <dsp:nvSpPr>
        <dsp:cNvPr id="0" name=""/>
        <dsp:cNvSpPr/>
      </dsp:nvSpPr>
      <dsp:spPr>
        <a:xfrm>
          <a:off x="3229122" y="2198288"/>
          <a:ext cx="125302" cy="1570452"/>
        </a:xfrm>
        <a:custGeom>
          <a:avLst/>
          <a:gdLst/>
          <a:ahLst/>
          <a:cxnLst/>
          <a:rect l="0" t="0" r="0" b="0"/>
          <a:pathLst>
            <a:path>
              <a:moveTo>
                <a:pt x="0" y="0"/>
              </a:moveTo>
              <a:lnTo>
                <a:pt x="0" y="1570452"/>
              </a:lnTo>
              <a:lnTo>
                <a:pt x="125302" y="157045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5BF57F-5F70-418C-A7F2-FD8DDD981DD2}">
      <dsp:nvSpPr>
        <dsp:cNvPr id="0" name=""/>
        <dsp:cNvSpPr/>
      </dsp:nvSpPr>
      <dsp:spPr>
        <a:xfrm>
          <a:off x="3229122" y="2198288"/>
          <a:ext cx="125302" cy="977356"/>
        </a:xfrm>
        <a:custGeom>
          <a:avLst/>
          <a:gdLst/>
          <a:ahLst/>
          <a:cxnLst/>
          <a:rect l="0" t="0" r="0" b="0"/>
          <a:pathLst>
            <a:path>
              <a:moveTo>
                <a:pt x="0" y="0"/>
              </a:moveTo>
              <a:lnTo>
                <a:pt x="0" y="977356"/>
              </a:lnTo>
              <a:lnTo>
                <a:pt x="125302" y="9773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A851D8-7D27-4A2B-A9E8-52F8A93E49B0}">
      <dsp:nvSpPr>
        <dsp:cNvPr id="0" name=""/>
        <dsp:cNvSpPr/>
      </dsp:nvSpPr>
      <dsp:spPr>
        <a:xfrm>
          <a:off x="3229122" y="2198288"/>
          <a:ext cx="125302" cy="384259"/>
        </a:xfrm>
        <a:custGeom>
          <a:avLst/>
          <a:gdLst/>
          <a:ahLst/>
          <a:cxnLst/>
          <a:rect l="0" t="0" r="0" b="0"/>
          <a:pathLst>
            <a:path>
              <a:moveTo>
                <a:pt x="0" y="0"/>
              </a:moveTo>
              <a:lnTo>
                <a:pt x="0" y="384259"/>
              </a:lnTo>
              <a:lnTo>
                <a:pt x="125302" y="384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59814C-34D0-41FD-A0D2-A0C6422D6367}">
      <dsp:nvSpPr>
        <dsp:cNvPr id="0" name=""/>
        <dsp:cNvSpPr/>
      </dsp:nvSpPr>
      <dsp:spPr>
        <a:xfrm>
          <a:off x="3563261" y="1605192"/>
          <a:ext cx="1010770" cy="175422"/>
        </a:xfrm>
        <a:custGeom>
          <a:avLst/>
          <a:gdLst/>
          <a:ahLst/>
          <a:cxnLst/>
          <a:rect l="0" t="0" r="0" b="0"/>
          <a:pathLst>
            <a:path>
              <a:moveTo>
                <a:pt x="1010770" y="0"/>
              </a:moveTo>
              <a:lnTo>
                <a:pt x="1010770" y="87711"/>
              </a:lnTo>
              <a:lnTo>
                <a:pt x="0" y="87711"/>
              </a:lnTo>
              <a:lnTo>
                <a:pt x="0" y="1754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A70E54-E6CC-41D8-B536-9F45F449AF81}">
      <dsp:nvSpPr>
        <dsp:cNvPr id="0" name=""/>
        <dsp:cNvSpPr/>
      </dsp:nvSpPr>
      <dsp:spPr>
        <a:xfrm>
          <a:off x="4574031" y="1012095"/>
          <a:ext cx="906351" cy="175422"/>
        </a:xfrm>
        <a:custGeom>
          <a:avLst/>
          <a:gdLst/>
          <a:ahLst/>
          <a:cxnLst/>
          <a:rect l="0" t="0" r="0" b="0"/>
          <a:pathLst>
            <a:path>
              <a:moveTo>
                <a:pt x="906351" y="0"/>
              </a:moveTo>
              <a:lnTo>
                <a:pt x="906351" y="87711"/>
              </a:lnTo>
              <a:lnTo>
                <a:pt x="0" y="87711"/>
              </a:lnTo>
              <a:lnTo>
                <a:pt x="0" y="1754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D5995D-CC2C-4787-B941-B563E592698A}">
      <dsp:nvSpPr>
        <dsp:cNvPr id="0" name=""/>
        <dsp:cNvSpPr/>
      </dsp:nvSpPr>
      <dsp:spPr>
        <a:xfrm>
          <a:off x="2009515" y="1605192"/>
          <a:ext cx="125302" cy="977356"/>
        </a:xfrm>
        <a:custGeom>
          <a:avLst/>
          <a:gdLst/>
          <a:ahLst/>
          <a:cxnLst/>
          <a:rect l="0" t="0" r="0" b="0"/>
          <a:pathLst>
            <a:path>
              <a:moveTo>
                <a:pt x="0" y="0"/>
              </a:moveTo>
              <a:lnTo>
                <a:pt x="0" y="977356"/>
              </a:lnTo>
              <a:lnTo>
                <a:pt x="125302" y="9773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C32ED6-B049-4E08-898B-100D83ADDA72}">
      <dsp:nvSpPr>
        <dsp:cNvPr id="0" name=""/>
        <dsp:cNvSpPr/>
      </dsp:nvSpPr>
      <dsp:spPr>
        <a:xfrm>
          <a:off x="2009515" y="1605192"/>
          <a:ext cx="125302" cy="384259"/>
        </a:xfrm>
        <a:custGeom>
          <a:avLst/>
          <a:gdLst/>
          <a:ahLst/>
          <a:cxnLst/>
          <a:rect l="0" t="0" r="0" b="0"/>
          <a:pathLst>
            <a:path>
              <a:moveTo>
                <a:pt x="0" y="0"/>
              </a:moveTo>
              <a:lnTo>
                <a:pt x="0" y="384259"/>
              </a:lnTo>
              <a:lnTo>
                <a:pt x="125302" y="384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DF428A-6578-4C4F-B426-95CB045C1D7E}">
      <dsp:nvSpPr>
        <dsp:cNvPr id="0" name=""/>
        <dsp:cNvSpPr/>
      </dsp:nvSpPr>
      <dsp:spPr>
        <a:xfrm>
          <a:off x="2343654" y="1012095"/>
          <a:ext cx="3136728" cy="175422"/>
        </a:xfrm>
        <a:custGeom>
          <a:avLst/>
          <a:gdLst/>
          <a:ahLst/>
          <a:cxnLst/>
          <a:rect l="0" t="0" r="0" b="0"/>
          <a:pathLst>
            <a:path>
              <a:moveTo>
                <a:pt x="3136728" y="0"/>
              </a:moveTo>
              <a:lnTo>
                <a:pt x="3136728" y="87711"/>
              </a:lnTo>
              <a:lnTo>
                <a:pt x="0" y="87711"/>
              </a:lnTo>
              <a:lnTo>
                <a:pt x="0" y="1754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5210FC-C5B2-424A-94DF-0F42E72CF33C}">
      <dsp:nvSpPr>
        <dsp:cNvPr id="0" name=""/>
        <dsp:cNvSpPr/>
      </dsp:nvSpPr>
      <dsp:spPr>
        <a:xfrm>
          <a:off x="3302215" y="418999"/>
          <a:ext cx="2178167" cy="175422"/>
        </a:xfrm>
        <a:custGeom>
          <a:avLst/>
          <a:gdLst/>
          <a:ahLst/>
          <a:cxnLst/>
          <a:rect l="0" t="0" r="0" b="0"/>
          <a:pathLst>
            <a:path>
              <a:moveTo>
                <a:pt x="0" y="0"/>
              </a:moveTo>
              <a:lnTo>
                <a:pt x="0" y="87711"/>
              </a:lnTo>
              <a:lnTo>
                <a:pt x="2178167" y="87711"/>
              </a:lnTo>
              <a:lnTo>
                <a:pt x="2178167" y="1754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5BF752-BFB5-4E0D-82F8-1196968EE912}">
      <dsp:nvSpPr>
        <dsp:cNvPr id="0" name=""/>
        <dsp:cNvSpPr/>
      </dsp:nvSpPr>
      <dsp:spPr>
        <a:xfrm>
          <a:off x="789908" y="1012095"/>
          <a:ext cx="125302" cy="2756645"/>
        </a:xfrm>
        <a:custGeom>
          <a:avLst/>
          <a:gdLst/>
          <a:ahLst/>
          <a:cxnLst/>
          <a:rect l="0" t="0" r="0" b="0"/>
          <a:pathLst>
            <a:path>
              <a:moveTo>
                <a:pt x="0" y="0"/>
              </a:moveTo>
              <a:lnTo>
                <a:pt x="0" y="2756645"/>
              </a:lnTo>
              <a:lnTo>
                <a:pt x="125302" y="27566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4E4313-9D7D-4A64-867D-37887668A38B}">
      <dsp:nvSpPr>
        <dsp:cNvPr id="0" name=""/>
        <dsp:cNvSpPr/>
      </dsp:nvSpPr>
      <dsp:spPr>
        <a:xfrm>
          <a:off x="789908" y="1012095"/>
          <a:ext cx="125302" cy="2163549"/>
        </a:xfrm>
        <a:custGeom>
          <a:avLst/>
          <a:gdLst/>
          <a:ahLst/>
          <a:cxnLst/>
          <a:rect l="0" t="0" r="0" b="0"/>
          <a:pathLst>
            <a:path>
              <a:moveTo>
                <a:pt x="0" y="0"/>
              </a:moveTo>
              <a:lnTo>
                <a:pt x="0" y="2163549"/>
              </a:lnTo>
              <a:lnTo>
                <a:pt x="125302" y="21635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108790-7E10-4E3D-83D0-4662415FDA4C}">
      <dsp:nvSpPr>
        <dsp:cNvPr id="0" name=""/>
        <dsp:cNvSpPr/>
      </dsp:nvSpPr>
      <dsp:spPr>
        <a:xfrm>
          <a:off x="789908" y="1012095"/>
          <a:ext cx="125302" cy="1570452"/>
        </a:xfrm>
        <a:custGeom>
          <a:avLst/>
          <a:gdLst/>
          <a:ahLst/>
          <a:cxnLst/>
          <a:rect l="0" t="0" r="0" b="0"/>
          <a:pathLst>
            <a:path>
              <a:moveTo>
                <a:pt x="0" y="0"/>
              </a:moveTo>
              <a:lnTo>
                <a:pt x="0" y="1570452"/>
              </a:lnTo>
              <a:lnTo>
                <a:pt x="125302" y="157045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7AE4E8-1C29-4BA1-9EB0-254BF2679BAB}">
      <dsp:nvSpPr>
        <dsp:cNvPr id="0" name=""/>
        <dsp:cNvSpPr/>
      </dsp:nvSpPr>
      <dsp:spPr>
        <a:xfrm>
          <a:off x="789908" y="1012095"/>
          <a:ext cx="125302" cy="977356"/>
        </a:xfrm>
        <a:custGeom>
          <a:avLst/>
          <a:gdLst/>
          <a:ahLst/>
          <a:cxnLst/>
          <a:rect l="0" t="0" r="0" b="0"/>
          <a:pathLst>
            <a:path>
              <a:moveTo>
                <a:pt x="0" y="0"/>
              </a:moveTo>
              <a:lnTo>
                <a:pt x="0" y="977356"/>
              </a:lnTo>
              <a:lnTo>
                <a:pt x="125302" y="9773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3872C5-C506-4A37-AC74-D3764B4B15DE}">
      <dsp:nvSpPr>
        <dsp:cNvPr id="0" name=""/>
        <dsp:cNvSpPr/>
      </dsp:nvSpPr>
      <dsp:spPr>
        <a:xfrm>
          <a:off x="789908" y="1012095"/>
          <a:ext cx="125302" cy="384259"/>
        </a:xfrm>
        <a:custGeom>
          <a:avLst/>
          <a:gdLst/>
          <a:ahLst/>
          <a:cxnLst/>
          <a:rect l="0" t="0" r="0" b="0"/>
          <a:pathLst>
            <a:path>
              <a:moveTo>
                <a:pt x="0" y="0"/>
              </a:moveTo>
              <a:lnTo>
                <a:pt x="0" y="384259"/>
              </a:lnTo>
              <a:lnTo>
                <a:pt x="125302" y="384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4D29B5-E495-42CA-BBAC-556F13E83D7A}">
      <dsp:nvSpPr>
        <dsp:cNvPr id="0" name=""/>
        <dsp:cNvSpPr/>
      </dsp:nvSpPr>
      <dsp:spPr>
        <a:xfrm>
          <a:off x="1124047" y="418999"/>
          <a:ext cx="2178167" cy="175422"/>
        </a:xfrm>
        <a:custGeom>
          <a:avLst/>
          <a:gdLst/>
          <a:ahLst/>
          <a:cxnLst/>
          <a:rect l="0" t="0" r="0" b="0"/>
          <a:pathLst>
            <a:path>
              <a:moveTo>
                <a:pt x="2178167" y="0"/>
              </a:moveTo>
              <a:lnTo>
                <a:pt x="2178167" y="87711"/>
              </a:lnTo>
              <a:lnTo>
                <a:pt x="0" y="87711"/>
              </a:lnTo>
              <a:lnTo>
                <a:pt x="0" y="1754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F82EB5-7564-4CE7-85D9-AFE162953C74}">
      <dsp:nvSpPr>
        <dsp:cNvPr id="0" name=""/>
        <dsp:cNvSpPr/>
      </dsp:nvSpPr>
      <dsp:spPr>
        <a:xfrm>
          <a:off x="2884541" y="1325"/>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OverView</a:t>
          </a:r>
          <a:endParaRPr lang="en-US" sz="900" kern="1200" dirty="0"/>
        </a:p>
      </dsp:txBody>
      <dsp:txXfrm>
        <a:off x="2884541" y="1325"/>
        <a:ext cx="835347" cy="417673"/>
      </dsp:txXfrm>
    </dsp:sp>
    <dsp:sp modelId="{177A6E36-F44B-4AA0-8B67-36FA3A69C6AA}">
      <dsp:nvSpPr>
        <dsp:cNvPr id="0" name=""/>
        <dsp:cNvSpPr/>
      </dsp:nvSpPr>
      <dsp:spPr>
        <a:xfrm>
          <a:off x="706373" y="594421"/>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Herb</a:t>
          </a:r>
          <a:br>
            <a:rPr lang="en-US" sz="900" kern="1200"/>
          </a:br>
          <a:r>
            <a:rPr lang="en-US" sz="900" kern="1200"/>
            <a:t> 	</a:t>
          </a:r>
        </a:p>
      </dsp:txBody>
      <dsp:txXfrm>
        <a:off x="706373" y="594421"/>
        <a:ext cx="835347" cy="417673"/>
      </dsp:txXfrm>
    </dsp:sp>
    <dsp:sp modelId="{D6AA8F4A-5967-4BC1-8CBB-7B1C2DDD4E5F}">
      <dsp:nvSpPr>
        <dsp:cNvPr id="0" name=""/>
        <dsp:cNvSpPr/>
      </dsp:nvSpPr>
      <dsp:spPr>
        <a:xfrm>
          <a:off x="915210" y="1187518"/>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Ayurveda Info	</a:t>
          </a:r>
          <a:br>
            <a:rPr lang="en-US" sz="900" kern="1200"/>
          </a:br>
          <a:r>
            <a:rPr lang="en-US" sz="900" kern="1200"/>
            <a:t>	</a:t>
          </a:r>
        </a:p>
      </dsp:txBody>
      <dsp:txXfrm>
        <a:off x="915210" y="1187518"/>
        <a:ext cx="835347" cy="417673"/>
      </dsp:txXfrm>
    </dsp:sp>
    <dsp:sp modelId="{C68218F2-6E98-4642-85F3-FFC383B17097}">
      <dsp:nvSpPr>
        <dsp:cNvPr id="0" name=""/>
        <dsp:cNvSpPr/>
      </dsp:nvSpPr>
      <dsp:spPr>
        <a:xfrm>
          <a:off x="915210" y="1780614"/>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Yoga Details</a:t>
          </a:r>
          <a:br>
            <a:rPr lang="en-US" sz="900" kern="1200"/>
          </a:br>
          <a:r>
            <a:rPr lang="en-US" sz="900" kern="1200"/>
            <a:t>	</a:t>
          </a:r>
        </a:p>
      </dsp:txBody>
      <dsp:txXfrm>
        <a:off x="915210" y="1780614"/>
        <a:ext cx="835347" cy="417673"/>
      </dsp:txXfrm>
    </dsp:sp>
    <dsp:sp modelId="{D1AD6F67-F82E-4A01-9FAF-CF9D41AB9144}">
      <dsp:nvSpPr>
        <dsp:cNvPr id="0" name=""/>
        <dsp:cNvSpPr/>
      </dsp:nvSpPr>
      <dsp:spPr>
        <a:xfrm>
          <a:off x="915210" y="2373711"/>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Unani System</a:t>
          </a:r>
          <a:br>
            <a:rPr lang="en-US" sz="900" kern="1200"/>
          </a:br>
          <a:r>
            <a:rPr lang="en-US" sz="900" kern="1200"/>
            <a:t>	</a:t>
          </a:r>
        </a:p>
      </dsp:txBody>
      <dsp:txXfrm>
        <a:off x="915210" y="2373711"/>
        <a:ext cx="835347" cy="417673"/>
      </dsp:txXfrm>
    </dsp:sp>
    <dsp:sp modelId="{61C185C9-229D-41DD-9301-3A2692365B88}">
      <dsp:nvSpPr>
        <dsp:cNvPr id="0" name=""/>
        <dsp:cNvSpPr/>
      </dsp:nvSpPr>
      <dsp:spPr>
        <a:xfrm>
          <a:off x="915210" y="2966807"/>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Siddha Details</a:t>
          </a:r>
          <a:br>
            <a:rPr lang="en-US" sz="900" kern="1200"/>
          </a:br>
          <a:r>
            <a:rPr lang="en-US" sz="900" kern="1200"/>
            <a:t>	</a:t>
          </a:r>
        </a:p>
      </dsp:txBody>
      <dsp:txXfrm>
        <a:off x="915210" y="2966807"/>
        <a:ext cx="835347" cy="417673"/>
      </dsp:txXfrm>
    </dsp:sp>
    <dsp:sp modelId="{D83B0FBB-9594-48DE-9BEE-8E2B4202FB03}">
      <dsp:nvSpPr>
        <dsp:cNvPr id="0" name=""/>
        <dsp:cNvSpPr/>
      </dsp:nvSpPr>
      <dsp:spPr>
        <a:xfrm>
          <a:off x="915210" y="3559904"/>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Homeopathy Info</a:t>
          </a:r>
          <a:br>
            <a:rPr lang="en-US" sz="900" kern="1200"/>
          </a:br>
          <a:r>
            <a:rPr lang="en-US" sz="900" kern="1200"/>
            <a:t>		</a:t>
          </a:r>
        </a:p>
      </dsp:txBody>
      <dsp:txXfrm>
        <a:off x="915210" y="3559904"/>
        <a:ext cx="835347" cy="417673"/>
      </dsp:txXfrm>
    </dsp:sp>
    <dsp:sp modelId="{CBA1C2E0-08A1-44F8-803D-DC05D109649F}">
      <dsp:nvSpPr>
        <dsp:cNvPr id="0" name=""/>
        <dsp:cNvSpPr/>
      </dsp:nvSpPr>
      <dsp:spPr>
        <a:xfrm>
          <a:off x="5062709" y="594421"/>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Navigation Links</a:t>
          </a:r>
        </a:p>
      </dsp:txBody>
      <dsp:txXfrm>
        <a:off x="5062709" y="594421"/>
        <a:ext cx="835347" cy="417673"/>
      </dsp:txXfrm>
    </dsp:sp>
    <dsp:sp modelId="{C9ECEF16-6C7B-4A54-924F-01A9FFEA3780}">
      <dsp:nvSpPr>
        <dsp:cNvPr id="0" name=""/>
        <dsp:cNvSpPr/>
      </dsp:nvSpPr>
      <dsp:spPr>
        <a:xfrm>
          <a:off x="1925980" y="1187518"/>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Support Section</a:t>
          </a:r>
          <a:br>
            <a:rPr lang="en-US" sz="900" kern="1200"/>
          </a:br>
          <a:r>
            <a:rPr lang="en-US" sz="900" kern="1200"/>
            <a:t>		</a:t>
          </a:r>
        </a:p>
      </dsp:txBody>
      <dsp:txXfrm>
        <a:off x="1925980" y="1187518"/>
        <a:ext cx="835347" cy="417673"/>
      </dsp:txXfrm>
    </dsp:sp>
    <dsp:sp modelId="{4EB07FA6-19D2-4FC8-B8DE-1D6A9115EC12}">
      <dsp:nvSpPr>
        <dsp:cNvPr id="0" name=""/>
        <dsp:cNvSpPr/>
      </dsp:nvSpPr>
      <dsp:spPr>
        <a:xfrm>
          <a:off x="2134817" y="1780614"/>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Better Info</a:t>
          </a:r>
          <a:br>
            <a:rPr lang="en-US" sz="900" kern="1200"/>
          </a:br>
          <a:r>
            <a:rPr lang="en-US" sz="900" kern="1200"/>
            <a:t>		</a:t>
          </a:r>
        </a:p>
      </dsp:txBody>
      <dsp:txXfrm>
        <a:off x="2134817" y="1780614"/>
        <a:ext cx="835347" cy="417673"/>
      </dsp:txXfrm>
    </dsp:sp>
    <dsp:sp modelId="{E749F52E-1D77-4654-8B43-45C82E5EDBE2}">
      <dsp:nvSpPr>
        <dsp:cNvPr id="0" name=""/>
        <dsp:cNvSpPr/>
      </dsp:nvSpPr>
      <dsp:spPr>
        <a:xfrm>
          <a:off x="2134817" y="2373711"/>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Interactive Models</a:t>
          </a:r>
        </a:p>
      </dsp:txBody>
      <dsp:txXfrm>
        <a:off x="2134817" y="2373711"/>
        <a:ext cx="835347" cy="417673"/>
      </dsp:txXfrm>
    </dsp:sp>
    <dsp:sp modelId="{7F0DA4A5-4B9F-4E10-8FBC-C2446AB3D466}">
      <dsp:nvSpPr>
        <dsp:cNvPr id="0" name=""/>
        <dsp:cNvSpPr/>
      </dsp:nvSpPr>
      <dsp:spPr>
        <a:xfrm>
          <a:off x="4156357" y="1187518"/>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Selection Options</a:t>
          </a:r>
          <a:br>
            <a:rPr lang="en-US" sz="900" kern="1200"/>
          </a:br>
          <a:r>
            <a:rPr lang="en-US" sz="900" kern="1200"/>
            <a:t>		</a:t>
          </a:r>
        </a:p>
      </dsp:txBody>
      <dsp:txXfrm>
        <a:off x="4156357" y="1187518"/>
        <a:ext cx="835347" cy="417673"/>
      </dsp:txXfrm>
    </dsp:sp>
    <dsp:sp modelId="{B8656765-208F-43C2-9BD4-D72541EB3CEB}">
      <dsp:nvSpPr>
        <dsp:cNvPr id="0" name=""/>
        <dsp:cNvSpPr/>
      </dsp:nvSpPr>
      <dsp:spPr>
        <a:xfrm>
          <a:off x="3145587" y="1780614"/>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Medicinal Uses</a:t>
          </a:r>
        </a:p>
      </dsp:txBody>
      <dsp:txXfrm>
        <a:off x="3145587" y="1780614"/>
        <a:ext cx="835347" cy="417673"/>
      </dsp:txXfrm>
    </dsp:sp>
    <dsp:sp modelId="{99A11F19-B9B9-474F-B206-329766BCF9C4}">
      <dsp:nvSpPr>
        <dsp:cNvPr id="0" name=""/>
        <dsp:cNvSpPr/>
      </dsp:nvSpPr>
      <dsp:spPr>
        <a:xfrm>
          <a:off x="3354424" y="2373711"/>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Anti-inflammatory</a:t>
          </a:r>
        </a:p>
      </dsp:txBody>
      <dsp:txXfrm>
        <a:off x="3354424" y="2373711"/>
        <a:ext cx="835347" cy="417673"/>
      </dsp:txXfrm>
    </dsp:sp>
    <dsp:sp modelId="{50E8F2CB-8E32-40BE-809F-8699A43F07B3}">
      <dsp:nvSpPr>
        <dsp:cNvPr id="0" name=""/>
        <dsp:cNvSpPr/>
      </dsp:nvSpPr>
      <dsp:spPr>
        <a:xfrm>
          <a:off x="3354424" y="2966807"/>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Antioxidant</a:t>
          </a:r>
        </a:p>
      </dsp:txBody>
      <dsp:txXfrm>
        <a:off x="3354424" y="2966807"/>
        <a:ext cx="835347" cy="417673"/>
      </dsp:txXfrm>
    </dsp:sp>
    <dsp:sp modelId="{79D8374E-0F18-49F1-9DF0-809657489F80}">
      <dsp:nvSpPr>
        <dsp:cNvPr id="0" name=""/>
        <dsp:cNvSpPr/>
      </dsp:nvSpPr>
      <dsp:spPr>
        <a:xfrm>
          <a:off x="3354424" y="3559904"/>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Digestive</a:t>
          </a:r>
        </a:p>
      </dsp:txBody>
      <dsp:txXfrm>
        <a:off x="3354424" y="3559904"/>
        <a:ext cx="835347" cy="417673"/>
      </dsp:txXfrm>
    </dsp:sp>
    <dsp:sp modelId="{031C2F9B-B4AF-4658-9A53-14FF86197564}">
      <dsp:nvSpPr>
        <dsp:cNvPr id="0" name=""/>
        <dsp:cNvSpPr/>
      </dsp:nvSpPr>
      <dsp:spPr>
        <a:xfrm>
          <a:off x="3354424" y="4153000"/>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Immune-support</a:t>
          </a:r>
          <a:br>
            <a:rPr lang="en-US" sz="900" kern="1200"/>
          </a:br>
          <a:r>
            <a:rPr lang="en-US" sz="900" kern="1200"/>
            <a:t>		</a:t>
          </a:r>
        </a:p>
      </dsp:txBody>
      <dsp:txXfrm>
        <a:off x="3354424" y="4153000"/>
        <a:ext cx="835347" cy="417673"/>
      </dsp:txXfrm>
    </dsp:sp>
    <dsp:sp modelId="{BCB5C6C4-235F-4C1F-8584-1DB2D69539AD}">
      <dsp:nvSpPr>
        <dsp:cNvPr id="0" name=""/>
        <dsp:cNvSpPr/>
      </dsp:nvSpPr>
      <dsp:spPr>
        <a:xfrm>
          <a:off x="4156357" y="1780614"/>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Region Selection</a:t>
          </a:r>
        </a:p>
      </dsp:txBody>
      <dsp:txXfrm>
        <a:off x="4156357" y="1780614"/>
        <a:ext cx="835347" cy="417673"/>
      </dsp:txXfrm>
    </dsp:sp>
    <dsp:sp modelId="{779E4BEC-A844-4B8C-ACFA-6DACEBD810B0}">
      <dsp:nvSpPr>
        <dsp:cNvPr id="0" name=""/>
        <dsp:cNvSpPr/>
      </dsp:nvSpPr>
      <dsp:spPr>
        <a:xfrm>
          <a:off x="4365194" y="2373711"/>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Tamil Nadu</a:t>
          </a:r>
        </a:p>
      </dsp:txBody>
      <dsp:txXfrm>
        <a:off x="4365194" y="2373711"/>
        <a:ext cx="835347" cy="417673"/>
      </dsp:txXfrm>
    </dsp:sp>
    <dsp:sp modelId="{98C5F1B1-C5DB-46E0-9CD2-4134137F6380}">
      <dsp:nvSpPr>
        <dsp:cNvPr id="0" name=""/>
        <dsp:cNvSpPr/>
      </dsp:nvSpPr>
      <dsp:spPr>
        <a:xfrm>
          <a:off x="4365194" y="2966807"/>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Kerala</a:t>
          </a:r>
        </a:p>
      </dsp:txBody>
      <dsp:txXfrm>
        <a:off x="4365194" y="2966807"/>
        <a:ext cx="835347" cy="417673"/>
      </dsp:txXfrm>
    </dsp:sp>
    <dsp:sp modelId="{7132393D-65CD-4E46-88AE-3529B57A06A3}">
      <dsp:nvSpPr>
        <dsp:cNvPr id="0" name=""/>
        <dsp:cNvSpPr/>
      </dsp:nvSpPr>
      <dsp:spPr>
        <a:xfrm>
          <a:off x="4365194" y="3559904"/>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Karnataka</a:t>
          </a:r>
        </a:p>
      </dsp:txBody>
      <dsp:txXfrm>
        <a:off x="4365194" y="3559904"/>
        <a:ext cx="835347" cy="417673"/>
      </dsp:txXfrm>
    </dsp:sp>
    <dsp:sp modelId="{3BD99EAE-2956-4471-B5C8-7FA790AC9862}">
      <dsp:nvSpPr>
        <dsp:cNvPr id="0" name=""/>
        <dsp:cNvSpPr/>
      </dsp:nvSpPr>
      <dsp:spPr>
        <a:xfrm>
          <a:off x="4365194" y="4153000"/>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Andra-Pradesh</a:t>
          </a:r>
        </a:p>
      </dsp:txBody>
      <dsp:txXfrm>
        <a:off x="4365194" y="4153000"/>
        <a:ext cx="835347" cy="417673"/>
      </dsp:txXfrm>
    </dsp:sp>
    <dsp:sp modelId="{1F173C94-4CCC-482F-95C6-6A4A842F6466}">
      <dsp:nvSpPr>
        <dsp:cNvPr id="0" name=""/>
        <dsp:cNvSpPr/>
      </dsp:nvSpPr>
      <dsp:spPr>
        <a:xfrm>
          <a:off x="5167127" y="1780614"/>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Type Selection</a:t>
          </a:r>
        </a:p>
      </dsp:txBody>
      <dsp:txXfrm>
        <a:off x="5167127" y="1780614"/>
        <a:ext cx="835347" cy="417673"/>
      </dsp:txXfrm>
    </dsp:sp>
    <dsp:sp modelId="{5273A172-DDBC-4A0C-B73D-9B5F9CA80BD8}">
      <dsp:nvSpPr>
        <dsp:cNvPr id="0" name=""/>
        <dsp:cNvSpPr/>
      </dsp:nvSpPr>
      <dsp:spPr>
        <a:xfrm>
          <a:off x="5375964" y="2373711"/>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Herb</a:t>
          </a:r>
        </a:p>
      </dsp:txBody>
      <dsp:txXfrm>
        <a:off x="5375964" y="2373711"/>
        <a:ext cx="835347" cy="417673"/>
      </dsp:txXfrm>
    </dsp:sp>
    <dsp:sp modelId="{883F751D-B6C4-4CC5-93C9-9F8782CAD485}">
      <dsp:nvSpPr>
        <dsp:cNvPr id="0" name=""/>
        <dsp:cNvSpPr/>
      </dsp:nvSpPr>
      <dsp:spPr>
        <a:xfrm>
          <a:off x="5375964" y="2966807"/>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Shurb</a:t>
          </a:r>
        </a:p>
      </dsp:txBody>
      <dsp:txXfrm>
        <a:off x="5375964" y="2966807"/>
        <a:ext cx="835347" cy="417673"/>
      </dsp:txXfrm>
    </dsp:sp>
    <dsp:sp modelId="{FFC05387-C7E2-4E9F-B841-2488D5CF8195}">
      <dsp:nvSpPr>
        <dsp:cNvPr id="0" name=""/>
        <dsp:cNvSpPr/>
      </dsp:nvSpPr>
      <dsp:spPr>
        <a:xfrm>
          <a:off x="5375964" y="3559904"/>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Vine</a:t>
          </a:r>
        </a:p>
      </dsp:txBody>
      <dsp:txXfrm>
        <a:off x="5375964" y="3559904"/>
        <a:ext cx="835347" cy="417673"/>
      </dsp:txXfrm>
    </dsp:sp>
    <dsp:sp modelId="{C581E68A-B9A4-4891-A787-ECD9DC601BD7}">
      <dsp:nvSpPr>
        <dsp:cNvPr id="0" name=""/>
        <dsp:cNvSpPr/>
      </dsp:nvSpPr>
      <dsp:spPr>
        <a:xfrm>
          <a:off x="5375964" y="4153000"/>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Tree</a:t>
          </a:r>
        </a:p>
      </dsp:txBody>
      <dsp:txXfrm>
        <a:off x="5375964" y="4153000"/>
        <a:ext cx="835347" cy="417673"/>
      </dsp:txXfrm>
    </dsp:sp>
    <dsp:sp modelId="{C4EA09DC-EF4A-42E7-A765-A0F1DBE2D649}">
      <dsp:nvSpPr>
        <dsp:cNvPr id="0" name=""/>
        <dsp:cNvSpPr/>
      </dsp:nvSpPr>
      <dsp:spPr>
        <a:xfrm>
          <a:off x="6177897" y="1187518"/>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Slider Sections</a:t>
          </a:r>
          <a:br>
            <a:rPr lang="en-US" sz="900" kern="1200"/>
          </a:br>
          <a:r>
            <a:rPr lang="en-US" sz="900" kern="1200"/>
            <a:t>		</a:t>
          </a:r>
        </a:p>
      </dsp:txBody>
      <dsp:txXfrm>
        <a:off x="6177897" y="1187518"/>
        <a:ext cx="835347" cy="417673"/>
      </dsp:txXfrm>
    </dsp:sp>
    <dsp:sp modelId="{C9C0D61A-42C4-4F7D-A24E-8AA302592F12}">
      <dsp:nvSpPr>
        <dsp:cNvPr id="0" name=""/>
        <dsp:cNvSpPr/>
      </dsp:nvSpPr>
      <dsp:spPr>
        <a:xfrm>
          <a:off x="6386734" y="1780614"/>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Item Container</a:t>
          </a:r>
          <a:br>
            <a:rPr lang="en-US" sz="900" kern="1200"/>
          </a:br>
          <a:r>
            <a:rPr lang="en-US" sz="900" kern="1200"/>
            <a:t>		</a:t>
          </a:r>
        </a:p>
      </dsp:txBody>
      <dsp:txXfrm>
        <a:off x="6386734" y="1780614"/>
        <a:ext cx="835347" cy="417673"/>
      </dsp:txXfrm>
    </dsp:sp>
    <dsp:sp modelId="{63D4AC81-E783-48D6-A47A-0F0B47D7B8FC}">
      <dsp:nvSpPr>
        <dsp:cNvPr id="0" name=""/>
        <dsp:cNvSpPr/>
      </dsp:nvSpPr>
      <dsp:spPr>
        <a:xfrm>
          <a:off x="6386734" y="2373711"/>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Common Plants</a:t>
          </a:r>
        </a:p>
      </dsp:txBody>
      <dsp:txXfrm>
        <a:off x="6386734" y="2373711"/>
        <a:ext cx="835347" cy="417673"/>
      </dsp:txXfrm>
    </dsp:sp>
    <dsp:sp modelId="{146DE7C1-2354-4194-ADF6-E499D4D80A06}">
      <dsp:nvSpPr>
        <dsp:cNvPr id="0" name=""/>
        <dsp:cNvSpPr/>
      </dsp:nvSpPr>
      <dsp:spPr>
        <a:xfrm>
          <a:off x="7188667" y="1187518"/>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Highlights Section</a:t>
          </a:r>
          <a:br>
            <a:rPr lang="en-US" sz="900" kern="1200"/>
          </a:br>
          <a:r>
            <a:rPr lang="en-US" sz="900" kern="1200"/>
            <a:t>		</a:t>
          </a:r>
        </a:p>
      </dsp:txBody>
      <dsp:txXfrm>
        <a:off x="7188667" y="1187518"/>
        <a:ext cx="835347" cy="417673"/>
      </dsp:txXfrm>
    </dsp:sp>
    <dsp:sp modelId="{A41C4A49-572F-42A2-881C-AE94B6C94325}">
      <dsp:nvSpPr>
        <dsp:cNvPr id="0" name=""/>
        <dsp:cNvSpPr/>
      </dsp:nvSpPr>
      <dsp:spPr>
        <a:xfrm>
          <a:off x="8199438" y="1187518"/>
          <a:ext cx="835347" cy="4176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Video Embed</a:t>
          </a:r>
        </a:p>
      </dsp:txBody>
      <dsp:txXfrm>
        <a:off x="8199438" y="1187518"/>
        <a:ext cx="835347" cy="41767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4977A2-024B-4FE2-8C27-D1BDB2C78712}" type="datetimeFigureOut">
              <a:rPr lang="en-US" smtClean="0"/>
              <a:pPr/>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1AA31-9F5E-4761-975D-2DDD4C02FCA6}" type="slidenum">
              <a:rPr lang="en-US" smtClean="0"/>
              <a:pPr/>
              <a:t>‹#›</a:t>
            </a:fld>
            <a:endParaRPr lang="en-US"/>
          </a:p>
        </p:txBody>
      </p:sp>
    </p:spTree>
    <p:extLst>
      <p:ext uri="{BB962C8B-B14F-4D97-AF65-F5344CB8AC3E}">
        <p14:creationId xmlns:p14="http://schemas.microsoft.com/office/powerpoint/2010/main" val="1717189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A picture containing sky, outdoor, real estate, architecture&#10;&#10;Description automatically generated">
            <a:extLst>
              <a:ext uri="{FF2B5EF4-FFF2-40B4-BE49-F238E27FC236}">
                <a16:creationId xmlns:a16="http://schemas.microsoft.com/office/drawing/2014/main" id="{85ACBEE1-EC20-F0D1-7912-120B95043126}"/>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56674" y="250189"/>
            <a:ext cx="11678651" cy="6357622"/>
          </a:xfrm>
          <a:prstGeom prst="rect">
            <a:avLst/>
          </a:prstGeom>
        </p:spPr>
      </p:pic>
      <p:sp>
        <p:nvSpPr>
          <p:cNvPr id="2" name="Title 1"/>
          <p:cNvSpPr>
            <a:spLocks noGrp="1"/>
          </p:cNvSpPr>
          <p:nvPr>
            <p:ph type="ctrTitle" hasCustomPrompt="1"/>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dirty="0"/>
              <a:t>TITLE</a:t>
            </a:r>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Details </a:t>
            </a:r>
          </a:p>
        </p:txBody>
      </p:sp>
      <p:sp>
        <p:nvSpPr>
          <p:cNvPr id="4" name="Date Placeholder 3"/>
          <p:cNvSpPr>
            <a:spLocks noGrp="1"/>
          </p:cNvSpPr>
          <p:nvPr>
            <p:ph type="dt" sz="half" idx="10"/>
          </p:nvPr>
        </p:nvSpPr>
        <p:spPr/>
        <p:txBody>
          <a:bodyPr/>
          <a:lstStyle/>
          <a:p>
            <a:fld id="{AAB2C8AA-310C-496F-B644-CE23AE5F416B}" type="datetime1">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a:t>
            </a:fld>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5813" y="500378"/>
            <a:ext cx="5644907" cy="1386843"/>
          </a:xfrm>
          <a:prstGeom prst="rect">
            <a:avLst/>
          </a:prstGeom>
        </p:spPr>
      </p:pic>
    </p:spTree>
    <p:extLst>
      <p:ext uri="{BB962C8B-B14F-4D97-AF65-F5344CB8AC3E}">
        <p14:creationId xmlns:p14="http://schemas.microsoft.com/office/powerpoint/2010/main" val="117401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4BE1443-E92C-405E-8E0A-A42CF97AC572}" type="datetime1">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418171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553FFE9-BDC9-4E86-8FD1-CE1AA5EC81D3}" type="datetime1">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01" y="466512"/>
            <a:ext cx="2125133" cy="522103"/>
          </a:xfrm>
          <a:prstGeom prst="rect">
            <a:avLst/>
          </a:prstGeom>
        </p:spPr>
      </p:pic>
    </p:spTree>
    <p:extLst>
      <p:ext uri="{BB962C8B-B14F-4D97-AF65-F5344CB8AC3E}">
        <p14:creationId xmlns:p14="http://schemas.microsoft.com/office/powerpoint/2010/main" val="2006376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Century Gothic" panose="020B0502020202020204" pitchFamily="34" charset="0"/>
              </a:defRPr>
            </a:lvl1pPr>
          </a:lstStyle>
          <a:p>
            <a:fld id="{105D508E-5B7F-450A-92D8-D8BC2BDB3CF1}" type="datetime1">
              <a:rPr lang="en-US" smtClean="0"/>
              <a:pPr/>
              <a:t>11/14/2024</a:t>
            </a:fld>
            <a:endParaRPr lang="en-US" dirty="0"/>
          </a:p>
        </p:txBody>
      </p:sp>
      <p:sp>
        <p:nvSpPr>
          <p:cNvPr id="5" name="Footer Placeholder 4"/>
          <p:cNvSpPr>
            <a:spLocks noGrp="1"/>
          </p:cNvSpPr>
          <p:nvPr>
            <p:ph type="ftr" sz="quarter" idx="11"/>
          </p:nvPr>
        </p:nvSpPr>
        <p:spPr/>
        <p:txBody>
          <a:bodyPr/>
          <a:lstStyle>
            <a:lvl1pPr>
              <a:defRPr lang="en-US" sz="1200" kern="1200">
                <a:solidFill>
                  <a:schemeClr val="tx1">
                    <a:tint val="75000"/>
                  </a:schemeClr>
                </a:solidFill>
                <a:latin typeface="Century Gothic" panose="020B0502020202020204" pitchFamily="34" charset="0"/>
                <a:ea typeface="+mn-ea"/>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lang="en-US" sz="1200" kern="1200" smtClean="0">
                <a:solidFill>
                  <a:schemeClr val="tx1">
                    <a:tint val="75000"/>
                  </a:schemeClr>
                </a:solidFill>
                <a:latin typeface="Century Gothic" panose="020B0502020202020204" pitchFamily="34" charset="0"/>
                <a:ea typeface="+mn-ea"/>
                <a:cs typeface="Arial" panose="020B0604020202020204" pitchFamily="34" charset="0"/>
              </a:defRPr>
            </a:lvl1pPr>
          </a:lstStyle>
          <a:p>
            <a:fld id="{D38DC0B9-C475-4FDF-8DD2-FF30D3C761E7}" type="slidenum">
              <a:rPr lang="en-US" smtClean="0"/>
              <a:pPr/>
              <a:t>‹#›</a:t>
            </a:fld>
            <a:endParaRPr lang="en-US" dirty="0"/>
          </a:p>
        </p:txBody>
      </p:sp>
    </p:spTree>
    <p:extLst>
      <p:ext uri="{BB962C8B-B14F-4D97-AF65-F5344CB8AC3E}">
        <p14:creationId xmlns:p14="http://schemas.microsoft.com/office/powerpoint/2010/main" val="1276109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35E5C14-7081-4918-BCAD-95FC7F233527}" type="datetime1">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262524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B6EF36B-74E1-4C53-8A1A-66B2FB3A4882}" type="datetime1">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109760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67DF237-1100-41A5-83BA-A3C2A0223246}" type="datetime1">
              <a:rPr lang="en-US" smtClean="0"/>
              <a:pPr/>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941157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F039F708-B376-4753-A730-0CD0FCF9F8BB}" type="datetime1">
              <a:rPr lang="en-US" smtClean="0"/>
              <a:pPr/>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25148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6340E-EFD4-46CE-A9BA-3983515DAC66}" type="datetime1">
              <a:rPr lang="en-US" smtClean="0"/>
              <a:pPr/>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35069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510D37-382C-4AFD-8456-512F5DD0210A}" type="datetime1">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54422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1761ED21-EFCB-4073-8794-BB04DF074542}" type="datetime1">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37796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cs typeface="Arial" panose="020B0604020202020204" pitchFamily="34" charset="0"/>
              </a:defRPr>
            </a:lvl1pPr>
          </a:lstStyle>
          <a:p>
            <a:fld id="{658236E5-883E-4D58-BA3E-8BEB259B3270}" type="datetime1">
              <a:rPr lang="en-US" smtClean="0"/>
              <a:pPr/>
              <a:t>11/14/2024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pitchFamily="34" charset="0"/>
                <a:cs typeface="Arial" panose="020B0604020202020204" pitchFamily="34" charset="0"/>
              </a:defRPr>
            </a:lvl1pPr>
          </a:lstStyle>
          <a:p>
            <a:fld id="{D38DC0B9-C475-4FDF-8DD2-FF30D3C761E7}" type="slidenum">
              <a:rPr lang="en-US" smtClean="0"/>
              <a:pPr/>
              <a:t>‹#›</a:t>
            </a:fld>
            <a:endParaRPr lang="en-US" dirty="0"/>
          </a:p>
        </p:txBody>
      </p:sp>
    </p:spTree>
    <p:extLst>
      <p:ext uri="{BB962C8B-B14F-4D97-AF65-F5344CB8AC3E}">
        <p14:creationId xmlns:p14="http://schemas.microsoft.com/office/powerpoint/2010/main" val="2865849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6000" b="-6000"/>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18526"/>
          </a:xfrm>
          <a:prstGeom prst="rect">
            <a:avLst/>
          </a:prstGeom>
        </p:spPr>
      </p:pic>
      <p:sp>
        <p:nvSpPr>
          <p:cNvPr id="2" name="Title 1"/>
          <p:cNvSpPr>
            <a:spLocks noGrp="1"/>
          </p:cNvSpPr>
          <p:nvPr>
            <p:ph type="ctrTitle"/>
          </p:nvPr>
        </p:nvSpPr>
        <p:spPr>
          <a:xfrm>
            <a:off x="1518341" y="1819002"/>
            <a:ext cx="9144000" cy="1590261"/>
          </a:xfrm>
        </p:spPr>
        <p:txBody>
          <a:bodyPr>
            <a:normAutofit/>
          </a:bodyPr>
          <a:lstStyle/>
          <a:p>
            <a:r>
              <a:rPr lang="en-IN" dirty="0">
                <a:latin typeface="Times New Roman" pitchFamily="18" charset="0"/>
                <a:cs typeface="Times New Roman" pitchFamily="18" charset="0"/>
              </a:rPr>
              <a:t> </a:t>
            </a:r>
            <a:r>
              <a:rPr lang="en-IN" sz="4900" dirty="0">
                <a:latin typeface="Times New Roman" panose="02020603050405020304" pitchFamily="18" charset="0"/>
                <a:cs typeface="Times New Roman" panose="02020603050405020304" pitchFamily="18" charset="0"/>
              </a:rPr>
              <a:t>VIRTUAL HERBAL GARDEN</a:t>
            </a:r>
            <a:endParaRPr lang="en-US" sz="49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18341" y="3802579"/>
            <a:ext cx="9144000" cy="1646232"/>
          </a:xfrm>
        </p:spPr>
        <p:txBody>
          <a:bodyPr/>
          <a:lstStyle/>
          <a:p>
            <a:r>
              <a:rPr lang="en-US" dirty="0">
                <a:latin typeface="Century Gothic" panose="020B0502020202020204" pitchFamily="34" charset="0"/>
              </a:rPr>
              <a:t> </a:t>
            </a:r>
          </a:p>
        </p:txBody>
      </p:sp>
      <p:sp>
        <p:nvSpPr>
          <p:cNvPr id="5" name="Rectangle 4"/>
          <p:cNvSpPr/>
          <p:nvPr/>
        </p:nvSpPr>
        <p:spPr>
          <a:xfrm>
            <a:off x="6778869" y="4492366"/>
            <a:ext cx="5079125" cy="1785104"/>
          </a:xfrm>
          <a:prstGeom prst="rect">
            <a:avLst/>
          </a:prstGeom>
        </p:spPr>
        <p:txBody>
          <a:bodyPr wrap="square">
            <a:spAutoFit/>
          </a:bodyPr>
          <a:lstStyle/>
          <a:p>
            <a:r>
              <a:rPr lang="en-IN" sz="2200" dirty="0">
                <a:latin typeface="Times New Roman" panose="02020603050405020304" pitchFamily="18" charset="0"/>
                <a:cs typeface="Times New Roman" panose="02020603050405020304" pitchFamily="18" charset="0"/>
              </a:rPr>
              <a:t>Guide Name:</a:t>
            </a:r>
          </a:p>
          <a:p>
            <a:r>
              <a:rPr lang="en-US" sz="2200" b="1" dirty="0">
                <a:latin typeface="Times New Roman" panose="02020603050405020304" pitchFamily="18" charset="0"/>
                <a:cs typeface="Times New Roman" panose="02020603050405020304" pitchFamily="18" charset="0"/>
              </a:rPr>
              <a:t>Dr. S ARUL ANTRAN VIJAY</a:t>
            </a:r>
          </a:p>
          <a:p>
            <a:r>
              <a:rPr lang="en-US" sz="2200" b="1" dirty="0">
                <a:latin typeface="Times New Roman" panose="02020603050405020304" pitchFamily="18" charset="0"/>
                <a:cs typeface="Times New Roman" panose="02020603050405020304" pitchFamily="18" charset="0"/>
              </a:rPr>
              <a:t>Associate Professor</a:t>
            </a:r>
          </a:p>
          <a:p>
            <a:r>
              <a:rPr lang="en-US" sz="2200" b="1" dirty="0">
                <a:latin typeface="Times New Roman" panose="02020603050405020304" pitchFamily="18" charset="0"/>
                <a:cs typeface="Times New Roman" panose="02020603050405020304" pitchFamily="18" charset="0"/>
              </a:rPr>
              <a:t>Department of Computer Science and Engineering </a:t>
            </a:r>
          </a:p>
        </p:txBody>
      </p:sp>
      <p:sp>
        <p:nvSpPr>
          <p:cNvPr id="6" name="Rectangle 5"/>
          <p:cNvSpPr/>
          <p:nvPr/>
        </p:nvSpPr>
        <p:spPr>
          <a:xfrm>
            <a:off x="925265" y="4492366"/>
            <a:ext cx="5069336" cy="1554272"/>
          </a:xfrm>
          <a:prstGeom prst="rect">
            <a:avLst/>
          </a:prstGeom>
        </p:spPr>
        <p:txBody>
          <a:bodyPr wrap="none">
            <a:spAutoFit/>
          </a:bodyPr>
          <a:lstStyle/>
          <a:p>
            <a:r>
              <a:rPr lang="en-IN" sz="1900" b="1" dirty="0">
                <a:latin typeface="Times New Roman" panose="02020603050405020304" pitchFamily="18" charset="0"/>
                <a:cs typeface="Times New Roman" panose="02020603050405020304" pitchFamily="18" charset="0"/>
              </a:rPr>
              <a:t>Name of the student:</a:t>
            </a:r>
          </a:p>
          <a:p>
            <a:r>
              <a:rPr lang="en-IN" sz="1900" b="1" dirty="0">
                <a:latin typeface="Times New Roman" panose="02020603050405020304" pitchFamily="18" charset="0"/>
                <a:cs typeface="Times New Roman" panose="02020603050405020304" pitchFamily="18" charset="0"/>
              </a:rPr>
              <a:t>MOHAMMED ADEL RAHMAN(717822P232)</a:t>
            </a:r>
          </a:p>
          <a:p>
            <a:r>
              <a:rPr lang="en-IN" sz="1900" b="1" dirty="0">
                <a:latin typeface="Times New Roman" panose="02020603050405020304" pitchFamily="18" charset="0"/>
                <a:cs typeface="Times New Roman" panose="02020603050405020304" pitchFamily="18" charset="0"/>
              </a:rPr>
              <a:t>M POOTHESH(717822P239)</a:t>
            </a:r>
          </a:p>
          <a:p>
            <a:r>
              <a:rPr lang="en-IN" sz="1900" b="1" dirty="0">
                <a:latin typeface="Times New Roman" panose="02020603050405020304" pitchFamily="18" charset="0"/>
                <a:cs typeface="Times New Roman" panose="02020603050405020304" pitchFamily="18" charset="0"/>
              </a:rPr>
              <a:t>K M KAVINKUMAR(717822P225)</a:t>
            </a:r>
          </a:p>
          <a:p>
            <a:r>
              <a:rPr lang="en-IN" sz="1900" b="1" dirty="0">
                <a:latin typeface="Times New Roman" panose="02020603050405020304" pitchFamily="18" charset="0"/>
                <a:cs typeface="Times New Roman" panose="02020603050405020304" pitchFamily="18" charset="0"/>
              </a:rPr>
              <a:t>S MUTHUKRISHNAN(717822P234)</a:t>
            </a:r>
          </a:p>
        </p:txBody>
      </p:sp>
    </p:spTree>
    <p:extLst>
      <p:ext uri="{BB962C8B-B14F-4D97-AF65-F5344CB8AC3E}">
        <p14:creationId xmlns:p14="http://schemas.microsoft.com/office/powerpoint/2010/main" val="273373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9D9EA-6352-7F12-DFA4-D83784A9EF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8989ED-3973-D8DA-DC03-709452496DA0}"/>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Functionalities</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F3E21BA-9337-5FBF-466D-8775821B2049}"/>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6A5952F-0CDF-0904-AD27-86DF52CE7A33}"/>
              </a:ext>
            </a:extLst>
          </p:cNvPr>
          <p:cNvSpPr>
            <a:spLocks noGrp="1"/>
          </p:cNvSpPr>
          <p:nvPr>
            <p:ph type="dt" sz="half" idx="10"/>
          </p:nvPr>
        </p:nvSpPr>
        <p:spPr/>
        <p:txBody>
          <a:bodyPr/>
          <a:lstStyle/>
          <a:p>
            <a:r>
              <a:rPr lang="en-US" dirty="0"/>
              <a:t>14/11/2024</a:t>
            </a:r>
          </a:p>
        </p:txBody>
      </p:sp>
      <p:sp>
        <p:nvSpPr>
          <p:cNvPr id="5" name="Footer Placeholder 4">
            <a:extLst>
              <a:ext uri="{FF2B5EF4-FFF2-40B4-BE49-F238E27FC236}">
                <a16:creationId xmlns:a16="http://schemas.microsoft.com/office/drawing/2014/main" id="{7D2FFFCD-FF0C-2425-8976-E78F1C4E0A3B}"/>
              </a:ext>
            </a:extLst>
          </p:cNvPr>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a:p>
            <a:endParaRPr lang="en-US" dirty="0"/>
          </a:p>
        </p:txBody>
      </p:sp>
      <p:sp>
        <p:nvSpPr>
          <p:cNvPr id="6" name="Slide Number Placeholder 5">
            <a:extLst>
              <a:ext uri="{FF2B5EF4-FFF2-40B4-BE49-F238E27FC236}">
                <a16:creationId xmlns:a16="http://schemas.microsoft.com/office/drawing/2014/main" id="{1105D255-B6EB-D449-8742-61ACE08211B5}"/>
              </a:ext>
            </a:extLst>
          </p:cNvPr>
          <p:cNvSpPr>
            <a:spLocks noGrp="1"/>
          </p:cNvSpPr>
          <p:nvPr>
            <p:ph type="sldNum" sz="quarter" idx="12"/>
          </p:nvPr>
        </p:nvSpPr>
        <p:spPr/>
        <p:txBody>
          <a:bodyPr/>
          <a:lstStyle/>
          <a:p>
            <a:fld id="{D38DC0B9-C475-4FDF-8DD2-FF30D3C761E7}" type="slidenum">
              <a:rPr lang="en-US" smtClean="0"/>
              <a:pPr/>
              <a:t>10</a:t>
            </a:fld>
            <a:endParaRPr lang="en-US" dirty="0"/>
          </a:p>
        </p:txBody>
      </p:sp>
      <p:sp>
        <p:nvSpPr>
          <p:cNvPr id="8" name="Rectangle 2">
            <a:extLst>
              <a:ext uri="{FF2B5EF4-FFF2-40B4-BE49-F238E27FC236}">
                <a16:creationId xmlns:a16="http://schemas.microsoft.com/office/drawing/2014/main" id="{54B0CD0A-86FD-1A56-3E1B-3A31E1C108DE}"/>
              </a:ext>
            </a:extLst>
          </p:cNvPr>
          <p:cNvSpPr>
            <a:spLocks noChangeArrowheads="1"/>
          </p:cNvSpPr>
          <p:nvPr/>
        </p:nvSpPr>
        <p:spPr bwMode="auto">
          <a:xfrm>
            <a:off x="838200" y="1276063"/>
            <a:ext cx="7361853"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About Section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About Image</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About Text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Statistics Cards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Herbal Catalog</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Verified Remedies</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Website Visits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Overview Section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Ayurveda Info</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Yoga Details</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Unani System</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Siddha Details</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Sowa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Rigpa</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Homeopathy Info</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Highlights Section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Video Embed</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Footer</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Copyright Notice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474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24F3D-B64E-1849-0FEE-A9AF75A6FB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9F7624-7EFC-8052-4B75-9260ABEF6CF1}"/>
              </a:ext>
            </a:extLst>
          </p:cNvPr>
          <p:cNvSpPr>
            <a:spLocks noGrp="1"/>
          </p:cNvSpPr>
          <p:nvPr>
            <p:ph type="title"/>
          </p:nvPr>
        </p:nvSpPr>
        <p:spPr/>
        <p:txBody>
          <a:bodyPr>
            <a:normAutofit/>
          </a:bodyPr>
          <a:lstStyle/>
          <a:p>
            <a:r>
              <a:rPr lang="en-IN" dirty="0"/>
              <a:t>List Of Plants Data</a:t>
            </a:r>
            <a:br>
              <a:rPr lang="en-IN" dirty="0"/>
            </a:br>
            <a:endParaRPr lang="en-IN" dirty="0"/>
          </a:p>
        </p:txBody>
      </p:sp>
      <p:sp>
        <p:nvSpPr>
          <p:cNvPr id="4" name="Date Placeholder 3">
            <a:extLst>
              <a:ext uri="{FF2B5EF4-FFF2-40B4-BE49-F238E27FC236}">
                <a16:creationId xmlns:a16="http://schemas.microsoft.com/office/drawing/2014/main" id="{9DD32EDC-CAF7-5E93-CC73-2EFE191E3BFB}"/>
              </a:ext>
            </a:extLst>
          </p:cNvPr>
          <p:cNvSpPr>
            <a:spLocks noGrp="1"/>
          </p:cNvSpPr>
          <p:nvPr>
            <p:ph type="dt" sz="half" idx="10"/>
          </p:nvPr>
        </p:nvSpPr>
        <p:spPr/>
        <p:txBody>
          <a:bodyPr/>
          <a:lstStyle/>
          <a:p>
            <a:r>
              <a:rPr lang="en-US" dirty="0"/>
              <a:t>14/11/2024</a:t>
            </a:r>
          </a:p>
        </p:txBody>
      </p:sp>
      <p:sp>
        <p:nvSpPr>
          <p:cNvPr id="5" name="Footer Placeholder 4">
            <a:extLst>
              <a:ext uri="{FF2B5EF4-FFF2-40B4-BE49-F238E27FC236}">
                <a16:creationId xmlns:a16="http://schemas.microsoft.com/office/drawing/2014/main" id="{DFC2A67D-CBA9-F745-6492-56937735C4D5}"/>
              </a:ext>
            </a:extLst>
          </p:cNvPr>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a:p>
            <a:endParaRPr lang="en-US" dirty="0"/>
          </a:p>
        </p:txBody>
      </p:sp>
      <p:sp>
        <p:nvSpPr>
          <p:cNvPr id="6" name="Slide Number Placeholder 5">
            <a:extLst>
              <a:ext uri="{FF2B5EF4-FFF2-40B4-BE49-F238E27FC236}">
                <a16:creationId xmlns:a16="http://schemas.microsoft.com/office/drawing/2014/main" id="{81AE8051-BBAA-7F34-D562-0684711AE553}"/>
              </a:ext>
            </a:extLst>
          </p:cNvPr>
          <p:cNvSpPr>
            <a:spLocks noGrp="1"/>
          </p:cNvSpPr>
          <p:nvPr>
            <p:ph type="sldNum" sz="quarter" idx="12"/>
          </p:nvPr>
        </p:nvSpPr>
        <p:spPr/>
        <p:txBody>
          <a:bodyPr/>
          <a:lstStyle/>
          <a:p>
            <a:fld id="{D38DC0B9-C475-4FDF-8DD2-FF30D3C761E7}" type="slidenum">
              <a:rPr lang="en-US" smtClean="0"/>
              <a:pPr/>
              <a:t>11</a:t>
            </a:fld>
            <a:endParaRPr lang="en-US" dirty="0"/>
          </a:p>
        </p:txBody>
      </p:sp>
      <p:graphicFrame>
        <p:nvGraphicFramePr>
          <p:cNvPr id="34" name="Table 33">
            <a:extLst>
              <a:ext uri="{FF2B5EF4-FFF2-40B4-BE49-F238E27FC236}">
                <a16:creationId xmlns:a16="http://schemas.microsoft.com/office/drawing/2014/main" id="{E3E08D13-7C8A-1D92-6363-615B655C00FC}"/>
              </a:ext>
            </a:extLst>
          </p:cNvPr>
          <p:cNvGraphicFramePr>
            <a:graphicFrameLocks noGrp="1"/>
          </p:cNvGraphicFramePr>
          <p:nvPr>
            <p:extLst>
              <p:ext uri="{D42A27DB-BD31-4B8C-83A1-F6EECF244321}">
                <p14:modId xmlns:p14="http://schemas.microsoft.com/office/powerpoint/2010/main" val="3110076937"/>
              </p:ext>
            </p:extLst>
          </p:nvPr>
        </p:nvGraphicFramePr>
        <p:xfrm>
          <a:off x="1492897" y="3371898"/>
          <a:ext cx="5889359" cy="693092"/>
        </p:xfrm>
        <a:graphic>
          <a:graphicData uri="http://schemas.openxmlformats.org/drawingml/2006/table">
            <a:tbl>
              <a:tblPr firstRow="1" firstCol="1" bandRow="1">
                <a:tableStyleId>{5940675A-B579-460E-94D1-54222C63F5DA}</a:tableStyleId>
              </a:tblPr>
              <a:tblGrid>
                <a:gridCol w="1138710">
                  <a:extLst>
                    <a:ext uri="{9D8B030D-6E8A-4147-A177-3AD203B41FA5}">
                      <a16:colId xmlns:a16="http://schemas.microsoft.com/office/drawing/2014/main" val="2145848286"/>
                    </a:ext>
                  </a:extLst>
                </a:gridCol>
                <a:gridCol w="799952">
                  <a:extLst>
                    <a:ext uri="{9D8B030D-6E8A-4147-A177-3AD203B41FA5}">
                      <a16:colId xmlns:a16="http://schemas.microsoft.com/office/drawing/2014/main" val="8568964"/>
                    </a:ext>
                  </a:extLst>
                </a:gridCol>
                <a:gridCol w="969331">
                  <a:extLst>
                    <a:ext uri="{9D8B030D-6E8A-4147-A177-3AD203B41FA5}">
                      <a16:colId xmlns:a16="http://schemas.microsoft.com/office/drawing/2014/main" val="2371429749"/>
                    </a:ext>
                  </a:extLst>
                </a:gridCol>
                <a:gridCol w="969331">
                  <a:extLst>
                    <a:ext uri="{9D8B030D-6E8A-4147-A177-3AD203B41FA5}">
                      <a16:colId xmlns:a16="http://schemas.microsoft.com/office/drawing/2014/main" val="2791630232"/>
                    </a:ext>
                  </a:extLst>
                </a:gridCol>
                <a:gridCol w="969953">
                  <a:extLst>
                    <a:ext uri="{9D8B030D-6E8A-4147-A177-3AD203B41FA5}">
                      <a16:colId xmlns:a16="http://schemas.microsoft.com/office/drawing/2014/main" val="3556094872"/>
                    </a:ext>
                  </a:extLst>
                </a:gridCol>
                <a:gridCol w="1042082">
                  <a:extLst>
                    <a:ext uri="{9D8B030D-6E8A-4147-A177-3AD203B41FA5}">
                      <a16:colId xmlns:a16="http://schemas.microsoft.com/office/drawing/2014/main" val="1949276419"/>
                    </a:ext>
                  </a:extLst>
                </a:gridCol>
              </a:tblGrid>
              <a:tr h="169019">
                <a:tc>
                  <a:txBody>
                    <a:bodyPr/>
                    <a:lstStyle/>
                    <a:p>
                      <a:pPr marL="0" marR="0">
                        <a:lnSpc>
                          <a:spcPct val="107000"/>
                        </a:lnSpc>
                        <a:spcAft>
                          <a:spcPts val="800"/>
                        </a:spcAft>
                      </a:pPr>
                      <a:r>
                        <a:rPr lang="en-US" sz="1100" b="1" kern="100" dirty="0">
                          <a:effectLst/>
                        </a:rPr>
                        <a:t>Tamil Nadu</a:t>
                      </a:r>
                      <a:endParaRPr lang="en-US" sz="1100" b="1"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b="0" kern="100" dirty="0">
                          <a:effectLst/>
                        </a:rPr>
                        <a:t>Curry Leaf</a:t>
                      </a:r>
                      <a:endParaRPr lang="en-US" sz="1100" b="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b="0" kern="100">
                          <a:effectLst/>
                        </a:rPr>
                        <a:t>Jasmine</a:t>
                      </a:r>
                      <a:endParaRPr lang="en-US" sz="1100" b="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b="0" kern="100">
                          <a:effectLst/>
                        </a:rPr>
                        <a:t> Jackfruit</a:t>
                      </a:r>
                      <a:endParaRPr lang="en-US" sz="1100" b="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b="0" kern="100">
                          <a:effectLst/>
                        </a:rPr>
                        <a:t> Kesar</a:t>
                      </a:r>
                      <a:endParaRPr lang="en-US" sz="1100" b="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b="0" kern="100" dirty="0">
                          <a:effectLst/>
                        </a:rPr>
                        <a:t>Betel</a:t>
                      </a:r>
                      <a:endParaRPr lang="en-US" sz="1100" b="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4093568172"/>
                  </a:ext>
                </a:extLst>
              </a:tr>
              <a:tr h="169019">
                <a:tc>
                  <a:txBody>
                    <a:bodyPr/>
                    <a:lstStyle/>
                    <a:p>
                      <a:pPr marL="0" marR="0">
                        <a:lnSpc>
                          <a:spcPct val="107000"/>
                        </a:lnSpc>
                        <a:spcAft>
                          <a:spcPts val="800"/>
                        </a:spcAft>
                      </a:pPr>
                      <a:r>
                        <a:rPr lang="en-US" sz="1100" b="1" kern="100" dirty="0">
                          <a:effectLst/>
                        </a:rPr>
                        <a:t>Kerala</a:t>
                      </a:r>
                      <a:endParaRPr lang="en-US" sz="1100" b="1"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dirty="0" err="1">
                          <a:effectLst/>
                        </a:rPr>
                        <a:t>Kacholam</a:t>
                      </a:r>
                      <a:endParaRPr lang="en-US"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Tamarind</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Clove</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Pepper</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3774299478"/>
                  </a:ext>
                </a:extLst>
              </a:tr>
              <a:tr h="169019">
                <a:tc>
                  <a:txBody>
                    <a:bodyPr/>
                    <a:lstStyle/>
                    <a:p>
                      <a:pPr marL="0" marR="0">
                        <a:lnSpc>
                          <a:spcPct val="107000"/>
                        </a:lnSpc>
                        <a:spcAft>
                          <a:spcPts val="800"/>
                        </a:spcAft>
                      </a:pPr>
                      <a:r>
                        <a:rPr lang="en-US" sz="1100" b="1" kern="100" dirty="0">
                          <a:effectLst/>
                        </a:rPr>
                        <a:t>Karnataka</a:t>
                      </a:r>
                      <a:endParaRPr lang="en-US" sz="1100" b="1"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dirty="0">
                          <a:effectLst/>
                        </a:rPr>
                        <a:t>Pennywort</a:t>
                      </a:r>
                      <a:endParaRPr lang="en-US"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Jungle</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Bael</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dirty="0" err="1">
                          <a:effectLst/>
                        </a:rPr>
                        <a:t>Neelakurinji</a:t>
                      </a:r>
                      <a:endParaRPr lang="en-US"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506409719"/>
                  </a:ext>
                </a:extLst>
              </a:tr>
              <a:tr h="178742">
                <a:tc>
                  <a:txBody>
                    <a:bodyPr/>
                    <a:lstStyle/>
                    <a:p>
                      <a:pPr marL="0" marR="0">
                        <a:lnSpc>
                          <a:spcPct val="107000"/>
                        </a:lnSpc>
                        <a:spcAft>
                          <a:spcPts val="800"/>
                        </a:spcAft>
                      </a:pPr>
                      <a:r>
                        <a:rPr lang="en-US" sz="1100" b="1" kern="100" dirty="0">
                          <a:effectLst/>
                        </a:rPr>
                        <a:t>Andhra Pradesh</a:t>
                      </a:r>
                      <a:endParaRPr lang="en-US" sz="1100" b="1"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dirty="0" err="1">
                          <a:effectLst/>
                        </a:rPr>
                        <a:t>Shatavari</a:t>
                      </a:r>
                      <a:endParaRPr lang="en-US"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dirty="0" err="1">
                          <a:effectLst/>
                        </a:rPr>
                        <a:t>Vallarai</a:t>
                      </a:r>
                      <a:endParaRPr lang="en-US"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dirty="0">
                          <a:effectLst/>
                        </a:rPr>
                        <a:t>Fig</a:t>
                      </a:r>
                      <a:endParaRPr lang="en-US"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dirty="0">
                          <a:effectLst/>
                        </a:rPr>
                        <a:t>Peepal</a:t>
                      </a:r>
                      <a:endParaRPr lang="en-US"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dirty="0" err="1">
                          <a:effectLst/>
                        </a:rPr>
                        <a:t>apaya</a:t>
                      </a:r>
                      <a:endParaRPr lang="en-US"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095392011"/>
                  </a:ext>
                </a:extLst>
              </a:tr>
            </a:tbl>
          </a:graphicData>
        </a:graphic>
      </p:graphicFrame>
      <p:graphicFrame>
        <p:nvGraphicFramePr>
          <p:cNvPr id="35" name="Table 34">
            <a:extLst>
              <a:ext uri="{FF2B5EF4-FFF2-40B4-BE49-F238E27FC236}">
                <a16:creationId xmlns:a16="http://schemas.microsoft.com/office/drawing/2014/main" id="{93741C34-A269-4076-6ECD-5EAD5A320D88}"/>
              </a:ext>
            </a:extLst>
          </p:cNvPr>
          <p:cNvGraphicFramePr>
            <a:graphicFrameLocks noGrp="1"/>
          </p:cNvGraphicFramePr>
          <p:nvPr>
            <p:extLst>
              <p:ext uri="{D42A27DB-BD31-4B8C-83A1-F6EECF244321}">
                <p14:modId xmlns:p14="http://schemas.microsoft.com/office/powerpoint/2010/main" val="570555888"/>
              </p:ext>
            </p:extLst>
          </p:nvPr>
        </p:nvGraphicFramePr>
        <p:xfrm>
          <a:off x="1492898" y="2188393"/>
          <a:ext cx="5861983" cy="685800"/>
        </p:xfrm>
        <a:graphic>
          <a:graphicData uri="http://schemas.openxmlformats.org/drawingml/2006/table">
            <a:tbl>
              <a:tblPr firstRow="1" firstCol="1" bandRow="1">
                <a:tableStyleId>{5940675A-B579-460E-94D1-54222C63F5DA}</a:tableStyleId>
              </a:tblPr>
              <a:tblGrid>
                <a:gridCol w="847725">
                  <a:extLst>
                    <a:ext uri="{9D8B030D-6E8A-4147-A177-3AD203B41FA5}">
                      <a16:colId xmlns:a16="http://schemas.microsoft.com/office/drawing/2014/main" val="1968273760"/>
                    </a:ext>
                  </a:extLst>
                </a:gridCol>
                <a:gridCol w="1037059">
                  <a:extLst>
                    <a:ext uri="{9D8B030D-6E8A-4147-A177-3AD203B41FA5}">
                      <a16:colId xmlns:a16="http://schemas.microsoft.com/office/drawing/2014/main" val="59581566"/>
                    </a:ext>
                  </a:extLst>
                </a:gridCol>
                <a:gridCol w="989045">
                  <a:extLst>
                    <a:ext uri="{9D8B030D-6E8A-4147-A177-3AD203B41FA5}">
                      <a16:colId xmlns:a16="http://schemas.microsoft.com/office/drawing/2014/main" val="3643461416"/>
                    </a:ext>
                  </a:extLst>
                </a:gridCol>
                <a:gridCol w="811763">
                  <a:extLst>
                    <a:ext uri="{9D8B030D-6E8A-4147-A177-3AD203B41FA5}">
                      <a16:colId xmlns:a16="http://schemas.microsoft.com/office/drawing/2014/main" val="3534569896"/>
                    </a:ext>
                  </a:extLst>
                </a:gridCol>
                <a:gridCol w="755780">
                  <a:extLst>
                    <a:ext uri="{9D8B030D-6E8A-4147-A177-3AD203B41FA5}">
                      <a16:colId xmlns:a16="http://schemas.microsoft.com/office/drawing/2014/main" val="1517919816"/>
                    </a:ext>
                  </a:extLst>
                </a:gridCol>
                <a:gridCol w="572251">
                  <a:extLst>
                    <a:ext uri="{9D8B030D-6E8A-4147-A177-3AD203B41FA5}">
                      <a16:colId xmlns:a16="http://schemas.microsoft.com/office/drawing/2014/main" val="807150210"/>
                    </a:ext>
                  </a:extLst>
                </a:gridCol>
                <a:gridCol w="848360">
                  <a:extLst>
                    <a:ext uri="{9D8B030D-6E8A-4147-A177-3AD203B41FA5}">
                      <a16:colId xmlns:a16="http://schemas.microsoft.com/office/drawing/2014/main" val="108174329"/>
                    </a:ext>
                  </a:extLst>
                </a:gridCol>
              </a:tblGrid>
              <a:tr h="0">
                <a:tc>
                  <a:txBody>
                    <a:bodyPr/>
                    <a:lstStyle/>
                    <a:p>
                      <a:pPr marL="0" marR="0">
                        <a:lnSpc>
                          <a:spcPct val="107000"/>
                        </a:lnSpc>
                        <a:spcAft>
                          <a:spcPts val="800"/>
                        </a:spcAft>
                      </a:pPr>
                      <a:r>
                        <a:rPr lang="en-US" sz="1100" b="1" kern="100" dirty="0">
                          <a:effectLst/>
                        </a:rPr>
                        <a:t>Anti</a:t>
                      </a:r>
                      <a:endParaRPr lang="en-US" sz="1100" b="1"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inflammatory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dirty="0">
                          <a:effectLst/>
                        </a:rPr>
                        <a:t>Turmeric </a:t>
                      </a:r>
                      <a:endParaRPr lang="en-US"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dirty="0">
                          <a:effectLst/>
                        </a:rPr>
                        <a:t> Ginger </a:t>
                      </a:r>
                      <a:endParaRPr lang="en-US"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Cinnamon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dirty="0">
                          <a:effectLst/>
                        </a:rPr>
                        <a:t> Neem </a:t>
                      </a:r>
                      <a:endParaRPr lang="en-US"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Garlic</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451829442"/>
                  </a:ext>
                </a:extLst>
              </a:tr>
              <a:tr h="0">
                <a:tc>
                  <a:txBody>
                    <a:bodyPr/>
                    <a:lstStyle/>
                    <a:p>
                      <a:pPr marL="0" marR="0">
                        <a:lnSpc>
                          <a:spcPct val="107000"/>
                        </a:lnSpc>
                        <a:spcAft>
                          <a:spcPts val="800"/>
                        </a:spcAft>
                      </a:pPr>
                      <a:r>
                        <a:rPr lang="en-US" sz="1100" b="1" kern="100">
                          <a:effectLst/>
                        </a:rPr>
                        <a:t>Antioxidant </a:t>
                      </a:r>
                      <a:endParaRPr lang="en-US" sz="1100" b="1"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Green Tea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Hibiscus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dirty="0">
                          <a:effectLst/>
                        </a:rPr>
                        <a:t> Amla </a:t>
                      </a:r>
                      <a:endParaRPr lang="en-US"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Rosemary</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460678501"/>
                  </a:ext>
                </a:extLst>
              </a:tr>
              <a:tr h="0">
                <a:tc>
                  <a:txBody>
                    <a:bodyPr/>
                    <a:lstStyle/>
                    <a:p>
                      <a:pPr marL="0" marR="0">
                        <a:lnSpc>
                          <a:spcPct val="107000"/>
                        </a:lnSpc>
                        <a:spcAft>
                          <a:spcPts val="800"/>
                        </a:spcAft>
                      </a:pPr>
                      <a:r>
                        <a:rPr lang="en-US" sz="1100" b="1" kern="100" dirty="0">
                          <a:effectLst/>
                        </a:rPr>
                        <a:t>Digestive </a:t>
                      </a:r>
                      <a:endParaRPr lang="en-US" sz="1100" b="1"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Fenugreek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Mint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dirty="0">
                          <a:effectLst/>
                        </a:rPr>
                        <a:t>Cardamom</a:t>
                      </a:r>
                      <a:endParaRPr lang="en-US"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3847540227"/>
                  </a:ext>
                </a:extLst>
              </a:tr>
              <a:tr h="0">
                <a:tc>
                  <a:txBody>
                    <a:bodyPr/>
                    <a:lstStyle/>
                    <a:p>
                      <a:pPr marL="0" marR="0">
                        <a:lnSpc>
                          <a:spcPct val="107000"/>
                        </a:lnSpc>
                        <a:spcAft>
                          <a:spcPts val="800"/>
                        </a:spcAft>
                      </a:pPr>
                      <a:r>
                        <a:rPr lang="en-US" sz="1100" b="1" kern="100" dirty="0">
                          <a:effectLst/>
                        </a:rPr>
                        <a:t>Immune</a:t>
                      </a:r>
                      <a:endParaRPr lang="en-US" sz="1100" b="1"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support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Ashwagandha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dirty="0">
                          <a:effectLst/>
                        </a:rPr>
                        <a:t>Moringa </a:t>
                      </a:r>
                      <a:endParaRPr lang="en-US"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dirty="0">
                          <a:effectLst/>
                        </a:rPr>
                        <a:t> Basil </a:t>
                      </a:r>
                      <a:endParaRPr lang="en-US"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Tulsi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dirty="0">
                          <a:effectLst/>
                        </a:rPr>
                        <a:t> Ginseng</a:t>
                      </a:r>
                      <a:endParaRPr lang="en-US"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391884994"/>
                  </a:ext>
                </a:extLst>
              </a:tr>
            </a:tbl>
          </a:graphicData>
        </a:graphic>
      </p:graphicFrame>
      <p:graphicFrame>
        <p:nvGraphicFramePr>
          <p:cNvPr id="37" name="Table 36">
            <a:extLst>
              <a:ext uri="{FF2B5EF4-FFF2-40B4-BE49-F238E27FC236}">
                <a16:creationId xmlns:a16="http://schemas.microsoft.com/office/drawing/2014/main" id="{B23E1D08-7BAD-E3D0-ED67-C20E4CFFDAE7}"/>
              </a:ext>
            </a:extLst>
          </p:cNvPr>
          <p:cNvGraphicFramePr>
            <a:graphicFrameLocks noGrp="1"/>
          </p:cNvGraphicFramePr>
          <p:nvPr>
            <p:extLst>
              <p:ext uri="{D42A27DB-BD31-4B8C-83A1-F6EECF244321}">
                <p14:modId xmlns:p14="http://schemas.microsoft.com/office/powerpoint/2010/main" val="3702923225"/>
              </p:ext>
            </p:extLst>
          </p:nvPr>
        </p:nvGraphicFramePr>
        <p:xfrm>
          <a:off x="1489906" y="4562695"/>
          <a:ext cx="5864975" cy="685800"/>
        </p:xfrm>
        <a:graphic>
          <a:graphicData uri="http://schemas.openxmlformats.org/drawingml/2006/table">
            <a:tbl>
              <a:tblPr firstRow="1" firstCol="1" bandRow="1">
                <a:tableStyleId>{5940675A-B579-460E-94D1-54222C63F5DA}</a:tableStyleId>
              </a:tblPr>
              <a:tblGrid>
                <a:gridCol w="989330">
                  <a:extLst>
                    <a:ext uri="{9D8B030D-6E8A-4147-A177-3AD203B41FA5}">
                      <a16:colId xmlns:a16="http://schemas.microsoft.com/office/drawing/2014/main" val="3373728362"/>
                    </a:ext>
                  </a:extLst>
                </a:gridCol>
                <a:gridCol w="989330">
                  <a:extLst>
                    <a:ext uri="{9D8B030D-6E8A-4147-A177-3AD203B41FA5}">
                      <a16:colId xmlns:a16="http://schemas.microsoft.com/office/drawing/2014/main" val="1173946012"/>
                    </a:ext>
                  </a:extLst>
                </a:gridCol>
                <a:gridCol w="989330">
                  <a:extLst>
                    <a:ext uri="{9D8B030D-6E8A-4147-A177-3AD203B41FA5}">
                      <a16:colId xmlns:a16="http://schemas.microsoft.com/office/drawing/2014/main" val="709101328"/>
                    </a:ext>
                  </a:extLst>
                </a:gridCol>
                <a:gridCol w="989330">
                  <a:extLst>
                    <a:ext uri="{9D8B030D-6E8A-4147-A177-3AD203B41FA5}">
                      <a16:colId xmlns:a16="http://schemas.microsoft.com/office/drawing/2014/main" val="2747173937"/>
                    </a:ext>
                  </a:extLst>
                </a:gridCol>
                <a:gridCol w="989965">
                  <a:extLst>
                    <a:ext uri="{9D8B030D-6E8A-4147-A177-3AD203B41FA5}">
                      <a16:colId xmlns:a16="http://schemas.microsoft.com/office/drawing/2014/main" val="3975531885"/>
                    </a:ext>
                  </a:extLst>
                </a:gridCol>
                <a:gridCol w="917690">
                  <a:extLst>
                    <a:ext uri="{9D8B030D-6E8A-4147-A177-3AD203B41FA5}">
                      <a16:colId xmlns:a16="http://schemas.microsoft.com/office/drawing/2014/main" val="3198023867"/>
                    </a:ext>
                  </a:extLst>
                </a:gridCol>
              </a:tblGrid>
              <a:tr h="0">
                <a:tc>
                  <a:txBody>
                    <a:bodyPr/>
                    <a:lstStyle/>
                    <a:p>
                      <a:pPr marL="0" marR="0">
                        <a:lnSpc>
                          <a:spcPct val="107000"/>
                        </a:lnSpc>
                        <a:spcAft>
                          <a:spcPts val="800"/>
                        </a:spcAft>
                      </a:pPr>
                      <a:r>
                        <a:rPr lang="en-US" sz="1100" b="1" kern="100">
                          <a:effectLst/>
                        </a:rPr>
                        <a:t>Herb </a:t>
                      </a:r>
                      <a:endParaRPr lang="en-US" sz="1100" b="1"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Mint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Basil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Ajwain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Aloevera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Pudina</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47425716"/>
                  </a:ext>
                </a:extLst>
              </a:tr>
              <a:tr h="0">
                <a:tc>
                  <a:txBody>
                    <a:bodyPr/>
                    <a:lstStyle/>
                    <a:p>
                      <a:pPr marL="0" marR="0">
                        <a:lnSpc>
                          <a:spcPct val="107000"/>
                        </a:lnSpc>
                        <a:spcAft>
                          <a:spcPts val="800"/>
                        </a:spcAft>
                      </a:pPr>
                      <a:r>
                        <a:rPr lang="en-US" sz="1100" b="1" kern="100">
                          <a:effectLst/>
                        </a:rPr>
                        <a:t>Shrub </a:t>
                      </a:r>
                      <a:endParaRPr lang="en-US" sz="1100" b="1"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Hibiscus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Sarpagandha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Kacholam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Lavender</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57822669"/>
                  </a:ext>
                </a:extLst>
              </a:tr>
              <a:tr h="0">
                <a:tc>
                  <a:txBody>
                    <a:bodyPr/>
                    <a:lstStyle/>
                    <a:p>
                      <a:pPr marL="0" marR="0">
                        <a:lnSpc>
                          <a:spcPct val="107000"/>
                        </a:lnSpc>
                        <a:spcAft>
                          <a:spcPts val="800"/>
                        </a:spcAft>
                      </a:pPr>
                      <a:r>
                        <a:rPr lang="en-US" sz="1100" b="1" kern="100">
                          <a:effectLst/>
                        </a:rPr>
                        <a:t>Vine </a:t>
                      </a:r>
                      <a:endParaRPr lang="en-US" sz="1100" b="1"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Ivy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Betel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Guba</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309630259"/>
                  </a:ext>
                </a:extLst>
              </a:tr>
              <a:tr h="0">
                <a:tc>
                  <a:txBody>
                    <a:bodyPr/>
                    <a:lstStyle/>
                    <a:p>
                      <a:pPr marL="0" marR="0">
                        <a:lnSpc>
                          <a:spcPct val="107000"/>
                        </a:lnSpc>
                        <a:spcAft>
                          <a:spcPts val="800"/>
                        </a:spcAft>
                      </a:pPr>
                      <a:r>
                        <a:rPr lang="en-US" sz="1100" b="1" kern="100" dirty="0">
                          <a:effectLst/>
                        </a:rPr>
                        <a:t>Tree </a:t>
                      </a:r>
                      <a:endParaRPr lang="en-US" sz="1100" b="1"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Neem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Jackfruit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Tamarind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a:effectLst/>
                        </a:rPr>
                        <a:t> Black Pepper </a:t>
                      </a:r>
                      <a:endParaRPr lang="en-US"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nSpc>
                          <a:spcPct val="107000"/>
                        </a:lnSpc>
                        <a:spcAft>
                          <a:spcPts val="800"/>
                        </a:spcAft>
                      </a:pPr>
                      <a:r>
                        <a:rPr lang="en-US" sz="1100" kern="100" dirty="0">
                          <a:effectLst/>
                        </a:rPr>
                        <a:t> Peepal</a:t>
                      </a:r>
                      <a:endParaRPr lang="en-US"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400817567"/>
                  </a:ext>
                </a:extLst>
              </a:tr>
            </a:tbl>
          </a:graphicData>
        </a:graphic>
      </p:graphicFrame>
      <p:sp>
        <p:nvSpPr>
          <p:cNvPr id="38" name="TextBox 37">
            <a:extLst>
              <a:ext uri="{FF2B5EF4-FFF2-40B4-BE49-F238E27FC236}">
                <a16:creationId xmlns:a16="http://schemas.microsoft.com/office/drawing/2014/main" id="{1EAAF33C-663B-A94C-ACD2-5CB955F7E04D}"/>
              </a:ext>
            </a:extLst>
          </p:cNvPr>
          <p:cNvSpPr txBox="1"/>
          <p:nvPr/>
        </p:nvSpPr>
        <p:spPr>
          <a:xfrm>
            <a:off x="1389888" y="2938379"/>
            <a:ext cx="25847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Plant Data by Region</a:t>
            </a:r>
          </a:p>
        </p:txBody>
      </p:sp>
      <p:sp>
        <p:nvSpPr>
          <p:cNvPr id="41" name="TextBox 40">
            <a:extLst>
              <a:ext uri="{FF2B5EF4-FFF2-40B4-BE49-F238E27FC236}">
                <a16:creationId xmlns:a16="http://schemas.microsoft.com/office/drawing/2014/main" id="{A449274D-E340-5875-84D3-3E84DC8C4A0B}"/>
              </a:ext>
            </a:extLst>
          </p:cNvPr>
          <p:cNvSpPr txBox="1"/>
          <p:nvPr/>
        </p:nvSpPr>
        <p:spPr>
          <a:xfrm>
            <a:off x="1389888" y="1747582"/>
            <a:ext cx="60960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Plant Data by Medical use</a:t>
            </a:r>
          </a:p>
        </p:txBody>
      </p:sp>
      <p:sp>
        <p:nvSpPr>
          <p:cNvPr id="43" name="TextBox 42">
            <a:extLst>
              <a:ext uri="{FF2B5EF4-FFF2-40B4-BE49-F238E27FC236}">
                <a16:creationId xmlns:a16="http://schemas.microsoft.com/office/drawing/2014/main" id="{2E68524B-DF39-4B41-72B3-96097F83478E}"/>
              </a:ext>
            </a:extLst>
          </p:cNvPr>
          <p:cNvSpPr txBox="1"/>
          <p:nvPr/>
        </p:nvSpPr>
        <p:spPr>
          <a:xfrm>
            <a:off x="1389888" y="4129176"/>
            <a:ext cx="60960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Plant Data by Type</a:t>
            </a:r>
          </a:p>
        </p:txBody>
      </p:sp>
    </p:spTree>
    <p:extLst>
      <p:ext uri="{BB962C8B-B14F-4D97-AF65-F5344CB8AC3E}">
        <p14:creationId xmlns:p14="http://schemas.microsoft.com/office/powerpoint/2010/main" val="307844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957" y="375065"/>
            <a:ext cx="10515600" cy="1325563"/>
          </a:xfrm>
        </p:spPr>
        <p:txBody>
          <a:bodyPr/>
          <a:lstStyle/>
          <a:p>
            <a:pPr lvl="0"/>
            <a:r>
              <a:rPr lang="en-US" dirty="0"/>
              <a:t>Result</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t>14/11/2024</a:t>
            </a:r>
          </a:p>
        </p:txBody>
      </p:sp>
      <p:sp>
        <p:nvSpPr>
          <p:cNvPr id="5" name="Footer Placeholder 4"/>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12</a:t>
            </a:fld>
            <a:endParaRPr lang="en-US" dirty="0"/>
          </a:p>
        </p:txBody>
      </p:sp>
      <p:sp>
        <p:nvSpPr>
          <p:cNvPr id="7" name="Content Placeholder 6"/>
          <p:cNvSpPr>
            <a:spLocks noGrp="1"/>
          </p:cNvSpPr>
          <p:nvPr>
            <p:ph idx="1"/>
          </p:nvPr>
        </p:nvSpPr>
        <p:spPr>
          <a:xfrm>
            <a:off x="838200" y="1825625"/>
            <a:ext cx="5930348" cy="4351338"/>
          </a:xfrm>
        </p:spPr>
        <p:txBody>
          <a:bodyPr>
            <a:normAutofit/>
          </a:bodyPr>
          <a:lstStyle/>
          <a:p>
            <a:pPr marL="0" indent="0">
              <a:buNone/>
            </a:pPr>
            <a:r>
              <a:rPr lang="en-US" sz="100" dirty="0"/>
              <a:t>.</a:t>
            </a:r>
            <a:endParaRPr lang="en-IN" sz="100"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23" y="1391365"/>
            <a:ext cx="10058400" cy="4785598"/>
          </a:xfrm>
          <a:prstGeom prst="rect">
            <a:avLst/>
          </a:prstGeom>
        </p:spPr>
      </p:pic>
    </p:spTree>
    <p:extLst>
      <p:ext uri="{BB962C8B-B14F-4D97-AF65-F5344CB8AC3E}">
        <p14:creationId xmlns:p14="http://schemas.microsoft.com/office/powerpoint/2010/main" val="205692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957" y="375065"/>
            <a:ext cx="10515600" cy="1325563"/>
          </a:xfrm>
        </p:spPr>
        <p:txBody>
          <a:bodyPr/>
          <a:lstStyle/>
          <a:p>
            <a:pPr lvl="0"/>
            <a:r>
              <a:rPr lang="en-US" dirty="0"/>
              <a:t>Result</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t>14/11/2024</a:t>
            </a:r>
          </a:p>
        </p:txBody>
      </p:sp>
      <p:sp>
        <p:nvSpPr>
          <p:cNvPr id="5" name="Footer Placeholder 4"/>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13</a:t>
            </a:fld>
            <a:endParaRPr lang="en-US" dirty="0"/>
          </a:p>
        </p:txBody>
      </p:sp>
      <p:sp>
        <p:nvSpPr>
          <p:cNvPr id="7" name="Content Placeholder 6"/>
          <p:cNvSpPr>
            <a:spLocks noGrp="1"/>
          </p:cNvSpPr>
          <p:nvPr>
            <p:ph idx="1"/>
          </p:nvPr>
        </p:nvSpPr>
        <p:spPr>
          <a:xfrm>
            <a:off x="838200" y="1825625"/>
            <a:ext cx="5930348" cy="4351338"/>
          </a:xfrm>
        </p:spPr>
        <p:txBody>
          <a:bodyPr>
            <a:normAutofit/>
          </a:bodyPr>
          <a:lstStyle/>
          <a:p>
            <a:pPr marL="0" indent="0">
              <a:buNone/>
            </a:pPr>
            <a:r>
              <a:rPr lang="en-US" sz="100" dirty="0"/>
              <a:t>.</a:t>
            </a:r>
            <a:endParaRPr lang="en-IN" sz="1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569" y="1426051"/>
            <a:ext cx="10058400" cy="4840605"/>
          </a:xfrm>
          <a:prstGeom prst="rect">
            <a:avLst/>
          </a:prstGeom>
        </p:spPr>
      </p:pic>
    </p:spTree>
    <p:extLst>
      <p:ext uri="{BB962C8B-B14F-4D97-AF65-F5344CB8AC3E}">
        <p14:creationId xmlns:p14="http://schemas.microsoft.com/office/powerpoint/2010/main" val="386403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957" y="375065"/>
            <a:ext cx="10515600" cy="1325563"/>
          </a:xfrm>
        </p:spPr>
        <p:txBody>
          <a:bodyPr/>
          <a:lstStyle/>
          <a:p>
            <a:pPr lvl="0"/>
            <a:r>
              <a:rPr lang="en-US" dirty="0"/>
              <a:t>Result</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t>14/11/2024</a:t>
            </a:r>
          </a:p>
        </p:txBody>
      </p:sp>
      <p:sp>
        <p:nvSpPr>
          <p:cNvPr id="5" name="Footer Placeholder 4"/>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14</a:t>
            </a:fld>
            <a:endParaRPr lang="en-US" dirty="0"/>
          </a:p>
        </p:txBody>
      </p:sp>
      <p:sp>
        <p:nvSpPr>
          <p:cNvPr id="7" name="Content Placeholder 6"/>
          <p:cNvSpPr>
            <a:spLocks noGrp="1"/>
          </p:cNvSpPr>
          <p:nvPr>
            <p:ph idx="1"/>
          </p:nvPr>
        </p:nvSpPr>
        <p:spPr>
          <a:xfrm>
            <a:off x="838200" y="1825625"/>
            <a:ext cx="5930348" cy="4351338"/>
          </a:xfrm>
        </p:spPr>
        <p:txBody>
          <a:bodyPr>
            <a:normAutofit/>
          </a:bodyPr>
          <a:lstStyle/>
          <a:p>
            <a:pPr marL="0" indent="0">
              <a:buNone/>
            </a:pPr>
            <a:r>
              <a:rPr lang="en-US" sz="100" dirty="0"/>
              <a:t>.</a:t>
            </a:r>
            <a:endParaRPr lang="en-IN" sz="1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957" y="1320642"/>
            <a:ext cx="10058400" cy="4856321"/>
          </a:xfrm>
          <a:prstGeom prst="rect">
            <a:avLst/>
          </a:prstGeom>
        </p:spPr>
      </p:pic>
    </p:spTree>
    <p:extLst>
      <p:ext uri="{BB962C8B-B14F-4D97-AF65-F5344CB8AC3E}">
        <p14:creationId xmlns:p14="http://schemas.microsoft.com/office/powerpoint/2010/main" val="2138154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957" y="375065"/>
            <a:ext cx="10515600" cy="1325563"/>
          </a:xfrm>
        </p:spPr>
        <p:txBody>
          <a:bodyPr/>
          <a:lstStyle/>
          <a:p>
            <a:pPr lvl="0"/>
            <a:r>
              <a:rPr lang="en-US" dirty="0"/>
              <a:t>Result</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t>14/11/2024</a:t>
            </a:r>
          </a:p>
        </p:txBody>
      </p:sp>
      <p:sp>
        <p:nvSpPr>
          <p:cNvPr id="5" name="Footer Placeholder 4"/>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15</a:t>
            </a:fld>
            <a:endParaRPr lang="en-US" dirty="0"/>
          </a:p>
        </p:txBody>
      </p:sp>
      <p:sp>
        <p:nvSpPr>
          <p:cNvPr id="7" name="Content Placeholder 6"/>
          <p:cNvSpPr>
            <a:spLocks noGrp="1"/>
          </p:cNvSpPr>
          <p:nvPr>
            <p:ph idx="1"/>
          </p:nvPr>
        </p:nvSpPr>
        <p:spPr>
          <a:xfrm>
            <a:off x="838200" y="1825625"/>
            <a:ext cx="5930348" cy="4351338"/>
          </a:xfrm>
        </p:spPr>
        <p:txBody>
          <a:bodyPr>
            <a:normAutofit/>
          </a:bodyPr>
          <a:lstStyle/>
          <a:p>
            <a:pPr marL="0" indent="0">
              <a:buNone/>
            </a:pPr>
            <a:r>
              <a:rPr lang="en-US" sz="100" dirty="0"/>
              <a:t>.</a:t>
            </a:r>
            <a:endParaRPr lang="en-IN" sz="1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599141"/>
            <a:ext cx="9639300" cy="4667515"/>
          </a:xfrm>
          <a:prstGeom prst="rect">
            <a:avLst/>
          </a:prstGeom>
        </p:spPr>
      </p:pic>
    </p:spTree>
    <p:extLst>
      <p:ext uri="{BB962C8B-B14F-4D97-AF65-F5344CB8AC3E}">
        <p14:creationId xmlns:p14="http://schemas.microsoft.com/office/powerpoint/2010/main" val="2541347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68E7-2DB0-C475-4381-AA6046B5560D}"/>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7A85302F-75A6-4C6B-8568-5BF92EEA4EB5}"/>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The Virtual Herbal Garden provides a unique interactive platform to explore and learn about medicinal plants used in the AYUSH system. By integrating modern technology such as 3D modeling, intuitive search features, and extensive information on herbal practices, it bridges the gap between ancient medicinal knowledge and contemporary learning needs.</a:t>
            </a:r>
          </a:p>
        </p:txBody>
      </p:sp>
      <p:sp>
        <p:nvSpPr>
          <p:cNvPr id="4" name="Date Placeholder 3">
            <a:extLst>
              <a:ext uri="{FF2B5EF4-FFF2-40B4-BE49-F238E27FC236}">
                <a16:creationId xmlns:a16="http://schemas.microsoft.com/office/drawing/2014/main" id="{36C72202-44DA-83E4-99F2-4DAC735387D5}"/>
              </a:ext>
            </a:extLst>
          </p:cNvPr>
          <p:cNvSpPr>
            <a:spLocks noGrp="1"/>
          </p:cNvSpPr>
          <p:nvPr>
            <p:ph type="dt" sz="half" idx="10"/>
          </p:nvPr>
        </p:nvSpPr>
        <p:spPr/>
        <p:txBody>
          <a:bodyPr/>
          <a:lstStyle/>
          <a:p>
            <a:fld id="{105D508E-5B7F-450A-92D8-D8BC2BDB3CF1}" type="datetime1">
              <a:rPr lang="en-US" smtClean="0"/>
              <a:pPr/>
              <a:t>11/14/2024</a:t>
            </a:fld>
            <a:endParaRPr lang="en-US" dirty="0"/>
          </a:p>
        </p:txBody>
      </p:sp>
      <p:sp>
        <p:nvSpPr>
          <p:cNvPr id="5" name="Footer Placeholder 4">
            <a:extLst>
              <a:ext uri="{FF2B5EF4-FFF2-40B4-BE49-F238E27FC236}">
                <a16:creationId xmlns:a16="http://schemas.microsoft.com/office/drawing/2014/main" id="{7C7D428F-75F0-049B-99F5-C00F86AE9D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AC37CC-3E21-13F8-DFEC-BEEBB894DB7B}"/>
              </a:ext>
            </a:extLst>
          </p:cNvPr>
          <p:cNvSpPr>
            <a:spLocks noGrp="1"/>
          </p:cNvSpPr>
          <p:nvPr>
            <p:ph type="sldNum" sz="quarter" idx="12"/>
          </p:nvPr>
        </p:nvSpPr>
        <p:spPr/>
        <p:txBody>
          <a:bodyPr/>
          <a:lstStyle/>
          <a:p>
            <a:fld id="{D38DC0B9-C475-4FDF-8DD2-FF30D3C761E7}" type="slidenum">
              <a:rPr lang="en-US" smtClean="0"/>
              <a:pPr/>
              <a:t>16</a:t>
            </a:fld>
            <a:endParaRPr lang="en-US" dirty="0"/>
          </a:p>
        </p:txBody>
      </p:sp>
    </p:spTree>
    <p:extLst>
      <p:ext uri="{BB962C8B-B14F-4D97-AF65-F5344CB8AC3E}">
        <p14:creationId xmlns:p14="http://schemas.microsoft.com/office/powerpoint/2010/main" val="4222595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sz="28700" dirty="0">
                <a:solidFill>
                  <a:srgbClr val="002060"/>
                </a:solidFill>
                <a:latin typeface="Brush Script MT" panose="03060802040406070304" pitchFamily="66" charset="0"/>
              </a:rPr>
              <a:t>Thank you!</a:t>
            </a:r>
            <a:endParaRPr lang="en-IN" sz="28700" dirty="0">
              <a:solidFill>
                <a:srgbClr val="002060"/>
              </a:solidFill>
              <a:latin typeface="Brush Script MT" panose="03060802040406070304" pitchFamily="66" charset="0"/>
            </a:endParaRPr>
          </a:p>
          <a:p>
            <a:endParaRPr lang="en-IN" dirty="0"/>
          </a:p>
        </p:txBody>
      </p:sp>
      <p:sp>
        <p:nvSpPr>
          <p:cNvPr id="4" name="Date Placeholder 3"/>
          <p:cNvSpPr>
            <a:spLocks noGrp="1"/>
          </p:cNvSpPr>
          <p:nvPr>
            <p:ph type="dt" sz="half" idx="10"/>
          </p:nvPr>
        </p:nvSpPr>
        <p:spPr/>
        <p:txBody>
          <a:bodyPr/>
          <a:lstStyle/>
          <a:p>
            <a:r>
              <a:rPr lang="en-US" dirty="0"/>
              <a:t>24/10/2024</a:t>
            </a:r>
          </a:p>
        </p:txBody>
      </p:sp>
      <p:sp>
        <p:nvSpPr>
          <p:cNvPr id="6" name="Slide Number Placeholder 5"/>
          <p:cNvSpPr>
            <a:spLocks noGrp="1"/>
          </p:cNvSpPr>
          <p:nvPr>
            <p:ph type="sldNum" sz="quarter" idx="12"/>
          </p:nvPr>
        </p:nvSpPr>
        <p:spPr/>
        <p:txBody>
          <a:bodyPr/>
          <a:lstStyle/>
          <a:p>
            <a:fld id="{D38DC0B9-C475-4FDF-8DD2-FF30D3C761E7}" type="slidenum">
              <a:rPr lang="en-US" smtClean="0"/>
              <a:pPr/>
              <a:t>17</a:t>
            </a:fld>
            <a:endParaRPr lang="en-US" dirty="0"/>
          </a:p>
        </p:txBody>
      </p:sp>
    </p:spTree>
    <p:extLst>
      <p:ext uri="{BB962C8B-B14F-4D97-AF65-F5344CB8AC3E}">
        <p14:creationId xmlns:p14="http://schemas.microsoft.com/office/powerpoint/2010/main" val="285740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a:xfrm>
            <a:off x="299815" y="151480"/>
            <a:ext cx="10515600" cy="1325563"/>
          </a:xfrm>
        </p:spPr>
        <p:txBody>
          <a:bodyPr>
            <a:normAutofit/>
          </a:bodyPr>
          <a:lstStyle/>
          <a:p>
            <a:pPr lvl="0"/>
            <a:r>
              <a:rPr lang="en-US" dirty="0">
                <a:latin typeface="Times New Roman" panose="02020603050405020304" pitchFamily="18" charset="0"/>
                <a:cs typeface="Times New Roman" panose="02020603050405020304" pitchFamily="18" charset="0"/>
              </a:rPr>
              <a:t>Introduction</a:t>
            </a:r>
          </a:p>
        </p:txBody>
      </p:sp>
      <p:sp>
        <p:nvSpPr>
          <p:cNvPr id="8" name="Content Placeholder 7"/>
          <p:cNvSpPr>
            <a:spLocks noGrp="1"/>
          </p:cNvSpPr>
          <p:nvPr>
            <p:ph idx="1"/>
          </p:nvPr>
        </p:nvSpPr>
        <p:spPr>
          <a:xfrm>
            <a:off x="744196" y="1629072"/>
            <a:ext cx="10515600" cy="4604674"/>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To create an interactive platform for exploring and learning about medicinal plants used in the AYUSH systems (Ayurveda, Yoga, Unani, Siddha, Homeopathy).Plants play a central role in traditional healing systems for preventing and treating </a:t>
            </a:r>
            <a:r>
              <a:rPr lang="en-US" sz="2400" dirty="0" err="1">
                <a:latin typeface="Times New Roman" panose="02020603050405020304" pitchFamily="18" charset="0"/>
                <a:cs typeface="Times New Roman" panose="02020603050405020304" pitchFamily="18" charset="0"/>
              </a:rPr>
              <a:t>diseases.To</a:t>
            </a:r>
            <a:r>
              <a:rPr lang="en-US" sz="2400" dirty="0">
                <a:latin typeface="Times New Roman" panose="02020603050405020304" pitchFamily="18" charset="0"/>
                <a:cs typeface="Times New Roman" panose="02020603050405020304" pitchFamily="18" charset="0"/>
              </a:rPr>
              <a:t> bridge traditional plant knowledge and modern technology, making it accessible </a:t>
            </a:r>
            <a:r>
              <a:rPr lang="en-US" sz="2400" dirty="0" err="1">
                <a:latin typeface="Times New Roman" panose="02020603050405020304" pitchFamily="18" charset="0"/>
                <a:cs typeface="Times New Roman" panose="02020603050405020304" pitchFamily="18" charset="0"/>
              </a:rPr>
              <a:t>globally.Many</a:t>
            </a:r>
            <a:r>
              <a:rPr lang="en-US" sz="2400" dirty="0">
                <a:latin typeface="Times New Roman" panose="02020603050405020304" pitchFamily="18" charset="0"/>
                <a:cs typeface="Times New Roman" panose="02020603050405020304" pitchFamily="18" charset="0"/>
              </a:rPr>
              <a:t> medicinal plants are under threat due to over-harvesting, climate change, and lack of </a:t>
            </a:r>
            <a:r>
              <a:rPr lang="en-US" sz="2400" dirty="0" err="1">
                <a:latin typeface="Times New Roman" panose="02020603050405020304" pitchFamily="18" charset="0"/>
                <a:cs typeface="Times New Roman" panose="02020603050405020304" pitchFamily="18" charset="0"/>
              </a:rPr>
              <a:t>awareness.A</a:t>
            </a:r>
            <a:r>
              <a:rPr lang="en-US" sz="2400" dirty="0">
                <a:latin typeface="Times New Roman" panose="02020603050405020304" pitchFamily="18" charset="0"/>
                <a:cs typeface="Times New Roman" panose="02020603050405020304" pitchFamily="18" charset="0"/>
              </a:rPr>
              <a:t> virtual 3D space where users can explore and learn about different medicinal plants.</a:t>
            </a:r>
          </a:p>
          <a:p>
            <a:pPr marL="0" indent="0" algn="just">
              <a:buNone/>
            </a:pPr>
            <a:r>
              <a:rPr lang="en-US" sz="2400" dirty="0">
                <a:latin typeface="Times New Roman" panose="02020603050405020304" pitchFamily="18" charset="0"/>
                <a:cs typeface="Times New Roman" panose="02020603050405020304" pitchFamily="18" charset="0"/>
              </a:rPr>
              <a:t>	Through this platform, we aim to raise awareness of the therapeutic properties and historical significance of these plants, empowering individuals to integrate holistic health practices into their daily lives. Let's delve into the journey of blending technology with tradition for wellness and education</a:t>
            </a:r>
            <a:r>
              <a:rPr lang="en-US" sz="1600" dirty="0"/>
              <a:t>.</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14/11/2024</a:t>
            </a:r>
          </a:p>
        </p:txBody>
      </p:sp>
      <p:sp>
        <p:nvSpPr>
          <p:cNvPr id="5" name="Footer Placeholder 4"/>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p:txBody>
      </p:sp>
      <p:sp>
        <p:nvSpPr>
          <p:cNvPr id="6" name="Slide Number Placeholder 5"/>
          <p:cNvSpPr>
            <a:spLocks noGrp="1"/>
          </p:cNvSpPr>
          <p:nvPr>
            <p:ph type="sldNum" sz="quarter" idx="12"/>
          </p:nvPr>
        </p:nvSpPr>
        <p:spPr/>
        <p:txBody>
          <a:bodyPr/>
          <a:lstStyle/>
          <a:p>
            <a:fld id="{D38DC0B9-C475-4FDF-8DD2-FF30D3C761E7}" type="slidenum">
              <a:rPr lang="en-US" smtClean="0"/>
              <a:pPr/>
              <a:t>2</a:t>
            </a:fld>
            <a:endParaRPr lang="en-US"/>
          </a:p>
        </p:txBody>
      </p:sp>
    </p:spTree>
    <p:extLst>
      <p:ext uri="{BB962C8B-B14F-4D97-AF65-F5344CB8AC3E}">
        <p14:creationId xmlns:p14="http://schemas.microsoft.com/office/powerpoint/2010/main" val="362732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a:xfrm>
            <a:off x="299815" y="151480"/>
            <a:ext cx="10515600" cy="1325563"/>
          </a:xfrm>
        </p:spPr>
        <p:txBody>
          <a:bodyPr>
            <a:normAutofit/>
          </a:bodyPr>
          <a:lstStyle/>
          <a:p>
            <a:pPr lvl="0"/>
            <a:r>
              <a:rPr lang="en-US" dirty="0">
                <a:latin typeface="Times New Roman" panose="02020603050405020304" pitchFamily="18" charset="0"/>
                <a:cs typeface="Times New Roman" panose="02020603050405020304" pitchFamily="18" charset="0"/>
              </a:rPr>
              <a:t>Abstract</a:t>
            </a:r>
          </a:p>
        </p:txBody>
      </p:sp>
      <p:sp>
        <p:nvSpPr>
          <p:cNvPr id="8" name="Content Placeholder 7"/>
          <p:cNvSpPr>
            <a:spLocks noGrp="1"/>
          </p:cNvSpPr>
          <p:nvPr>
            <p:ph idx="1"/>
          </p:nvPr>
        </p:nvSpPr>
        <p:spPr>
          <a:xfrm>
            <a:off x="744196" y="1629072"/>
            <a:ext cx="10515600" cy="4604674"/>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The Virtual Herbal Garden is an innovative, interactive platform designed to educate users about the medicinal plants used in traditional Indian medicine, particularly under the AYUSH (Ayurveda, Yoga &amp; Naturopathy, Unani, Siddha, and Homeopathy) system. This platform serves as an online resource for exploring, learning, and engaging with the rich diversity of herbs and plants with medicinal properties, promoting holistic health and wellness. </a:t>
            </a:r>
          </a:p>
          <a:p>
            <a:pPr marL="0" indent="0" algn="just">
              <a:buNone/>
            </a:pPr>
            <a:r>
              <a:rPr lang="en-US" sz="2400" dirty="0">
                <a:latin typeface="Times New Roman" panose="02020603050405020304" pitchFamily="18" charset="0"/>
                <a:cs typeface="Times New Roman" panose="02020603050405020304" pitchFamily="18" charset="0"/>
              </a:rPr>
              <a:t>	Through a user-friendly interface, the Virtual Herbal Garden offers detailed information on plant species, their medicinal uses, cultivation techniques, and health benefits. It serves as an educational tool for students, practitioners, researchers, and enthusiasts, fostering appreciation and integration of AYUSH principles in daily life while leveraging technology for greater accessibility and understanding of natural remedies.</a:t>
            </a:r>
          </a:p>
        </p:txBody>
      </p:sp>
      <p:sp>
        <p:nvSpPr>
          <p:cNvPr id="4" name="Date Placeholder 3"/>
          <p:cNvSpPr>
            <a:spLocks noGrp="1"/>
          </p:cNvSpPr>
          <p:nvPr>
            <p:ph type="dt" sz="half" idx="10"/>
          </p:nvPr>
        </p:nvSpPr>
        <p:spPr/>
        <p:txBody>
          <a:bodyPr/>
          <a:lstStyle/>
          <a:p>
            <a:r>
              <a:rPr lang="en-US" dirty="0"/>
              <a:t>14/11/2024</a:t>
            </a:r>
          </a:p>
        </p:txBody>
      </p:sp>
      <p:sp>
        <p:nvSpPr>
          <p:cNvPr id="5" name="Footer Placeholder 4"/>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p:txBody>
      </p:sp>
      <p:sp>
        <p:nvSpPr>
          <p:cNvPr id="6" name="Slide Number Placeholder 5"/>
          <p:cNvSpPr>
            <a:spLocks noGrp="1"/>
          </p:cNvSpPr>
          <p:nvPr>
            <p:ph type="sldNum" sz="quarter" idx="12"/>
          </p:nvPr>
        </p:nvSpPr>
        <p:spPr/>
        <p:txBody>
          <a:bodyPr/>
          <a:lstStyle/>
          <a:p>
            <a:fld id="{D38DC0B9-C475-4FDF-8DD2-FF30D3C761E7}" type="slidenum">
              <a:rPr lang="en-US" smtClean="0"/>
              <a:pPr/>
              <a:t>3</a:t>
            </a:fld>
            <a:endParaRPr lang="en-US"/>
          </a:p>
        </p:txBody>
      </p:sp>
    </p:spTree>
    <p:extLst>
      <p:ext uri="{BB962C8B-B14F-4D97-AF65-F5344CB8AC3E}">
        <p14:creationId xmlns:p14="http://schemas.microsoft.com/office/powerpoint/2010/main" val="48174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Problem Statement</a:t>
            </a:r>
            <a:br>
              <a:rPr lang="en-US" dirty="0"/>
            </a:br>
            <a:endParaRPr lang="en-US" dirty="0"/>
          </a:p>
        </p:txBody>
      </p:sp>
      <p:sp>
        <p:nvSpPr>
          <p:cNvPr id="3" name="Content Placeholder 2"/>
          <p:cNvSpPr>
            <a:spLocks noGrp="1"/>
          </p:cNvSpPr>
          <p:nvPr>
            <p:ph idx="1"/>
          </p:nvPr>
        </p:nvSpPr>
        <p:spPr>
          <a:xfrm>
            <a:off x="606490" y="1492898"/>
            <a:ext cx="10747310" cy="4684065"/>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	The knowledge and accessibility of traditional medicinal plants used in AYUSH practices are often limited due to lack of awareness, difficulty in identifying plants, and inadequate resources for learning about their applications. Many individuals interested in natural remedies struggle to understand which plants may benefit specific health issues, how to grow them, and how to use them safely.</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Additionally, the fragmented and scattered information on AYUSH medicinal plants makes it difficult for healthcare practitioners, students, and the general public to access credible, consolidated resources.</a:t>
            </a:r>
            <a:r>
              <a:rPr lang="en-US" sz="2400" dirty="0"/>
              <a:t> </a:t>
            </a:r>
            <a:r>
              <a:rPr lang="en-US" sz="2400" dirty="0">
                <a:latin typeface="Times New Roman" panose="02020603050405020304" pitchFamily="18" charset="0"/>
                <a:cs typeface="Times New Roman" panose="02020603050405020304" pitchFamily="18" charset="0"/>
              </a:rPr>
              <a:t>The lack of an interactive platform that bridges the traditional knowledge of AYUSH with modern technological tools and user-friendly educational approaches poses a challenge to raising awareness and ensuring the preservation of this invaluable heritage</a:t>
            </a:r>
          </a:p>
          <a:p>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14/11/2024</a:t>
            </a:r>
          </a:p>
        </p:txBody>
      </p:sp>
      <p:sp>
        <p:nvSpPr>
          <p:cNvPr id="5" name="Footer Placeholder 4"/>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p:txBody>
      </p:sp>
      <p:sp>
        <p:nvSpPr>
          <p:cNvPr id="6" name="Slide Number Placeholder 5"/>
          <p:cNvSpPr>
            <a:spLocks noGrp="1"/>
          </p:cNvSpPr>
          <p:nvPr>
            <p:ph type="sldNum" sz="quarter" idx="12"/>
          </p:nvPr>
        </p:nvSpPr>
        <p:spPr/>
        <p:txBody>
          <a:bodyPr/>
          <a:lstStyle/>
          <a:p>
            <a:fld id="{D38DC0B9-C475-4FDF-8DD2-FF30D3C761E7}" type="slidenum">
              <a:rPr lang="en-US" smtClean="0"/>
              <a:pPr/>
              <a:t>4</a:t>
            </a:fld>
            <a:endParaRPr lang="en-US" dirty="0"/>
          </a:p>
        </p:txBody>
      </p:sp>
    </p:spTree>
    <p:extLst>
      <p:ext uri="{BB962C8B-B14F-4D97-AF65-F5344CB8AC3E}">
        <p14:creationId xmlns:p14="http://schemas.microsoft.com/office/powerpoint/2010/main" val="357171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58" y="255943"/>
            <a:ext cx="10515600" cy="1325563"/>
          </a:xfrm>
        </p:spPr>
        <p:txBody>
          <a:bodyPr/>
          <a:lstStyle/>
          <a:p>
            <a:pPr lvl="0"/>
            <a:r>
              <a:rPr lang="en-US" dirty="0"/>
              <a:t>Objective</a:t>
            </a: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Educate users on the medicinal properties, historical uses, and applications of various plants within AYUSH systems. Provide an easy-to-navigate, interactive resource that makes knowledge about traditional medicinal plants accessible to a wide audience, regardless of their location or background. Empower users to explore and incorporate herbal remedies for preventive and holistic health care based on AYUSH principles.</a:t>
            </a:r>
          </a:p>
          <a:p>
            <a:pPr marL="0" indent="0" algn="just">
              <a:buNone/>
            </a:pPr>
            <a:r>
              <a:rPr lang="en-US" sz="2400" dirty="0">
                <a:latin typeface="Times New Roman" panose="02020603050405020304" pitchFamily="18" charset="0"/>
                <a:cs typeface="Times New Roman" panose="02020603050405020304" pitchFamily="18" charset="0"/>
              </a:rPr>
              <a:t>	To document, preserve, and make accessible the traditional knowledge and practices associated with AYUSH, ensuring their continued relevance in modern </a:t>
            </a:r>
            <a:r>
              <a:rPr lang="en-US" sz="2400" dirty="0" err="1">
                <a:latin typeface="Times New Roman" panose="02020603050405020304" pitchFamily="18" charset="0"/>
                <a:cs typeface="Times New Roman" panose="02020603050405020304" pitchFamily="18" charset="0"/>
              </a:rPr>
              <a:t>healthcare</a:t>
            </a:r>
            <a:r>
              <a:rPr lang="en-US" sz="1600" dirty="0" err="1"/>
              <a:t>.</a:t>
            </a:r>
            <a:r>
              <a:rPr lang="en-US" sz="2400" dirty="0" err="1">
                <a:latin typeface="Times New Roman" panose="02020603050405020304" pitchFamily="18" charset="0"/>
                <a:cs typeface="Times New Roman" panose="02020603050405020304" pitchFamily="18" charset="0"/>
              </a:rPr>
              <a:t>To</a:t>
            </a:r>
            <a:r>
              <a:rPr lang="en-US" sz="2400" dirty="0">
                <a:latin typeface="Times New Roman" panose="02020603050405020304" pitchFamily="18" charset="0"/>
                <a:cs typeface="Times New Roman" panose="02020603050405020304" pitchFamily="18" charset="0"/>
              </a:rPr>
              <a:t> leverage modern technologies, such as virtual simulations and interactive content, to showcase medicinal plant applications in health and wellness practices</a:t>
            </a:r>
            <a:r>
              <a:rPr lang="en-US" sz="1600" dirty="0"/>
              <a:t>.</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14/11/2024</a:t>
            </a:r>
          </a:p>
        </p:txBody>
      </p:sp>
      <p:sp>
        <p:nvSpPr>
          <p:cNvPr id="5" name="Footer Placeholder 4"/>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p:txBody>
      </p:sp>
      <p:sp>
        <p:nvSpPr>
          <p:cNvPr id="6" name="Slide Number Placeholder 5"/>
          <p:cNvSpPr>
            <a:spLocks noGrp="1"/>
          </p:cNvSpPr>
          <p:nvPr>
            <p:ph type="sldNum" sz="quarter" idx="12"/>
          </p:nvPr>
        </p:nvSpPr>
        <p:spPr/>
        <p:txBody>
          <a:bodyPr/>
          <a:lstStyle/>
          <a:p>
            <a:fld id="{D38DC0B9-C475-4FDF-8DD2-FF30D3C761E7}" type="slidenum">
              <a:rPr lang="en-US" smtClean="0"/>
              <a:pPr/>
              <a:t>5</a:t>
            </a:fld>
            <a:endParaRPr lang="en-US" dirty="0"/>
          </a:p>
        </p:txBody>
      </p:sp>
    </p:spTree>
    <p:extLst>
      <p:ext uri="{BB962C8B-B14F-4D97-AF65-F5344CB8AC3E}">
        <p14:creationId xmlns:p14="http://schemas.microsoft.com/office/powerpoint/2010/main" val="423314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50481-207D-21A0-A381-974A0D63D6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489F8E-B80A-F5D3-576B-4B253FB69F9F}"/>
              </a:ext>
            </a:extLst>
          </p:cNvPr>
          <p:cNvSpPr>
            <a:spLocks noGrp="1"/>
          </p:cNvSpPr>
          <p:nvPr>
            <p:ph type="title"/>
          </p:nvPr>
        </p:nvSpPr>
        <p:spPr/>
        <p:txBody>
          <a:bodyPr/>
          <a:lstStyle/>
          <a:p>
            <a:r>
              <a:rPr lang="en-US" dirty="0"/>
              <a:t>Application Flow chart</a:t>
            </a:r>
            <a:br>
              <a:rPr lang="en-US" dirty="0"/>
            </a:br>
            <a:endParaRPr lang="en-US" dirty="0"/>
          </a:p>
        </p:txBody>
      </p:sp>
      <p:sp>
        <p:nvSpPr>
          <p:cNvPr id="4" name="Date Placeholder 3">
            <a:extLst>
              <a:ext uri="{FF2B5EF4-FFF2-40B4-BE49-F238E27FC236}">
                <a16:creationId xmlns:a16="http://schemas.microsoft.com/office/drawing/2014/main" id="{63F81C3D-3EA1-E9B3-FF9C-8FF59EAB4619}"/>
              </a:ext>
            </a:extLst>
          </p:cNvPr>
          <p:cNvSpPr>
            <a:spLocks noGrp="1"/>
          </p:cNvSpPr>
          <p:nvPr>
            <p:ph type="dt" sz="half" idx="10"/>
          </p:nvPr>
        </p:nvSpPr>
        <p:spPr/>
        <p:txBody>
          <a:bodyPr/>
          <a:lstStyle/>
          <a:p>
            <a:fld id="{105D508E-5B7F-450A-92D8-D8BC2BDB3CF1}" type="datetime1">
              <a:rPr lang="en-US" smtClean="0"/>
              <a:pPr/>
              <a:t>11/14/2024</a:t>
            </a:fld>
            <a:endParaRPr lang="en-US" dirty="0"/>
          </a:p>
        </p:txBody>
      </p:sp>
      <p:sp>
        <p:nvSpPr>
          <p:cNvPr id="6" name="Slide Number Placeholder 5">
            <a:extLst>
              <a:ext uri="{FF2B5EF4-FFF2-40B4-BE49-F238E27FC236}">
                <a16:creationId xmlns:a16="http://schemas.microsoft.com/office/drawing/2014/main" id="{B5A4F63E-C62C-2C7E-DFD8-C53C8C0BF140}"/>
              </a:ext>
            </a:extLst>
          </p:cNvPr>
          <p:cNvSpPr>
            <a:spLocks noGrp="1"/>
          </p:cNvSpPr>
          <p:nvPr>
            <p:ph type="sldNum" sz="quarter" idx="12"/>
          </p:nvPr>
        </p:nvSpPr>
        <p:spPr/>
        <p:txBody>
          <a:bodyPr/>
          <a:lstStyle/>
          <a:p>
            <a:fld id="{D38DC0B9-C475-4FDF-8DD2-FF30D3C761E7}" type="slidenum">
              <a:rPr lang="en-US" smtClean="0"/>
              <a:pPr/>
              <a:t>6</a:t>
            </a:fld>
            <a:endParaRPr lang="en-US" dirty="0"/>
          </a:p>
        </p:txBody>
      </p:sp>
      <p:graphicFrame>
        <p:nvGraphicFramePr>
          <p:cNvPr id="11" name="Diagram 10">
            <a:extLst>
              <a:ext uri="{FF2B5EF4-FFF2-40B4-BE49-F238E27FC236}">
                <a16:creationId xmlns:a16="http://schemas.microsoft.com/office/drawing/2014/main" id="{5711CEF0-CCED-BAA6-EBC9-749A93F3AA82}"/>
              </a:ext>
            </a:extLst>
          </p:cNvPr>
          <p:cNvGraphicFramePr/>
          <p:nvPr>
            <p:extLst>
              <p:ext uri="{D42A27DB-BD31-4B8C-83A1-F6EECF244321}">
                <p14:modId xmlns:p14="http://schemas.microsoft.com/office/powerpoint/2010/main" val="953516229"/>
              </p:ext>
            </p:extLst>
          </p:nvPr>
        </p:nvGraphicFramePr>
        <p:xfrm>
          <a:off x="1782147" y="1520890"/>
          <a:ext cx="9741159"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533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C66A-0F43-D929-F6E1-7F7B6E55FF3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3452FD81-BE5D-1E86-AAEF-8AAE2E732E17}"/>
              </a:ext>
            </a:extLst>
          </p:cNvPr>
          <p:cNvSpPr>
            <a:spLocks noGrp="1"/>
          </p:cNvSpPr>
          <p:nvPr>
            <p:ph idx="1"/>
          </p:nvPr>
        </p:nvSpPr>
        <p:spPr>
          <a:xfrm>
            <a:off x="550506" y="1371600"/>
            <a:ext cx="10803294" cy="498475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Development Phase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Frontend Development</a:t>
            </a:r>
            <a:r>
              <a:rPr lang="en-US" sz="2400" dirty="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	HTML Structure</a:t>
            </a:r>
            <a:r>
              <a:rPr lang="en-US" sz="2400" dirty="0">
                <a:latin typeface="Times New Roman" panose="02020603050405020304" pitchFamily="18" charset="0"/>
                <a:cs typeface="Times New Roman" panose="02020603050405020304" pitchFamily="18" charset="0"/>
              </a:rPr>
              <a:t>: Create the basic structure of the platform using HTML to 	ensure semantic and organized content.</a:t>
            </a:r>
          </a:p>
          <a:p>
            <a:pPr marL="0" indent="0">
              <a:buNone/>
            </a:pPr>
            <a:r>
              <a:rPr lang="en-US" sz="2400" b="1" dirty="0">
                <a:latin typeface="Times New Roman" panose="02020603050405020304" pitchFamily="18" charset="0"/>
                <a:cs typeface="Times New Roman" panose="02020603050405020304" pitchFamily="18" charset="0"/>
              </a:rPr>
              <a:t>	CSS Styling</a:t>
            </a:r>
            <a:r>
              <a:rPr lang="en-US" sz="2400" dirty="0">
                <a:latin typeface="Times New Roman" panose="02020603050405020304" pitchFamily="18" charset="0"/>
                <a:cs typeface="Times New Roman" panose="02020603050405020304" pitchFamily="18" charset="0"/>
              </a:rPr>
              <a:t>: Use CSS to style the web pages, ensuring a visually appealing 	and responsive design. Focus on creating a user-friendly interface that 	highlights interactive elements and engages users.</a:t>
            </a:r>
          </a:p>
          <a:p>
            <a:pPr marL="0" indent="0">
              <a:buNone/>
            </a:pPr>
            <a:r>
              <a:rPr lang="en-US" sz="2400" b="1" dirty="0">
                <a:latin typeface="Times New Roman" panose="02020603050405020304" pitchFamily="18" charset="0"/>
                <a:cs typeface="Times New Roman" panose="02020603050405020304" pitchFamily="18" charset="0"/>
              </a:rPr>
              <a:t>	Integration of 3D Models</a:t>
            </a:r>
            <a:r>
              <a:rPr lang="en-US" sz="2400" dirty="0">
                <a:latin typeface="Times New Roman" panose="02020603050405020304" pitchFamily="18" charset="0"/>
                <a:cs typeface="Times New Roman" panose="02020603050405020304" pitchFamily="18" charset="0"/>
              </a:rPr>
              <a:t>: Incorporate 3D models of medicinal plants to 	provide a realistic and immersive user experience. Use libraries such as 	Three.js for rendering and manipulating 3D objects in the browser.</a:t>
            </a: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C2A8588-0422-A277-9221-4964003FEFCC}"/>
              </a:ext>
            </a:extLst>
          </p:cNvPr>
          <p:cNvSpPr>
            <a:spLocks noGrp="1"/>
          </p:cNvSpPr>
          <p:nvPr>
            <p:ph type="dt" sz="half" idx="10"/>
          </p:nvPr>
        </p:nvSpPr>
        <p:spPr/>
        <p:txBody>
          <a:bodyPr/>
          <a:lstStyle/>
          <a:p>
            <a:r>
              <a:rPr lang="en-US" dirty="0"/>
              <a:t>14/11/2024</a:t>
            </a:r>
          </a:p>
        </p:txBody>
      </p:sp>
      <p:sp>
        <p:nvSpPr>
          <p:cNvPr id="5" name="Footer Placeholder 4">
            <a:extLst>
              <a:ext uri="{FF2B5EF4-FFF2-40B4-BE49-F238E27FC236}">
                <a16:creationId xmlns:a16="http://schemas.microsoft.com/office/drawing/2014/main" id="{7FED5E93-31AC-FDA8-4220-07303F2A7937}"/>
              </a:ext>
            </a:extLst>
          </p:cNvPr>
          <p:cNvSpPr>
            <a:spLocks noGrp="1"/>
          </p:cNvSpPr>
          <p:nvPr>
            <p:ph type="ftr" sz="quarter" idx="11"/>
          </p:nvPr>
        </p:nvSpPr>
        <p:spPr>
          <a:xfrm>
            <a:off x="4030824" y="6356350"/>
            <a:ext cx="4122576" cy="365125"/>
          </a:xfrm>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a:p>
            <a:endParaRPr lang="en-US" dirty="0"/>
          </a:p>
        </p:txBody>
      </p:sp>
      <p:sp>
        <p:nvSpPr>
          <p:cNvPr id="6" name="Slide Number Placeholder 5">
            <a:extLst>
              <a:ext uri="{FF2B5EF4-FFF2-40B4-BE49-F238E27FC236}">
                <a16:creationId xmlns:a16="http://schemas.microsoft.com/office/drawing/2014/main" id="{19B91D9B-153C-5534-6AF6-42014FACDA0A}"/>
              </a:ext>
            </a:extLst>
          </p:cNvPr>
          <p:cNvSpPr>
            <a:spLocks noGrp="1"/>
          </p:cNvSpPr>
          <p:nvPr>
            <p:ph type="sldNum" sz="quarter" idx="12"/>
          </p:nvPr>
        </p:nvSpPr>
        <p:spPr/>
        <p:txBody>
          <a:bodyPr/>
          <a:lstStyle/>
          <a:p>
            <a:fld id="{D38DC0B9-C475-4FDF-8DD2-FF30D3C761E7}" type="slidenum">
              <a:rPr lang="en-US" smtClean="0"/>
              <a:pPr/>
              <a:t>7</a:t>
            </a:fld>
            <a:endParaRPr lang="en-US" dirty="0"/>
          </a:p>
        </p:txBody>
      </p:sp>
    </p:spTree>
    <p:extLst>
      <p:ext uri="{BB962C8B-B14F-4D97-AF65-F5344CB8AC3E}">
        <p14:creationId xmlns:p14="http://schemas.microsoft.com/office/powerpoint/2010/main" val="340762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A8D0-588C-B0FE-9CD8-A9BE7B0C3C56}"/>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Methodology</a:t>
            </a:r>
            <a:endParaRPr lang="en-IN" dirty="0"/>
          </a:p>
        </p:txBody>
      </p:sp>
      <p:sp>
        <p:nvSpPr>
          <p:cNvPr id="3" name="Content Placeholder 2">
            <a:extLst>
              <a:ext uri="{FF2B5EF4-FFF2-40B4-BE49-F238E27FC236}">
                <a16:creationId xmlns:a16="http://schemas.microsoft.com/office/drawing/2014/main" id="{A1957D0C-0FA2-FBC4-43E5-DDA9E6E6FD2F}"/>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Backend Development</a:t>
            </a:r>
            <a:r>
              <a:rPr lang="en-US" sz="2400" dirty="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	JavaScript-based Backend</a:t>
            </a:r>
            <a:r>
              <a:rPr lang="en-US" sz="2400" dirty="0">
                <a:latin typeface="Times New Roman" panose="02020603050405020304" pitchFamily="18" charset="0"/>
                <a:cs typeface="Times New Roman" panose="02020603050405020304" pitchFamily="18" charset="0"/>
              </a:rPr>
              <a:t>: Use JavaScript for backend development to 	handle data storage, retrieval, and user interactions. </a:t>
            </a:r>
          </a:p>
          <a:p>
            <a:pPr marL="0" indent="0">
              <a:buNone/>
            </a:pPr>
            <a:r>
              <a:rPr lang="en-US" sz="2400" b="1" dirty="0">
                <a:latin typeface="Times New Roman" panose="02020603050405020304" pitchFamily="18" charset="0"/>
                <a:cs typeface="Times New Roman" panose="02020603050405020304" pitchFamily="18" charset="0"/>
              </a:rPr>
              <a:t>	APIs and Data Handling</a:t>
            </a:r>
            <a:r>
              <a:rPr lang="en-US" sz="2400" dirty="0">
                <a:latin typeface="Times New Roman" panose="02020603050405020304" pitchFamily="18" charset="0"/>
                <a:cs typeface="Times New Roman" panose="02020603050405020304" pitchFamily="18" charset="0"/>
              </a:rPr>
              <a:t>: Develop APIs to communicate between the 	frontend and backend, handling data requests for displaying plant details, 	interactive features, and user inputs.</a:t>
            </a:r>
          </a:p>
          <a:p>
            <a:pPr marL="0" indent="0">
              <a:buNone/>
            </a:pPr>
            <a:r>
              <a:rPr lang="en-US" sz="2400" b="1" dirty="0">
                <a:latin typeface="Times New Roman" panose="02020603050405020304" pitchFamily="18" charset="0"/>
                <a:cs typeface="Times New Roman" panose="02020603050405020304" pitchFamily="18" charset="0"/>
              </a:rPr>
              <a:t>Deployment and Maintenance</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Deploy the platform using web hosting services and configure it for 	scalability.</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2487611-7712-C8A6-5A91-E00D3F172F9B}"/>
              </a:ext>
            </a:extLst>
          </p:cNvPr>
          <p:cNvSpPr>
            <a:spLocks noGrp="1"/>
          </p:cNvSpPr>
          <p:nvPr>
            <p:ph type="dt" sz="half" idx="10"/>
          </p:nvPr>
        </p:nvSpPr>
        <p:spPr/>
        <p:txBody>
          <a:bodyPr/>
          <a:lstStyle/>
          <a:p>
            <a:r>
              <a:rPr lang="en-US" dirty="0"/>
              <a:t>14/11/2024</a:t>
            </a:r>
          </a:p>
        </p:txBody>
      </p:sp>
      <p:sp>
        <p:nvSpPr>
          <p:cNvPr id="5" name="Footer Placeholder 4">
            <a:extLst>
              <a:ext uri="{FF2B5EF4-FFF2-40B4-BE49-F238E27FC236}">
                <a16:creationId xmlns:a16="http://schemas.microsoft.com/office/drawing/2014/main" id="{559F65A1-8BB4-8EE2-606F-EBEB2072B164}"/>
              </a:ext>
            </a:extLst>
          </p:cNvPr>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a:p>
            <a:endParaRPr lang="en-US" dirty="0"/>
          </a:p>
        </p:txBody>
      </p:sp>
      <p:sp>
        <p:nvSpPr>
          <p:cNvPr id="6" name="Slide Number Placeholder 5">
            <a:extLst>
              <a:ext uri="{FF2B5EF4-FFF2-40B4-BE49-F238E27FC236}">
                <a16:creationId xmlns:a16="http://schemas.microsoft.com/office/drawing/2014/main" id="{57AC845C-CAAC-9144-B90E-E856ACAC82F7}"/>
              </a:ext>
            </a:extLst>
          </p:cNvPr>
          <p:cNvSpPr>
            <a:spLocks noGrp="1"/>
          </p:cNvSpPr>
          <p:nvPr>
            <p:ph type="sldNum" sz="quarter" idx="12"/>
          </p:nvPr>
        </p:nvSpPr>
        <p:spPr/>
        <p:txBody>
          <a:bodyPr/>
          <a:lstStyle/>
          <a:p>
            <a:fld id="{D38DC0B9-C475-4FDF-8DD2-FF30D3C761E7}" type="slidenum">
              <a:rPr lang="en-US" smtClean="0"/>
              <a:pPr/>
              <a:t>8</a:t>
            </a:fld>
            <a:endParaRPr lang="en-US" dirty="0"/>
          </a:p>
        </p:txBody>
      </p:sp>
    </p:spTree>
    <p:extLst>
      <p:ext uri="{BB962C8B-B14F-4D97-AF65-F5344CB8AC3E}">
        <p14:creationId xmlns:p14="http://schemas.microsoft.com/office/powerpoint/2010/main" val="181697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108D6-02AE-744B-3797-10CD97F475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0C45A-02E2-3693-B4C2-295D727438E3}"/>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Functionalities</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EF95730-26DA-EBA4-9251-CD06B3660030}"/>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E174C7E-D34E-76FE-3049-A765C1174F9E}"/>
              </a:ext>
            </a:extLst>
          </p:cNvPr>
          <p:cNvSpPr>
            <a:spLocks noGrp="1"/>
          </p:cNvSpPr>
          <p:nvPr>
            <p:ph type="dt" sz="half" idx="10"/>
          </p:nvPr>
        </p:nvSpPr>
        <p:spPr/>
        <p:txBody>
          <a:bodyPr/>
          <a:lstStyle/>
          <a:p>
            <a:r>
              <a:rPr lang="en-US" dirty="0"/>
              <a:t>14/11/2024</a:t>
            </a:r>
          </a:p>
        </p:txBody>
      </p:sp>
      <p:sp>
        <p:nvSpPr>
          <p:cNvPr id="5" name="Footer Placeholder 4">
            <a:extLst>
              <a:ext uri="{FF2B5EF4-FFF2-40B4-BE49-F238E27FC236}">
                <a16:creationId xmlns:a16="http://schemas.microsoft.com/office/drawing/2014/main" id="{23FFB2B7-4501-4C48-24EE-8BB26D786495}"/>
              </a:ext>
            </a:extLst>
          </p:cNvPr>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a:p>
            <a:endParaRPr lang="en-US" dirty="0"/>
          </a:p>
        </p:txBody>
      </p:sp>
      <p:sp>
        <p:nvSpPr>
          <p:cNvPr id="6" name="Slide Number Placeholder 5">
            <a:extLst>
              <a:ext uri="{FF2B5EF4-FFF2-40B4-BE49-F238E27FC236}">
                <a16:creationId xmlns:a16="http://schemas.microsoft.com/office/drawing/2014/main" id="{EAFE3E4F-BCCF-7579-E14B-985B04FD302A}"/>
              </a:ext>
            </a:extLst>
          </p:cNvPr>
          <p:cNvSpPr>
            <a:spLocks noGrp="1"/>
          </p:cNvSpPr>
          <p:nvPr>
            <p:ph type="sldNum" sz="quarter" idx="12"/>
          </p:nvPr>
        </p:nvSpPr>
        <p:spPr/>
        <p:txBody>
          <a:bodyPr/>
          <a:lstStyle/>
          <a:p>
            <a:fld id="{D38DC0B9-C475-4FDF-8DD2-FF30D3C761E7}" type="slidenum">
              <a:rPr lang="en-US" smtClean="0"/>
              <a:pPr/>
              <a:t>9</a:t>
            </a:fld>
            <a:endParaRPr lang="en-US" dirty="0"/>
          </a:p>
        </p:txBody>
      </p:sp>
      <p:sp>
        <p:nvSpPr>
          <p:cNvPr id="8" name="Rectangle 2">
            <a:extLst>
              <a:ext uri="{FF2B5EF4-FFF2-40B4-BE49-F238E27FC236}">
                <a16:creationId xmlns:a16="http://schemas.microsoft.com/office/drawing/2014/main" id="{A0A87A47-22E5-27CF-22FD-3B562BBD9681}"/>
              </a:ext>
            </a:extLst>
          </p:cNvPr>
          <p:cNvSpPr>
            <a:spLocks noChangeArrowheads="1"/>
          </p:cNvSpPr>
          <p:nvPr/>
        </p:nvSpPr>
        <p:spPr bwMode="auto">
          <a:xfrm>
            <a:off x="838200" y="1414562"/>
            <a:ext cx="736185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Header Section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Logo Display</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Search Bar</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Navigation Links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 Content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Left Image</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Right Image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Section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Better Info</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Interactive Models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Selection Options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Medicinal Uses</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Region Selection</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Type Selection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Slider Sections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Item Container</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Common Plants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807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41284</TotalTime>
  <Words>1271</Words>
  <Application>Microsoft Office PowerPoint</Application>
  <PresentationFormat>Widescreen</PresentationFormat>
  <Paragraphs>245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Brush Script MT</vt:lpstr>
      <vt:lpstr>Calibri</vt:lpstr>
      <vt:lpstr>Calibri Light</vt:lpstr>
      <vt:lpstr>Century Gothic</vt:lpstr>
      <vt:lpstr>Times New Roman</vt:lpstr>
      <vt:lpstr>Office Theme</vt:lpstr>
      <vt:lpstr> VIRTUAL HERBAL GARDEN</vt:lpstr>
      <vt:lpstr>Introduction</vt:lpstr>
      <vt:lpstr>Abstract</vt:lpstr>
      <vt:lpstr>Problem Statement </vt:lpstr>
      <vt:lpstr>Objective</vt:lpstr>
      <vt:lpstr>Application Flow chart </vt:lpstr>
      <vt:lpstr>Methodology</vt:lpstr>
      <vt:lpstr>Methodology</vt:lpstr>
      <vt:lpstr>Functionalities </vt:lpstr>
      <vt:lpstr>Functionalities </vt:lpstr>
      <vt:lpstr>List Of Plants Data </vt:lpstr>
      <vt:lpstr>Result </vt:lpstr>
      <vt:lpstr>Result </vt:lpstr>
      <vt:lpstr>Result </vt:lpstr>
      <vt:lpstr>Result </vt:lpstr>
      <vt:lpstr>Conclusion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JAIVANT</dc:creator>
  <cp:lastModifiedBy>Poothesh M</cp:lastModifiedBy>
  <cp:revision>119</cp:revision>
  <dcterms:created xsi:type="dcterms:W3CDTF">2023-05-18T12:21:03Z</dcterms:created>
  <dcterms:modified xsi:type="dcterms:W3CDTF">2024-11-14T07:22:31Z</dcterms:modified>
</cp:coreProperties>
</file>