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skerville Display PT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ter Bold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</p:embeddedFont>
    <p:embeddedFont>
      <p:font typeface="Montserrat Semi-Bold" panose="020B0604020202020204" charset="0"/>
      <p:regular r:id="rId16"/>
    </p:embeddedFont>
    <p:embeddedFont>
      <p:font typeface="Montserrat Semi-Bol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22" r="22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998121" y="6786976"/>
            <a:ext cx="4498144" cy="4498144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3447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400997" y="-579074"/>
            <a:ext cx="2529631" cy="252963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344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079478" y="1028700"/>
            <a:ext cx="1345513" cy="134551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294933" y="7427174"/>
            <a:ext cx="2656632" cy="265663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898187" y="944937"/>
            <a:ext cx="1005621" cy="100562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707469" y="3213110"/>
            <a:ext cx="10873061" cy="3795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24"/>
              </a:lnSpc>
            </a:pPr>
            <a:r>
              <a:rPr lang="en-US" sz="10341">
                <a:solidFill>
                  <a:srgbClr val="100F0D"/>
                </a:solidFill>
                <a:latin typeface="Montserrat Semi-Bold"/>
              </a:rPr>
              <a:t>PLANT DISEASE DETECTION </a:t>
            </a:r>
          </a:p>
          <a:p>
            <a:pPr algn="ctr">
              <a:lnSpc>
                <a:spcPts val="9824"/>
              </a:lnSpc>
            </a:pPr>
            <a:endParaRPr lang="en-US" sz="10341">
              <a:solidFill>
                <a:srgbClr val="100F0D"/>
              </a:solidFill>
              <a:latin typeface="Montserrat Semi-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911819" y="6370536"/>
            <a:ext cx="6464362" cy="41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4"/>
              </a:lnSpc>
              <a:spcBef>
                <a:spcPct val="0"/>
              </a:spcBef>
            </a:pPr>
            <a:r>
              <a:rPr lang="en-US" sz="2467" spc="1554">
                <a:solidFill>
                  <a:srgbClr val="FFD230"/>
                </a:solidFill>
                <a:latin typeface="Montserrat"/>
              </a:rPr>
              <a:t>TEAM SPARKERS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799" b="38039"/>
          <a:stretch>
            <a:fillRect/>
          </a:stretch>
        </p:blipFill>
        <p:spPr>
          <a:xfrm>
            <a:off x="-212182" y="-3086100"/>
            <a:ext cx="19202503" cy="481998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998121" y="8113990"/>
            <a:ext cx="3171130" cy="317113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3447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355944" y="1061128"/>
            <a:ext cx="1345513" cy="1345513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5850901" y="7983141"/>
            <a:ext cx="2100664" cy="2100664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934764" y="4826433"/>
            <a:ext cx="1159523" cy="1159523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347975" y="4826433"/>
            <a:ext cx="1159523" cy="1159523"/>
            <a:chOff x="0" y="0"/>
            <a:chExt cx="1913890" cy="19138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1D3447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3934764" y="7211239"/>
            <a:ext cx="1159523" cy="1159523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1D3447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0347975" y="7211239"/>
            <a:ext cx="1159523" cy="1159523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487323" y="2275349"/>
            <a:ext cx="4713793" cy="1512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11"/>
              </a:lnSpc>
              <a:spcBef>
                <a:spcPct val="0"/>
              </a:spcBef>
            </a:pPr>
            <a:r>
              <a:rPr lang="en-US" sz="5534" spc="66">
                <a:solidFill>
                  <a:srgbClr val="100F0D"/>
                </a:solidFill>
                <a:latin typeface="Montserrat Semi-Bold Bold"/>
              </a:rPr>
              <a:t>THE PROBLEM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63781" y="5060918"/>
            <a:ext cx="4714701" cy="128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5"/>
              </a:lnSpc>
            </a:pPr>
            <a:r>
              <a:rPr lang="en-US" sz="3335" spc="166">
                <a:solidFill>
                  <a:srgbClr val="100F0D"/>
                </a:solidFill>
                <a:latin typeface="Montserrat Semi-Bold"/>
              </a:rPr>
              <a:t>INACCURATE DIAGNOSIS</a:t>
            </a:r>
          </a:p>
          <a:p>
            <a:pPr>
              <a:lnSpc>
                <a:spcPts val="3335"/>
              </a:lnSpc>
            </a:pPr>
            <a:endParaRPr lang="en-US" sz="3335" spc="166">
              <a:solidFill>
                <a:srgbClr val="100F0D"/>
              </a:solidFill>
              <a:latin typeface="Montserrat Semi-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463626" y="7160181"/>
            <a:ext cx="4209928" cy="1703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300" spc="165">
                <a:solidFill>
                  <a:srgbClr val="100F0D"/>
                </a:solidFill>
                <a:latin typeface="Montserrat Semi-Bold"/>
              </a:rPr>
              <a:t>TIME-CONSUMING METHODS</a:t>
            </a:r>
          </a:p>
          <a:p>
            <a:pPr>
              <a:lnSpc>
                <a:spcPts val="3300"/>
              </a:lnSpc>
            </a:pPr>
            <a:endParaRPr lang="en-US" sz="3300" spc="165">
              <a:solidFill>
                <a:srgbClr val="100F0D"/>
              </a:solidFill>
              <a:latin typeface="Montserrat Semi-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867473" y="5013075"/>
            <a:ext cx="1294104" cy="87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3"/>
              </a:lnSpc>
            </a:pPr>
            <a:r>
              <a:rPr lang="en-US" sz="6583">
                <a:solidFill>
                  <a:srgbClr val="FFFFFF"/>
                </a:solidFill>
                <a:latin typeface="Montserrat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0685" y="5013075"/>
            <a:ext cx="1294104" cy="87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3"/>
              </a:lnSpc>
            </a:pPr>
            <a:r>
              <a:rPr lang="en-US" sz="6583">
                <a:solidFill>
                  <a:srgbClr val="FFFFFF"/>
                </a:solidFill>
                <a:latin typeface="Montserrat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736591" y="7395134"/>
            <a:ext cx="1555867" cy="87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3"/>
              </a:lnSpc>
            </a:pPr>
            <a:r>
              <a:rPr lang="en-US" sz="6583">
                <a:solidFill>
                  <a:srgbClr val="FFFFFF"/>
                </a:solidFill>
                <a:latin typeface="Montserrat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49803" y="7395134"/>
            <a:ext cx="1555867" cy="87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3"/>
              </a:lnSpc>
            </a:pPr>
            <a:r>
              <a:rPr lang="en-US" sz="6583">
                <a:solidFill>
                  <a:srgbClr val="FFFFFF"/>
                </a:solidFill>
                <a:latin typeface="Montserrat"/>
              </a:rPr>
              <a:t>04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17689" y="5060918"/>
            <a:ext cx="4714701" cy="128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5"/>
              </a:lnSpc>
            </a:pPr>
            <a:r>
              <a:rPr lang="en-US" sz="3335" spc="166">
                <a:solidFill>
                  <a:srgbClr val="100F0D"/>
                </a:solidFill>
                <a:latin typeface="Montserrat Semi-Bold"/>
              </a:rPr>
              <a:t>REDUCED CROP YIELD</a:t>
            </a:r>
          </a:p>
          <a:p>
            <a:pPr>
              <a:lnSpc>
                <a:spcPts val="3335"/>
              </a:lnSpc>
            </a:pPr>
            <a:endParaRPr lang="en-US" sz="3335" spc="166">
              <a:solidFill>
                <a:srgbClr val="100F0D"/>
              </a:solidFill>
              <a:latin typeface="Montserrat Semi-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077146" y="7160181"/>
            <a:ext cx="4209928" cy="1703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300" spc="165">
                <a:solidFill>
                  <a:srgbClr val="100F0D"/>
                </a:solidFill>
                <a:latin typeface="Montserrat Semi-Bold"/>
              </a:rPr>
              <a:t>LIMITED ACCESS TO EXPERT KNOWLEDGE</a:t>
            </a:r>
          </a:p>
          <a:p>
            <a:pPr>
              <a:lnSpc>
                <a:spcPts val="3300"/>
              </a:lnSpc>
            </a:pPr>
            <a:endParaRPr lang="en-US" sz="3300" spc="165">
              <a:solidFill>
                <a:srgbClr val="100F0D"/>
              </a:solidFill>
              <a:latin typeface="Montserrat Semi-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1657" y="8067526"/>
            <a:ext cx="3171130" cy="317113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3447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869878" y="0"/>
            <a:ext cx="1345513" cy="1345513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058969" y="4660955"/>
            <a:ext cx="2100664" cy="210066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694892" y="3522643"/>
            <a:ext cx="3520499" cy="352049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3945" r="-3945"/>
              </a:stretch>
            </a:blip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383751" y="3522643"/>
            <a:ext cx="3520499" cy="3520499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25199" r="-25199"/>
              </a:stretch>
            </a:blip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2099862" y="3522643"/>
            <a:ext cx="3520499" cy="3520499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10" r="-10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3162060" y="1431238"/>
            <a:ext cx="11963880" cy="84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17"/>
              </a:lnSpc>
              <a:spcBef>
                <a:spcPct val="0"/>
              </a:spcBef>
            </a:pPr>
            <a:r>
              <a:rPr lang="en-US" sz="6112" spc="73">
                <a:solidFill>
                  <a:srgbClr val="100F0D"/>
                </a:solidFill>
                <a:latin typeface="Montserrat Semi-Bold Bold"/>
              </a:rPr>
              <a:t>OUR SOLUTION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39291" y="7534953"/>
            <a:ext cx="3276100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2184" spc="109">
                <a:latin typeface="Montserrat Semi-Bold"/>
              </a:rPr>
              <a:t>WEB APPLICATION FOR PLANT DISEASE PREDICTION</a:t>
            </a:r>
          </a:p>
          <a:p>
            <a:pPr algn="ctr">
              <a:lnSpc>
                <a:spcPts val="2184"/>
              </a:lnSpc>
            </a:pPr>
            <a:endParaRPr lang="en-US" sz="2184" spc="109">
              <a:latin typeface="Montserrat Semi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313949" y="7534953"/>
            <a:ext cx="3429638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2184" spc="109" dirty="0">
                <a:latin typeface="Montserrat Semi-Bold"/>
              </a:rPr>
              <a:t>MEDICINE LINKS AND TREATMENT RECOMMENDATIONS</a:t>
            </a:r>
          </a:p>
          <a:p>
            <a:pPr algn="ctr">
              <a:lnSpc>
                <a:spcPts val="2184"/>
              </a:lnSpc>
            </a:pPr>
            <a:endParaRPr lang="en-US" sz="2184" spc="109" dirty="0">
              <a:latin typeface="Montserrat Semi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628150" y="7534953"/>
            <a:ext cx="3276100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2184" spc="109">
                <a:latin typeface="Montserrat Semi-Bold"/>
              </a:rPr>
              <a:t>ACCURATE PLANT DISEASE PREDICTION</a:t>
            </a:r>
          </a:p>
          <a:p>
            <a:pPr algn="ctr">
              <a:lnSpc>
                <a:spcPts val="2184"/>
              </a:lnSpc>
            </a:pPr>
            <a:endParaRPr lang="en-US" sz="2184" spc="109">
              <a:latin typeface="Montserrat Semi-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860104" y="2750369"/>
            <a:ext cx="3881038" cy="388102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203481" y="2750369"/>
            <a:ext cx="3881038" cy="3881022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5183" r="-25183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546859" y="2750369"/>
            <a:ext cx="3881038" cy="3881022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934" r="-393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820535" y="8900562"/>
            <a:ext cx="1849235" cy="1849235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1F3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820535" y="-1007180"/>
            <a:ext cx="3316717" cy="331671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884198" y="8267595"/>
            <a:ext cx="750204" cy="750204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230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47586" y="7483824"/>
            <a:ext cx="3593556" cy="791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>
                <a:solidFill>
                  <a:srgbClr val="100F0D"/>
                </a:solidFill>
                <a:latin typeface="Montserrat"/>
              </a:rPr>
              <a:t>Python programming language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490963" y="7483824"/>
            <a:ext cx="3593556" cy="789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>
                <a:solidFill>
                  <a:srgbClr val="100F0D"/>
                </a:solidFill>
                <a:latin typeface="Montserrat"/>
              </a:rPr>
              <a:t>CNN model for accurate diagnosis.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828094" y="7478290"/>
            <a:ext cx="3593556" cy="789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>
                <a:solidFill>
                  <a:srgbClr val="100F0D"/>
                </a:solidFill>
                <a:latin typeface="Montserrat"/>
              </a:rPr>
              <a:t>Flask API for web application interface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32059" y="1549298"/>
            <a:ext cx="10023882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99"/>
              </a:lnSpc>
              <a:spcBef>
                <a:spcPct val="0"/>
              </a:spcBef>
            </a:pPr>
            <a:r>
              <a:rPr lang="en-US" sz="4856" b="1" dirty="0">
                <a:solidFill>
                  <a:srgbClr val="100F0D"/>
                </a:solidFill>
                <a:latin typeface="Montserrat"/>
              </a:rPr>
              <a:t>TECHNOLOGY</a:t>
            </a:r>
            <a:r>
              <a:rPr lang="en-US" sz="4856" dirty="0">
                <a:solidFill>
                  <a:srgbClr val="100F0D"/>
                </a:solidFill>
                <a:latin typeface="Montserrat"/>
              </a:rPr>
              <a:t> </a:t>
            </a:r>
            <a:r>
              <a:rPr lang="en-US" sz="4856" b="1" dirty="0">
                <a:solidFill>
                  <a:srgbClr val="100F0D"/>
                </a:solidFill>
                <a:latin typeface="Montserrat"/>
              </a:rPr>
              <a:t>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70575" y="1451766"/>
            <a:ext cx="9603265" cy="7183004"/>
            <a:chOff x="0" y="0"/>
            <a:chExt cx="12804353" cy="957733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8220" r="8220"/>
            <a:stretch>
              <a:fillRect/>
            </a:stretch>
          </p:blipFill>
          <p:spPr>
            <a:xfrm>
              <a:off x="0" y="0"/>
              <a:ext cx="12804353" cy="9577338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5334834">
            <a:off x="-591581" y="6442191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36788" y="4233165"/>
            <a:ext cx="673604" cy="71246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2071813"/>
            <a:ext cx="4948289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 spc="919">
                <a:solidFill>
                  <a:srgbClr val="504C44"/>
                </a:solidFill>
                <a:latin typeface="Baskerville Display PT"/>
              </a:rPr>
              <a:t>UNIQUENESS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02845" y="4068852"/>
            <a:ext cx="3792763" cy="974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8"/>
              </a:lnSpc>
            </a:pPr>
            <a:r>
              <a:rPr lang="en-US" sz="2792">
                <a:solidFill>
                  <a:srgbClr val="504C44"/>
                </a:solidFill>
                <a:latin typeface="Inter Bold"/>
              </a:rPr>
              <a:t>Accurate disease prediction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02845" y="5940695"/>
            <a:ext cx="3131238" cy="974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8"/>
              </a:lnSpc>
            </a:pPr>
            <a:r>
              <a:rPr lang="en-US" sz="2792">
                <a:solidFill>
                  <a:srgbClr val="504C44"/>
                </a:solidFill>
                <a:latin typeface="Inter Bold"/>
              </a:rPr>
              <a:t>Real-time disease detection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02845" y="7810461"/>
            <a:ext cx="4428845" cy="974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8"/>
              </a:lnSpc>
            </a:pPr>
            <a:r>
              <a:rPr lang="en-US" sz="2792">
                <a:solidFill>
                  <a:srgbClr val="504C44"/>
                </a:solidFill>
                <a:latin typeface="Inter Bold"/>
              </a:rPr>
              <a:t>Links to appropriate medicines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298688" y="6007370"/>
            <a:ext cx="673604" cy="7124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36788" y="7922305"/>
            <a:ext cx="673604" cy="712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95F099-63C5-7473-4C57-D587635B9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9492">
            <a:off x="85180" y="1374797"/>
            <a:ext cx="7537404" cy="75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95EBF94D-64B2-7D9E-8D91-327C77CC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044" y="1413602"/>
            <a:ext cx="7366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TEAM: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13061-3AEF-1C3A-6F61-8BBBE77074E0}"/>
              </a:ext>
            </a:extLst>
          </p:cNvPr>
          <p:cNvSpPr txBox="1"/>
          <p:nvPr/>
        </p:nvSpPr>
        <p:spPr>
          <a:xfrm>
            <a:off x="9144000" y="3619500"/>
            <a:ext cx="98679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SANJUUU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SOWRAJ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AMMU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8FA2AFB4-66BE-D223-B1C1-A48DC08B2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099" y="8625917"/>
            <a:ext cx="945490" cy="9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E95CEB-ABBB-6CA6-3E48-990B0A4C4299}"/>
              </a:ext>
            </a:extLst>
          </p:cNvPr>
          <p:cNvSpPr txBox="1"/>
          <p:nvPr/>
        </p:nvSpPr>
        <p:spPr>
          <a:xfrm>
            <a:off x="9889207" y="8795195"/>
            <a:ext cx="10809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SRI ESHWAR COLLEGE OF ENGINEERING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Montserrat Semi-Bold Bold</vt:lpstr>
      <vt:lpstr>Montserrat</vt:lpstr>
      <vt:lpstr>Calibri</vt:lpstr>
      <vt:lpstr>Montserrat Semi-Bold</vt:lpstr>
      <vt:lpstr>Inter Bold</vt:lpstr>
      <vt:lpstr>Arial</vt:lpstr>
      <vt:lpstr>Baskerville Display 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Marketing presentation</dc:title>
  <cp:lastModifiedBy>Sowraj M</cp:lastModifiedBy>
  <cp:revision>2</cp:revision>
  <dcterms:created xsi:type="dcterms:W3CDTF">2006-08-16T00:00:00Z</dcterms:created>
  <dcterms:modified xsi:type="dcterms:W3CDTF">2023-04-11T20:54:30Z</dcterms:modified>
  <dc:identifier>DAFf0_TkdG4</dc:identifier>
</cp:coreProperties>
</file>