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Lato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+fDvXJsRBAkCmzfhFv3A/Y8DF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2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LatoBlack-bold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Body">
  <p:cSld name="CUSTOM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" type="subTitle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2" type="body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Caption">
  <p:cSld name="CUSTOM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" type="subTitle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">
  <p:cSld name="CUSTOM_2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2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op - Text Bottom">
  <p:cSld name="CUSTOM_2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xt 1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2 Images Grey">
  <p:cSld name="TITLE_ONLY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/>
          <p:nvPr>
            <p:ph idx="1" type="subTitle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3 Images Grey">
  <p:cSld name="TITLE_ONLY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Grey">
  <p:cSld name="TITLE_ONLY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/>
          <p:nvPr>
            <p:ph idx="1" type="subTitle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2 Images India Ink">
  <p:cSld name="TITLE_ONLY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/>
          <p:nvPr>
            <p:ph idx="1" type="subTitle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3 Images India Ink">
  <p:cSld name="TITLE_ONLY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1" type="subTitle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India Ink">
  <p:cSld name="TITLE_ONLY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33"/>
          <p:cNvSpPr txBox="1"/>
          <p:nvPr>
            <p:ph idx="1" type="subTitle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/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8" name="Google Shape;148;p3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b="1" sz="2000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Jodhpur">
  <p:cSld name="CUSTOM_8">
    <p:bg>
      <p:bgPr>
        <a:solidFill>
          <a:srgbClr val="1B2E8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Indus">
  <p:cSld name="CUSTOM_10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1" type="subTitle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40"/>
          <p:cNvSpPr txBox="1"/>
          <p:nvPr>
            <p:ph idx="1" type="subTitle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with Message">
  <p:cSld name="TITLE_1">
    <p:bg>
      <p:bgPr>
        <a:solidFill>
          <a:srgbClr val="1F1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">
  <p:cSld name="CUSTOM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/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4" name="Google Shape;184;p42"/>
          <p:cNvSpPr txBox="1"/>
          <p:nvPr>
            <p:ph idx="1" type="subTitle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2"/>
          <p:cNvSpPr txBox="1"/>
          <p:nvPr>
            <p:ph idx="2" type="body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- Text Left">
  <p:cSld name="CUSTOM_1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/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1" name="Google Shape;191;p43"/>
          <p:cNvSpPr txBox="1"/>
          <p:nvPr>
            <p:ph idx="1" type="subTitle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/>
          <p:nvPr>
            <p:ph idx="2" type="body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6" name="Google Shape;196;p44"/>
          <p:cNvSpPr txBox="1"/>
          <p:nvPr>
            <p:ph idx="1" type="subTitle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/>
          <p:nvPr>
            <p:ph idx="2" type="body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/>
          <p:nvPr>
            <p:ph idx="3" type="subTitle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02" name="Google Shape;202;p44"/>
          <p:cNvSpPr txBox="1"/>
          <p:nvPr>
            <p:ph idx="4" type="body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CUSTOM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6" name="Google Shape;206;p45"/>
          <p:cNvSpPr txBox="1"/>
          <p:nvPr>
            <p:ph idx="1" type="subTitle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/>
          <p:nvPr>
            <p:ph idx="2" type="body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/>
          <p:nvPr>
            <p:ph idx="3" type="subTitle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2" name="Google Shape;212;p45"/>
          <p:cNvSpPr txBox="1"/>
          <p:nvPr>
            <p:ph idx="4" type="body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45"/>
          <p:cNvSpPr txBox="1"/>
          <p:nvPr>
            <p:ph idx="5" type="subTitle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4" name="Google Shape;214;p45"/>
          <p:cNvSpPr txBox="1"/>
          <p:nvPr>
            <p:ph idx="6" type="body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with Images">
  <p:cSld name="CUSTOM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>
            <p:ph idx="1" type="subTitle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/>
          <p:nvPr>
            <p:ph idx="2" type="body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/>
          <p:nvPr>
            <p:ph idx="3" type="subTitle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3" name="Google Shape;223;p46"/>
          <p:cNvSpPr txBox="1"/>
          <p:nvPr>
            <p:ph idx="4" type="subTitle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4" name="Google Shape;224;p46"/>
          <p:cNvSpPr txBox="1"/>
          <p:nvPr>
            <p:ph idx="5" type="body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46"/>
          <p:cNvSpPr txBox="1"/>
          <p:nvPr>
            <p:ph idx="6" type="subTitle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6" name="Google Shape;226;p46"/>
          <p:cNvSpPr txBox="1"/>
          <p:nvPr>
            <p:ph idx="7" type="subTitle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7" name="Google Shape;227;p46"/>
          <p:cNvSpPr txBox="1"/>
          <p:nvPr>
            <p:ph idx="8" type="body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idx="9" type="subTitle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Body">
  <p:cSld name="CUSTOM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47"/>
          <p:cNvSpPr txBox="1"/>
          <p:nvPr>
            <p:ph idx="1" type="subTitle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7"/>
          <p:cNvSpPr txBox="1"/>
          <p:nvPr>
            <p:ph idx="2" type="body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Caption">
  <p:cSld name="CUSTOM_2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0" name="Google Shape;240;p48"/>
          <p:cNvSpPr txBox="1"/>
          <p:nvPr>
            <p:ph idx="1" type="subTitle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1" name="Google Shape;241;p48"/>
          <p:cNvSpPr txBox="1"/>
          <p:nvPr>
            <p:ph idx="2" type="body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">
  <p:cSld name="CUSTOM_2_1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>
            <p:ph idx="1" type="body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2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tatic Logo">
  <p:cSld name="TITLE_1_1_1">
    <p:bg>
      <p:bgPr>
        <a:solidFill>
          <a:srgbClr val="1F1F5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op - Text Bottom">
  <p:cSld name="CUSTOM_2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xt 1" type="secHead">
  <p:cSld name="SECTION_HEADER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xt 2">
  <p:cSld name="SECTION_HEADER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 Frames 4">
  <p:cSld name="CUSTOM_1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2 Images Grey">
  <p:cSld name="TITLE_ONLY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/>
          <p:nvPr>
            <p:ph idx="1" type="subTitle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3 Images Grey">
  <p:cSld name="TITLE_ONLY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/>
          <p:nvPr>
            <p:ph idx="1" type="subTitle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Grey">
  <p:cSld name="TITLE_ONLY_1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/>
          <p:nvPr>
            <p:ph idx="1" type="subTitle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India Ink">
  <p:cSld name="TITLE_ONLY_1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6" name="Google Shape;306;p58"/>
          <p:cNvSpPr txBox="1"/>
          <p:nvPr>
            <p:ph idx="1" type="subTitle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Footer">
  <p:cSld name="CAPTION_ONLY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/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India I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Jodhpur">
  <p:cSld name="CUSTOM_8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asant">
  <p:cSld name="CUSTOM_9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Kohl">
  <p:cSld name="CUSTOM_9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Indus">
  <p:cSld name="CUSTOM_10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- Text Left">
  <p:cSld name="CUSTOM_1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/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2" type="body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>
  <p:cSld name="CUSTOM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/>
          <p:nvPr>
            <p:ph idx="3" type="subTitle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4" type="body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CUSTOM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" type="subTitle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/>
          <p:nvPr>
            <p:ph idx="3" type="subTitle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5" type="subTitle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6" type="body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with Images">
  <p:cSld name="CUSTOM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idx="1" type="subTitle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/>
          <p:nvPr>
            <p:ph idx="3" type="subTitle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4" type="subTitle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5" type="body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6" type="subTitle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7" type="subTitle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8" type="body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9" type="subTitle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54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b="0" i="0" sz="2800" u="none" cap="none" strike="noStrik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b="0" i="0" sz="2800" u="none" cap="none" strike="noStrik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2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I</a:t>
            </a:r>
            <a:r>
              <a:rPr b="1" lang="en" sz="2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NFINITY</a:t>
            </a:r>
            <a:r>
              <a:rPr b="1" i="0" lang="en" sz="2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b="1" i="0" sz="2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</a:t>
            </a:r>
            <a:r>
              <a:rPr lang="en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aim to solve real world problems</a:t>
            </a:r>
            <a:endParaRPr b="0" i="0" sz="17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</a:t>
            </a:r>
            <a:endParaRPr b="0"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</a:t>
            </a:r>
            <a:r>
              <a:rPr lang="en" sz="2000"/>
              <a:t>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*Call centers indulge in huge magnitude of customer data.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* To know the sentiment of the customer during call and predict the overall rating of call.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* To know whether the customer happy with the response or not.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*We believe that it would be a profitable activity to process the data and gain information from it.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*The inferred information would help the related organisation grow their businesses.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n">
                <a:highlight>
                  <a:srgbClr val="FFFFFF"/>
                </a:highlight>
              </a:rPr>
              <a:t>Bank to understand different KPIs for customer satisfaction.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* Provide better analytics on the call center queries and questions.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*</a:t>
            </a:r>
            <a:r>
              <a:rPr lang="en" sz="1600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Call recordings with mixed languages such as Hindi + English, English + Marathi, etc.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* Convert speech recordings into text for various Indian Languages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Call center customers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Call centers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lot of analytics companies in the business but most don’t fit for the Indian agenda as customers are of a diverse group here. We may have to deal with data from many languages.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/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/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548"/>
              </a:buClr>
              <a:buSzPts val="2000"/>
              <a:buChar char="●"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Blob Storage</a:t>
            </a:r>
            <a:endParaRPr sz="2000">
              <a:solidFill>
                <a:srgbClr val="4A45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1" name="Google Shape;371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analyse the given audio and convert it to text(English) regardless of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language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spoken.We use speech recognition from python to do so. For translating ,the text we use google translate module provided in the python.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software has better accuracy than others.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software is easy to use i.e user friendly.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software is a web application so it runs in any machine or OS i.e it is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independent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platform.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7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b="1" i="0" lang="en" sz="2000" u="none" cap="none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b="1" i="0" sz="2000" u="none" cap="none" strike="noStrik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https://github.com/MSHRISH/Call-Center-Analaytics/tree/main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89" name="Google Shape;389;p9"/>
          <p:cNvSpPr txBox="1"/>
          <p:nvPr>
            <p:ph idx="1" type="subTitle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Sanjay A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Shrish M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Rhikshitha K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