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Old Standard TT"/>
      <p:regular r:id="rId10"/>
      <p:bold r:id="rId11"/>
      <p: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OldStandardTT-bold.fntdata"/><Relationship Id="rId10" Type="http://schemas.openxmlformats.org/officeDocument/2006/relationships/font" Target="fonts/OldStandardTT-regular.fntdata"/><Relationship Id="rId12" Type="http://schemas.openxmlformats.org/officeDocument/2006/relationships/font" Target="fonts/OldStandardTT-italic.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AP CS Creative Project</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tIns="91425">
            <a:noAutofit/>
          </a:bodyPr>
          <a:lstStyle/>
          <a:p>
            <a:pPr lvl="0">
              <a:spcBef>
                <a:spcPts val="0"/>
              </a:spcBef>
              <a:buNone/>
            </a:pPr>
            <a:r>
              <a:rPr lang="en"/>
              <a:t>By: Sanjay Ganpat &amp; Cori O’Donnell</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 Brief Explanation (Theme)</a:t>
            </a:r>
          </a:p>
        </p:txBody>
      </p:sp>
      <p:sp>
        <p:nvSpPr>
          <p:cNvPr id="66" name="Shape 66"/>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a:spcBef>
                <a:spcPts val="0"/>
              </a:spcBef>
              <a:buChar char="-"/>
            </a:pPr>
            <a:r>
              <a:rPr lang="en"/>
              <a:t>Our project revolves around the internet and the impact which the internet has upon our students today. Based on Cori and I, the internet has impacted our lives by looking up and researching information based on prompts we have been given by teachers in class, such as Ap U.S History. We use the internet and incorporate our finding into work which we have to analyze and examine. The internet is a great resource toward our lives.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 coded, Visual Display</a:t>
            </a:r>
          </a:p>
        </p:txBody>
      </p:sp>
      <p:sp>
        <p:nvSpPr>
          <p:cNvPr id="72" name="Shape 7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id="73" name="Shape 73"/>
          <p:cNvPicPr preferRelativeResize="0"/>
          <p:nvPr/>
        </p:nvPicPr>
        <p:blipFill>
          <a:blip r:embed="rId3">
            <a:alphaModFix/>
          </a:blip>
          <a:stretch>
            <a:fillRect/>
          </a:stretch>
        </p:blipFill>
        <p:spPr>
          <a:xfrm>
            <a:off x="311700" y="1190625"/>
            <a:ext cx="8520599" cy="1597349"/>
          </a:xfrm>
          <a:prstGeom prst="rect">
            <a:avLst/>
          </a:prstGeom>
          <a:noFill/>
          <a:ln>
            <a:noFill/>
          </a:ln>
        </p:spPr>
      </p:pic>
      <p:pic>
        <p:nvPicPr>
          <p:cNvPr id="74" name="Shape 74"/>
          <p:cNvPicPr preferRelativeResize="0"/>
          <p:nvPr/>
        </p:nvPicPr>
        <p:blipFill>
          <a:blip r:embed="rId4">
            <a:alphaModFix/>
          </a:blip>
          <a:stretch>
            <a:fillRect/>
          </a:stretch>
        </p:blipFill>
        <p:spPr>
          <a:xfrm>
            <a:off x="311700" y="2854075"/>
            <a:ext cx="8520599" cy="1981425"/>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 Third Component</a:t>
            </a:r>
          </a:p>
        </p:txBody>
      </p:sp>
      <p:sp>
        <p:nvSpPr>
          <p:cNvPr id="80" name="Shape 80"/>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Another ASCII Art: </a:t>
            </a:r>
          </a:p>
        </p:txBody>
      </p:sp>
      <p:pic>
        <p:nvPicPr>
          <p:cNvPr id="81" name="Shape 81"/>
          <p:cNvPicPr preferRelativeResize="0"/>
          <p:nvPr/>
        </p:nvPicPr>
        <p:blipFill>
          <a:blip r:embed="rId3">
            <a:alphaModFix/>
          </a:blip>
          <a:stretch>
            <a:fillRect/>
          </a:stretch>
        </p:blipFill>
        <p:spPr>
          <a:xfrm>
            <a:off x="4006062" y="1171600"/>
            <a:ext cx="4826236" cy="339720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Diary Entry</a:t>
            </a:r>
          </a:p>
        </p:txBody>
      </p:sp>
      <p:sp>
        <p:nvSpPr>
          <p:cNvPr id="87" name="Shape 87"/>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Today we are looking to accomplish our project by finishing the song and adding it  to power point and then adding our project to github</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