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Sanjai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err="1"/>
              <a:t>asunm</a:t>
            </a:r>
            <a:r>
              <a:rPr lang="en-US" sz="2400" dirty="0"/>
              <a:t> 1301222404401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3290FD-549E-6B0E-8DDF-B939D294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2895600" cy="2286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877170-011E-9E7D-44B5-31B38C87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03" y="1507060"/>
            <a:ext cx="3070106" cy="20555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B92037-A096-AACD-151A-7632B2478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5" y="3906735"/>
            <a:ext cx="2472030" cy="2077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32358D-A088-445A-FA23-62AAA6E39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04" y="3772723"/>
            <a:ext cx="3224503" cy="27006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570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2025-09-19T07:35:51Z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