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4660"/>
  </p:normalViewPr>
  <p:slideViewPr>
    <p:cSldViewPr snapToGrid="0">
      <p:cViewPr varScale="1">
        <p:scale>
          <a:sx n="67" d="100"/>
          <a:sy n="67" d="100"/>
        </p:scale>
        <p:origin x="6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4/16/2024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7418-CB4D-A423-3BD8-BE1916A4C698}"/>
              </a:ext>
            </a:extLst>
          </p:cNvPr>
          <p:cNvSpPr>
            <a:spLocks noGrp="1"/>
          </p:cNvSpPr>
          <p:nvPr>
            <p:ph type="ctrTitle"/>
          </p:nvPr>
        </p:nvSpPr>
        <p:spPr/>
        <p:txBody>
          <a:bodyPr/>
          <a:lstStyle/>
          <a:p>
            <a:r>
              <a:rPr lang="en-US" sz="4800" b="1" dirty="0">
                <a:solidFill>
                  <a:srgbClr val="00CCFF"/>
                </a:solidFill>
                <a:latin typeface="Arial Black" panose="020B0A04020102020204" pitchFamily="34" charset="0"/>
              </a:rPr>
              <a:t>Keylogger</a:t>
            </a:r>
            <a:r>
              <a:rPr lang="en-US" sz="4800" dirty="0">
                <a:latin typeface="Arial Black" panose="020B0A04020102020204" pitchFamily="34" charset="0"/>
              </a:rPr>
              <a:t> &amp; </a:t>
            </a:r>
            <a:r>
              <a:rPr lang="en-US" sz="4800" b="1" dirty="0">
                <a:solidFill>
                  <a:srgbClr val="00CCFF"/>
                </a:solidFill>
                <a:latin typeface="Arial Black" panose="020B0A04020102020204" pitchFamily="34" charset="0"/>
              </a:rPr>
              <a:t>Security</a:t>
            </a:r>
            <a:endParaRPr lang="en-US" dirty="0"/>
          </a:p>
        </p:txBody>
      </p:sp>
      <p:sp>
        <p:nvSpPr>
          <p:cNvPr id="3" name="Subtitle 2">
            <a:extLst>
              <a:ext uri="{FF2B5EF4-FFF2-40B4-BE49-F238E27FC236}">
                <a16:creationId xmlns:a16="http://schemas.microsoft.com/office/drawing/2014/main" id="{B6554BBC-EDAB-5058-004E-31F33E717948}"/>
              </a:ext>
            </a:extLst>
          </p:cNvPr>
          <p:cNvSpPr>
            <a:spLocks noGrp="1"/>
          </p:cNvSpPr>
          <p:nvPr>
            <p:ph type="subTitle" idx="1"/>
          </p:nvPr>
        </p:nvSpPr>
        <p:spPr/>
        <p:txBody>
          <a:bodyPr>
            <a:normAutofit fontScale="77500" lnSpcReduction="20000"/>
          </a:bodyPr>
          <a:lstStyle/>
          <a:p>
            <a:pPr algn="just"/>
            <a:r>
              <a:rPr lang="en-US" sz="2400" b="1" dirty="0">
                <a:latin typeface="Arial Rounded MT Bold" panose="020F0704030504030204" pitchFamily="34" charset="0"/>
              </a:rPr>
              <a:t>Presented by:</a:t>
            </a:r>
          </a:p>
          <a:p>
            <a:pPr algn="just"/>
            <a:r>
              <a:rPr lang="en-US" sz="2400" b="1" dirty="0">
                <a:latin typeface="Arial Rounded MT Bold" panose="020F0704030504030204" pitchFamily="34" charset="0"/>
              </a:rPr>
              <a:t>                         SANJAY K</a:t>
            </a:r>
          </a:p>
          <a:p>
            <a:pPr algn="just"/>
            <a:r>
              <a:rPr lang="en-US" dirty="0">
                <a:latin typeface="Arial Rounded MT Bold" panose="020F0704030504030204" pitchFamily="34" charset="0"/>
              </a:rPr>
              <a:t>                        ADHI COLLEGE OF ENGNIEERING AND TECHNOLOGY</a:t>
            </a:r>
          </a:p>
          <a:p>
            <a:pPr algn="just"/>
            <a:r>
              <a:rPr lang="en-US" dirty="0">
                <a:latin typeface="Arial Rounded MT Bold" panose="020F0704030504030204" pitchFamily="34" charset="0"/>
              </a:rPr>
              <a:t>                        B.TECH – ARTIFICIAL </a:t>
            </a:r>
            <a:r>
              <a:rPr lang="en-IN" dirty="0">
                <a:latin typeface="Arial Rounded MT Bold" panose="020F0704030504030204" pitchFamily="34" charset="0"/>
              </a:rPr>
              <a:t>INTELLIGENCE AND DATA SCIENCE</a:t>
            </a:r>
            <a:endParaRPr lang="en-US" dirty="0">
              <a:latin typeface="Arial Rounded MT Bold" panose="020F0704030504030204" pitchFamily="34" charset="0"/>
            </a:endParaRPr>
          </a:p>
          <a:p>
            <a:pPr algn="just"/>
            <a:endParaRPr lang="en-US" sz="2400" dirty="0">
              <a:latin typeface="Arial Rounded MT Bold" panose="020F0704030504030204" pitchFamily="34" charset="0"/>
            </a:endParaRPr>
          </a:p>
          <a:p>
            <a:endParaRPr lang="en-US" dirty="0"/>
          </a:p>
        </p:txBody>
      </p:sp>
    </p:spTree>
    <p:extLst>
      <p:ext uri="{BB962C8B-B14F-4D97-AF65-F5344CB8AC3E}">
        <p14:creationId xmlns:p14="http://schemas.microsoft.com/office/powerpoint/2010/main" val="3486032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024F-ABBA-AC8F-86A9-9D14B4884E2A}"/>
              </a:ext>
            </a:extLst>
          </p:cNvPr>
          <p:cNvSpPr>
            <a:spLocks noGrp="1"/>
          </p:cNvSpPr>
          <p:nvPr>
            <p:ph type="title"/>
          </p:nvPr>
        </p:nvSpPr>
        <p:spPr/>
        <p:txBody>
          <a:bodyPr/>
          <a:lstStyle/>
          <a:p>
            <a:pPr algn="l"/>
            <a:r>
              <a:rPr lang="en-US" dirty="0">
                <a:solidFill>
                  <a:srgbClr val="00CCFF"/>
                </a:solidFill>
                <a:latin typeface="Arial Rounded MT Bold" panose="020F0704030504030204" pitchFamily="34" charset="0"/>
              </a:rPr>
              <a:t>FUTURE SCOPE:</a:t>
            </a:r>
            <a:endParaRPr lang="en-US" dirty="0"/>
          </a:p>
        </p:txBody>
      </p:sp>
      <p:sp>
        <p:nvSpPr>
          <p:cNvPr id="3" name="Content Placeholder 2">
            <a:extLst>
              <a:ext uri="{FF2B5EF4-FFF2-40B4-BE49-F238E27FC236}">
                <a16:creationId xmlns:a16="http://schemas.microsoft.com/office/drawing/2014/main" id="{15E536C3-F512-E1AC-2557-5601C9C667A1}"/>
              </a:ext>
            </a:extLst>
          </p:cNvPr>
          <p:cNvSpPr>
            <a:spLocks noGrp="1"/>
          </p:cNvSpPr>
          <p:nvPr>
            <p:ph idx="1"/>
          </p:nvPr>
        </p:nvSpPr>
        <p:spPr/>
        <p:txBody>
          <a:bodyPr>
            <a:normAutofit/>
          </a:bodyPr>
          <a:lstStyle/>
          <a:p>
            <a:pPr marL="0" indent="0">
              <a:buNone/>
            </a:pPr>
            <a:r>
              <a:rPr lang="en-US" b="1" dirty="0">
                <a:latin typeface="Arial" panose="020B0604020202020204" pitchFamily="34" charset="0"/>
                <a:cs typeface="Arial" panose="020B0604020202020204" pitchFamily="34" charset="0"/>
              </a:rPr>
              <a:t>          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a:p>
            <a:pPr marL="0" indent="0">
              <a:buNone/>
            </a:pPr>
            <a:endParaRPr lang="en-US" dirty="0"/>
          </a:p>
        </p:txBody>
      </p:sp>
    </p:spTree>
    <p:extLst>
      <p:ext uri="{BB962C8B-B14F-4D97-AF65-F5344CB8AC3E}">
        <p14:creationId xmlns:p14="http://schemas.microsoft.com/office/powerpoint/2010/main" val="183263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ED9C8-6A8D-8F9F-A5A8-0FC0EFC9CD27}"/>
              </a:ext>
            </a:extLst>
          </p:cNvPr>
          <p:cNvSpPr>
            <a:spLocks noGrp="1"/>
          </p:cNvSpPr>
          <p:nvPr>
            <p:ph type="title"/>
          </p:nvPr>
        </p:nvSpPr>
        <p:spPr/>
        <p:txBody>
          <a:bodyPr>
            <a:normAutofit/>
          </a:bodyPr>
          <a:lstStyle/>
          <a:p>
            <a:pPr algn="l"/>
            <a:r>
              <a:rPr lang="en-US" sz="3600" b="1" dirty="0">
                <a:solidFill>
                  <a:srgbClr val="00CCFF"/>
                </a:solidFill>
                <a:latin typeface="Arial Rounded MT Bold" panose="020F0704030504030204" pitchFamily="34" charset="0"/>
              </a:rPr>
              <a:t>Outline</a:t>
            </a:r>
            <a:endParaRPr lang="en-US" sz="3600" dirty="0"/>
          </a:p>
        </p:txBody>
      </p:sp>
      <p:sp>
        <p:nvSpPr>
          <p:cNvPr id="3" name="Content Placeholder 2">
            <a:extLst>
              <a:ext uri="{FF2B5EF4-FFF2-40B4-BE49-F238E27FC236}">
                <a16:creationId xmlns:a16="http://schemas.microsoft.com/office/drawing/2014/main" id="{35C6E015-595A-AB80-3318-11038B4A91BC}"/>
              </a:ext>
            </a:extLst>
          </p:cNvPr>
          <p:cNvSpPr>
            <a:spLocks noGrp="1"/>
          </p:cNvSpPr>
          <p:nvPr>
            <p:ph idx="1"/>
          </p:nvPr>
        </p:nvSpPr>
        <p:spPr/>
        <p:txBody>
          <a:bodyPr>
            <a:normAutofit fontScale="92500" lnSpcReduction="10000"/>
          </a:bodyPr>
          <a:lstStyle/>
          <a:p>
            <a:r>
              <a:rPr lang="en-US" b="1" dirty="0">
                <a:latin typeface="Arial"/>
                <a:ea typeface="+mn-lt"/>
                <a:cs typeface="Arial"/>
              </a:rPr>
              <a:t>Introduction</a:t>
            </a:r>
          </a:p>
          <a:p>
            <a:pPr marL="305435" indent="-305435"/>
            <a:r>
              <a:rPr lang="en-US" b="1" dirty="0">
                <a:latin typeface="Arial"/>
                <a:ea typeface="+mn-lt"/>
                <a:cs typeface="Arial"/>
              </a:rPr>
              <a:t>Problem Statement</a:t>
            </a:r>
            <a:endParaRPr lang="en-US" dirty="0">
              <a:latin typeface="Arial"/>
              <a:cs typeface="Arial"/>
            </a:endParaRPr>
          </a:p>
          <a:p>
            <a:pPr marL="305435" indent="-305435"/>
            <a:r>
              <a:rPr lang="en-US" b="1" dirty="0">
                <a:latin typeface="Arial"/>
                <a:ea typeface="+mn-lt"/>
                <a:cs typeface="Arial"/>
              </a:rPr>
              <a:t>Proposed System/Solution</a:t>
            </a:r>
            <a:endParaRPr lang="en-US" dirty="0">
              <a:latin typeface="Arial"/>
              <a:cs typeface="Arial"/>
            </a:endParaRPr>
          </a:p>
          <a:p>
            <a:pPr marL="305435" indent="-305435"/>
            <a:r>
              <a:rPr lang="en-US" b="1" dirty="0">
                <a:latin typeface="Arial"/>
                <a:ea typeface="+mn-lt"/>
                <a:cs typeface="Calibri"/>
              </a:rPr>
              <a:t>System </a:t>
            </a:r>
            <a:r>
              <a:rPr lang="en-US" b="1" dirty="0">
                <a:latin typeface="Arial"/>
                <a:ea typeface="+mn-lt"/>
                <a:cs typeface="+mn-lt"/>
              </a:rPr>
              <a:t>Development Approach</a:t>
            </a:r>
            <a:endParaRPr lang="en-US" dirty="0">
              <a:latin typeface="Arial"/>
              <a:ea typeface="+mn-lt"/>
              <a:cs typeface="+mn-lt"/>
            </a:endParaRPr>
          </a:p>
          <a:p>
            <a:pPr marL="305435" indent="-305435"/>
            <a:r>
              <a:rPr lang="en-US" b="1" dirty="0">
                <a:latin typeface="Arial"/>
                <a:ea typeface="+mn-lt"/>
                <a:cs typeface="+mn-lt"/>
              </a:rPr>
              <a:t>Algorithm &amp; Deployment  </a:t>
            </a:r>
            <a:endParaRPr lang="en-US" dirty="0">
              <a:latin typeface="Arial"/>
              <a:cs typeface="Calibri"/>
            </a:endParaRPr>
          </a:p>
          <a:p>
            <a:pPr marL="305435" indent="-305435"/>
            <a:r>
              <a:rPr lang="en-US" b="1" dirty="0">
                <a:latin typeface="Arial"/>
                <a:ea typeface="+mn-lt"/>
                <a:cs typeface="Arial"/>
              </a:rPr>
              <a:t>Result </a:t>
            </a:r>
          </a:p>
          <a:p>
            <a:pPr marL="305435" indent="-305435"/>
            <a:r>
              <a:rPr lang="en-US" b="1" dirty="0">
                <a:latin typeface="Arial"/>
                <a:ea typeface="+mn-lt"/>
                <a:cs typeface="Arial"/>
              </a:rPr>
              <a:t>Conclusion</a:t>
            </a:r>
            <a:endParaRPr lang="en-US" dirty="0">
              <a:latin typeface="Arial"/>
              <a:cs typeface="Arial"/>
            </a:endParaRPr>
          </a:p>
          <a:p>
            <a:pPr marL="305435" indent="-305435"/>
            <a:r>
              <a:rPr lang="en-US" b="1" dirty="0">
                <a:latin typeface="Arial"/>
                <a:ea typeface="+mn-lt"/>
                <a:cs typeface="Arial"/>
              </a:rPr>
              <a:t>Future Scope</a:t>
            </a:r>
          </a:p>
          <a:p>
            <a:endParaRPr lang="en-US" dirty="0"/>
          </a:p>
        </p:txBody>
      </p:sp>
    </p:spTree>
    <p:extLst>
      <p:ext uri="{BB962C8B-B14F-4D97-AF65-F5344CB8AC3E}">
        <p14:creationId xmlns:p14="http://schemas.microsoft.com/office/powerpoint/2010/main" val="61814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209E-0ADF-D632-99D2-9494149CC6CF}"/>
              </a:ext>
            </a:extLst>
          </p:cNvPr>
          <p:cNvSpPr>
            <a:spLocks noGrp="1"/>
          </p:cNvSpPr>
          <p:nvPr>
            <p:ph type="title"/>
          </p:nvPr>
        </p:nvSpPr>
        <p:spPr/>
        <p:txBody>
          <a:bodyPr/>
          <a:lstStyle/>
          <a:p>
            <a:pPr algn="l"/>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endParaRPr lang="en-US" dirty="0"/>
          </a:p>
        </p:txBody>
      </p:sp>
      <p:sp>
        <p:nvSpPr>
          <p:cNvPr id="3" name="Content Placeholder 2">
            <a:extLst>
              <a:ext uri="{FF2B5EF4-FFF2-40B4-BE49-F238E27FC236}">
                <a16:creationId xmlns:a16="http://schemas.microsoft.com/office/drawing/2014/main" id="{2FC9B00C-46FB-FC92-22B1-1EFE764A5A4B}"/>
              </a:ext>
            </a:extLst>
          </p:cNvPr>
          <p:cNvSpPr>
            <a:spLocks noGrp="1"/>
          </p:cNvSpPr>
          <p:nvPr>
            <p:ph idx="1"/>
          </p:nvPr>
        </p:nvSpPr>
        <p:spPr/>
        <p:txBody>
          <a:bodyPr>
            <a:normAutofit lnSpcReduction="10000"/>
          </a:bodyPr>
          <a:lstStyle/>
          <a:p>
            <a:pPr marL="0" indent="0">
              <a:buNone/>
            </a:pPr>
            <a:r>
              <a:rPr lang="en-US" sz="2400" b="1" dirty="0">
                <a:latin typeface="Arial" panose="020B0604020202020204" pitchFamily="34" charset="0"/>
                <a:cs typeface="Arial" panose="020B0604020202020204" pitchFamily="34" charset="0"/>
              </a:rPr>
              <a:t>	</a:t>
            </a:r>
          </a:p>
          <a:p>
            <a:pPr marL="0" indent="0">
              <a:buNone/>
            </a:pPr>
            <a:r>
              <a:rPr lang="en-US" sz="2400" b="1" i="0" dirty="0">
                <a:solidFill>
                  <a:srgbClr val="ECECEC"/>
                </a:solidFill>
                <a:effectLst/>
                <a:latin typeface="Arial" panose="020B0604020202020204" pitchFamily="34" charset="0"/>
                <a:cs typeface="Arial" panose="020B0604020202020204" pitchFamily="34" charset="0"/>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400" b="1" dirty="0">
              <a:latin typeface="Arial" panose="020B0604020202020204" pitchFamily="34" charset="0"/>
              <a:cs typeface="Arial" panose="020B0604020202020204" pitchFamily="34" charset="0"/>
            </a:endParaRPr>
          </a:p>
          <a:p>
            <a:endParaRPr lang="en-US" sz="2400" dirty="0"/>
          </a:p>
        </p:txBody>
      </p:sp>
    </p:spTree>
    <p:extLst>
      <p:ext uri="{BB962C8B-B14F-4D97-AF65-F5344CB8AC3E}">
        <p14:creationId xmlns:p14="http://schemas.microsoft.com/office/powerpoint/2010/main" val="362684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8820-07DE-6FDC-BD6D-ADFF2068B78B}"/>
              </a:ext>
            </a:extLst>
          </p:cNvPr>
          <p:cNvSpPr>
            <a:spLocks noGrp="1"/>
          </p:cNvSpPr>
          <p:nvPr>
            <p:ph type="title"/>
          </p:nvPr>
        </p:nvSpPr>
        <p:spPr/>
        <p:txBody>
          <a:bodyPr/>
          <a:lstStyle/>
          <a:p>
            <a:pPr algn="l"/>
            <a:r>
              <a:rPr lang="en-US" dirty="0">
                <a:solidFill>
                  <a:srgbClr val="00CCFF"/>
                </a:solidFill>
                <a:latin typeface="Arial Rounded MT Bold" panose="020F0704030504030204" pitchFamily="34" charset="0"/>
              </a:rPr>
              <a:t>Problem Statement:</a:t>
            </a:r>
            <a:endParaRPr lang="en-US" dirty="0"/>
          </a:p>
        </p:txBody>
      </p:sp>
      <p:sp>
        <p:nvSpPr>
          <p:cNvPr id="3" name="Content Placeholder 2">
            <a:extLst>
              <a:ext uri="{FF2B5EF4-FFF2-40B4-BE49-F238E27FC236}">
                <a16:creationId xmlns:a16="http://schemas.microsoft.com/office/drawing/2014/main" id="{9319EA5C-63D3-AE8F-2EE9-9FC244A54B0F}"/>
              </a:ext>
            </a:extLst>
          </p:cNvPr>
          <p:cNvSpPr>
            <a:spLocks noGrp="1"/>
          </p:cNvSpPr>
          <p:nvPr>
            <p:ph idx="1"/>
          </p:nvPr>
        </p:nvSpPr>
        <p:spPr/>
        <p:txBody>
          <a:bodyPr>
            <a:normAutofit/>
          </a:bodyPr>
          <a:lstStyle/>
          <a:p>
            <a:pPr marL="0" indent="0">
              <a:buNone/>
            </a:pPr>
            <a:r>
              <a:rPr lang="en-US" sz="2400" dirty="0"/>
              <a:t> 	</a:t>
            </a:r>
            <a:r>
              <a:rPr lang="en-US" sz="24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0" indent="0">
              <a:buNone/>
            </a:pPr>
            <a:endParaRPr lang="en-US" sz="2400" dirty="0"/>
          </a:p>
        </p:txBody>
      </p:sp>
    </p:spTree>
    <p:extLst>
      <p:ext uri="{BB962C8B-B14F-4D97-AF65-F5344CB8AC3E}">
        <p14:creationId xmlns:p14="http://schemas.microsoft.com/office/powerpoint/2010/main" val="631857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29F0-E125-E4CC-0661-68B1C279FF97}"/>
              </a:ext>
            </a:extLst>
          </p:cNvPr>
          <p:cNvSpPr>
            <a:spLocks noGrp="1"/>
          </p:cNvSpPr>
          <p:nvPr>
            <p:ph type="title"/>
          </p:nvPr>
        </p:nvSpPr>
        <p:spPr/>
        <p:txBody>
          <a:bodyPr/>
          <a:lstStyle/>
          <a:p>
            <a:pPr algn="l"/>
            <a:r>
              <a:rPr lang="en-US" b="1" dirty="0">
                <a:solidFill>
                  <a:srgbClr val="00CCFF"/>
                </a:solidFill>
                <a:latin typeface="Arial" panose="020B0604020202020204" pitchFamily="34" charset="0"/>
                <a:cs typeface="Arial" panose="020B0604020202020204" pitchFamily="34" charset="0"/>
              </a:rPr>
              <a:t>Proposed solution:</a:t>
            </a:r>
            <a:endParaRPr lang="en-US" dirty="0"/>
          </a:p>
        </p:txBody>
      </p:sp>
      <p:sp>
        <p:nvSpPr>
          <p:cNvPr id="3" name="Content Placeholder 2">
            <a:extLst>
              <a:ext uri="{FF2B5EF4-FFF2-40B4-BE49-F238E27FC236}">
                <a16:creationId xmlns:a16="http://schemas.microsoft.com/office/drawing/2014/main" id="{CB5E396E-C160-6ED8-D760-5AB67F7CDC23}"/>
              </a:ext>
            </a:extLst>
          </p:cNvPr>
          <p:cNvSpPr>
            <a:spLocks noGrp="1"/>
          </p:cNvSpPr>
          <p:nvPr>
            <p:ph idx="1"/>
          </p:nvPr>
        </p:nvSpPr>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a:p>
            <a:endParaRPr lang="en-US" sz="1600" dirty="0"/>
          </a:p>
        </p:txBody>
      </p:sp>
    </p:spTree>
    <p:extLst>
      <p:ext uri="{BB962C8B-B14F-4D97-AF65-F5344CB8AC3E}">
        <p14:creationId xmlns:p14="http://schemas.microsoft.com/office/powerpoint/2010/main" val="2233723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984E8-8487-F7E1-07A5-B6020F5B5158}"/>
              </a:ext>
            </a:extLst>
          </p:cNvPr>
          <p:cNvSpPr>
            <a:spLocks noGrp="1"/>
          </p:cNvSpPr>
          <p:nvPr>
            <p:ph type="title"/>
          </p:nvPr>
        </p:nvSpPr>
        <p:spPr>
          <a:xfrm>
            <a:off x="919119" y="129222"/>
            <a:ext cx="10353761" cy="1326321"/>
          </a:xfrm>
        </p:spPr>
        <p:txBody>
          <a:bodyPr/>
          <a:lstStyle/>
          <a:p>
            <a:pPr algn="l"/>
            <a:r>
              <a:rPr lang="en-US" dirty="0">
                <a:solidFill>
                  <a:srgbClr val="00CCFF"/>
                </a:solidFill>
                <a:latin typeface="Arial Rounded MT Bold" panose="020F0704030504030204" pitchFamily="34" charset="0"/>
              </a:rPr>
              <a:t>System approach</a:t>
            </a:r>
            <a:endParaRPr lang="en-US" dirty="0"/>
          </a:p>
        </p:txBody>
      </p:sp>
      <p:sp>
        <p:nvSpPr>
          <p:cNvPr id="3" name="Content Placeholder 2">
            <a:extLst>
              <a:ext uri="{FF2B5EF4-FFF2-40B4-BE49-F238E27FC236}">
                <a16:creationId xmlns:a16="http://schemas.microsoft.com/office/drawing/2014/main" id="{1F5F6A52-91A3-88B3-C5E6-214FEFEF2B98}"/>
              </a:ext>
            </a:extLst>
          </p:cNvPr>
          <p:cNvSpPr>
            <a:spLocks noGrp="1"/>
          </p:cNvSpPr>
          <p:nvPr>
            <p:ph idx="1"/>
          </p:nvPr>
        </p:nvSpPr>
        <p:spPr>
          <a:xfrm>
            <a:off x="919119" y="1455543"/>
            <a:ext cx="10353762" cy="3695136"/>
          </a:xfrm>
        </p:spPr>
        <p:txBody>
          <a:bodyPr>
            <a:noAutofit/>
          </a:bodyPr>
          <a:lstStyle/>
          <a:p>
            <a:pPr marL="305435" indent="-305435">
              <a:lnSpc>
                <a:spcPct val="120000"/>
              </a:lnSpc>
            </a:pPr>
            <a:r>
              <a:rPr lang="en-US" sz="1400"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sz="1400" b="1" dirty="0">
                <a:latin typeface="Arial" panose="020B0604020202020204" pitchFamily="34" charset="0"/>
                <a:ea typeface="+mn-lt"/>
                <a:cs typeface="Arial" panose="020B0604020202020204" pitchFamily="34" charset="0"/>
              </a:rPr>
              <a:t>Libraries: We utilize </a:t>
            </a:r>
            <a:r>
              <a:rPr lang="en-US" sz="1400" b="1" dirty="0" err="1">
                <a:latin typeface="Arial" panose="020B0604020202020204" pitchFamily="34" charset="0"/>
                <a:ea typeface="+mn-lt"/>
                <a:cs typeface="Arial" panose="020B0604020202020204" pitchFamily="34" charset="0"/>
              </a:rPr>
              <a:t>Tkinter</a:t>
            </a:r>
            <a:r>
              <a:rPr lang="en-US" sz="1400" b="1" dirty="0">
                <a:latin typeface="Arial" panose="020B0604020202020204" pitchFamily="34" charset="0"/>
                <a:ea typeface="+mn-lt"/>
                <a:cs typeface="Arial" panose="020B0604020202020204" pitchFamily="34" charset="0"/>
              </a:rPr>
              <a:t> for GUI development, </a:t>
            </a:r>
            <a:r>
              <a:rPr lang="en-US" sz="1400" b="1" dirty="0" err="1">
                <a:latin typeface="Arial" panose="020B0604020202020204" pitchFamily="34" charset="0"/>
                <a:ea typeface="+mn-lt"/>
                <a:cs typeface="Arial" panose="020B0604020202020204" pitchFamily="34" charset="0"/>
              </a:rPr>
              <a:t>pynput</a:t>
            </a:r>
            <a:r>
              <a:rPr lang="en-US" sz="1400" b="1" dirty="0">
                <a:latin typeface="Arial" panose="020B0604020202020204" pitchFamily="34" charset="0"/>
                <a:ea typeface="+mn-lt"/>
                <a:cs typeface="Arial" panose="020B0604020202020204" pitchFamily="34" charset="0"/>
              </a:rPr>
              <a:t> for keyboard monitoring functionality, and </a:t>
            </a:r>
            <a:r>
              <a:rPr lang="en-US" sz="1400" b="1" dirty="0" err="1">
                <a:latin typeface="Arial" panose="020B0604020202020204" pitchFamily="34" charset="0"/>
                <a:ea typeface="+mn-lt"/>
                <a:cs typeface="Arial" panose="020B0604020202020204" pitchFamily="34" charset="0"/>
              </a:rPr>
              <a:t>json</a:t>
            </a:r>
            <a:r>
              <a:rPr lang="en-US" sz="1400" b="1" dirty="0">
                <a:latin typeface="Arial" panose="020B0604020202020204" pitchFamily="34" charset="0"/>
                <a:ea typeface="+mn-lt"/>
                <a:cs typeface="Arial" panose="020B0604020202020204" pitchFamily="34" charset="0"/>
              </a:rPr>
              <a:t> for data serialization.</a:t>
            </a:r>
          </a:p>
          <a:p>
            <a:pPr marL="305435" indent="-305435">
              <a:lnSpc>
                <a:spcPct val="120000"/>
              </a:lnSpc>
            </a:pPr>
            <a:r>
              <a:rPr lang="en-US" sz="1400" b="1" dirty="0">
                <a:latin typeface="Arial" panose="020B0604020202020204" pitchFamily="34" charset="0"/>
                <a:ea typeface="+mn-lt"/>
                <a:cs typeface="Arial" panose="020B0604020202020204" pitchFamily="34" charset="0"/>
              </a:rPr>
              <a:t>System Requirements: The system requires a Python environment with </a:t>
            </a:r>
            <a:r>
              <a:rPr lang="en-US" sz="1400" b="1" dirty="0" err="1">
                <a:latin typeface="Arial" panose="020B0604020202020204" pitchFamily="34" charset="0"/>
                <a:ea typeface="+mn-lt"/>
                <a:cs typeface="Arial" panose="020B0604020202020204" pitchFamily="34" charset="0"/>
              </a:rPr>
              <a:t>Tkinter</a:t>
            </a:r>
            <a:r>
              <a:rPr lang="en-US" sz="1400" b="1" dirty="0">
                <a:latin typeface="Arial" panose="020B0604020202020204" pitchFamily="34" charset="0"/>
                <a:ea typeface="+mn-lt"/>
                <a:cs typeface="Arial" panose="020B0604020202020204" pitchFamily="34" charset="0"/>
              </a:rPr>
              <a:t> and </a:t>
            </a:r>
            <a:r>
              <a:rPr lang="en-US" sz="1400" b="1" dirty="0" err="1">
                <a:latin typeface="Arial" panose="020B0604020202020204" pitchFamily="34" charset="0"/>
                <a:ea typeface="+mn-lt"/>
                <a:cs typeface="Arial" panose="020B0604020202020204" pitchFamily="34" charset="0"/>
              </a:rPr>
              <a:t>pynput</a:t>
            </a:r>
            <a:r>
              <a:rPr lang="en-US" sz="1400"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sz="1400"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sz="1400"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sz="1400"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sz="1400"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sz="1400"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sz="1400" dirty="0">
              <a:latin typeface="Arial" panose="020B0604020202020204" pitchFamily="34" charset="0"/>
              <a:cs typeface="Arial" panose="020B0604020202020204" pitchFamily="34" charset="0"/>
            </a:endParaRPr>
          </a:p>
          <a:p>
            <a:endParaRPr lang="en-US" sz="1400" dirty="0"/>
          </a:p>
        </p:txBody>
      </p:sp>
    </p:spTree>
    <p:extLst>
      <p:ext uri="{BB962C8B-B14F-4D97-AF65-F5344CB8AC3E}">
        <p14:creationId xmlns:p14="http://schemas.microsoft.com/office/powerpoint/2010/main" val="337024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33D97-C9C8-876F-4F0E-CB7A5B13C6C9}"/>
              </a:ext>
            </a:extLst>
          </p:cNvPr>
          <p:cNvSpPr>
            <a:spLocks noGrp="1"/>
          </p:cNvSpPr>
          <p:nvPr>
            <p:ph type="title"/>
          </p:nvPr>
        </p:nvSpPr>
        <p:spPr/>
        <p:txBody>
          <a:bodyPr/>
          <a:lstStyle/>
          <a:p>
            <a:pPr algn="l"/>
            <a:r>
              <a:rPr lang="en-US" b="1" dirty="0">
                <a:solidFill>
                  <a:srgbClr val="00CCFF"/>
                </a:solidFill>
                <a:latin typeface="Arial Rounded MT Bold" panose="020F0704030504030204" pitchFamily="34" charset="0"/>
              </a:rPr>
              <a:t>Algorithm &amp; </a:t>
            </a:r>
            <a:r>
              <a:rPr lang="en-US" b="1" dirty="0" err="1">
                <a:solidFill>
                  <a:srgbClr val="00CCFF"/>
                </a:solidFill>
                <a:latin typeface="Arial Rounded MT Bold" panose="020F0704030504030204" pitchFamily="34" charset="0"/>
              </a:rPr>
              <a:t>DEployment</a:t>
            </a:r>
            <a:endParaRPr lang="en-US" dirty="0"/>
          </a:p>
        </p:txBody>
      </p:sp>
      <p:sp>
        <p:nvSpPr>
          <p:cNvPr id="3" name="Content Placeholder 2">
            <a:extLst>
              <a:ext uri="{FF2B5EF4-FFF2-40B4-BE49-F238E27FC236}">
                <a16:creationId xmlns:a16="http://schemas.microsoft.com/office/drawing/2014/main" id="{E0DBBADB-CAEA-2107-7629-6332805A63BC}"/>
              </a:ext>
            </a:extLst>
          </p:cNvPr>
          <p:cNvSpPr>
            <a:spLocks noGrp="1"/>
          </p:cNvSpPr>
          <p:nvPr>
            <p:ph idx="1"/>
          </p:nvPr>
        </p:nvSpPr>
        <p:spPr/>
        <p:txBody>
          <a:bodyPr>
            <a:normAutofit fontScale="55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a:p>
            <a:endParaRPr lang="en-US" dirty="0"/>
          </a:p>
        </p:txBody>
      </p:sp>
    </p:spTree>
    <p:extLst>
      <p:ext uri="{BB962C8B-B14F-4D97-AF65-F5344CB8AC3E}">
        <p14:creationId xmlns:p14="http://schemas.microsoft.com/office/powerpoint/2010/main" val="3400424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6245-AB11-E19B-842A-45CFC0E9A6A5}"/>
              </a:ext>
            </a:extLst>
          </p:cNvPr>
          <p:cNvSpPr>
            <a:spLocks noGrp="1"/>
          </p:cNvSpPr>
          <p:nvPr>
            <p:ph type="title"/>
          </p:nvPr>
        </p:nvSpPr>
        <p:spPr/>
        <p:txBody>
          <a:bodyPr/>
          <a:lstStyle/>
          <a:p>
            <a:pPr algn="l"/>
            <a:r>
              <a:rPr lang="en-US" dirty="0">
                <a:solidFill>
                  <a:srgbClr val="00CCFF"/>
                </a:solidFill>
                <a:latin typeface="Arial Rounded MT Bold" panose="020F0704030504030204" pitchFamily="34" charset="0"/>
              </a:rPr>
              <a:t>Result:</a:t>
            </a:r>
            <a:endParaRPr lang="en-US" dirty="0"/>
          </a:p>
        </p:txBody>
      </p:sp>
      <p:pic>
        <p:nvPicPr>
          <p:cNvPr id="5" name="Content Placeholder 5">
            <a:extLst>
              <a:ext uri="{FF2B5EF4-FFF2-40B4-BE49-F238E27FC236}">
                <a16:creationId xmlns:a16="http://schemas.microsoft.com/office/drawing/2014/main" id="{69037F8F-2421-49C4-A803-A9C475AB0A1B}"/>
              </a:ext>
            </a:extLst>
          </p:cNvPr>
          <p:cNvPicPr>
            <a:picLocks noGrp="1" noChangeAspect="1"/>
          </p:cNvPicPr>
          <p:nvPr>
            <p:ph sz="half" idx="1"/>
          </p:nvPr>
        </p:nvPicPr>
        <p:blipFill>
          <a:blip r:embed="rId2"/>
          <a:stretch>
            <a:fillRect/>
          </a:stretch>
        </p:blipFill>
        <p:spPr>
          <a:xfrm>
            <a:off x="172205" y="1714500"/>
            <a:ext cx="5847595" cy="4729163"/>
          </a:xfrm>
          <a:prstGeom prst="rect">
            <a:avLst/>
          </a:prstGeom>
        </p:spPr>
      </p:pic>
      <p:pic>
        <p:nvPicPr>
          <p:cNvPr id="6" name="Content Placeholder 7">
            <a:extLst>
              <a:ext uri="{FF2B5EF4-FFF2-40B4-BE49-F238E27FC236}">
                <a16:creationId xmlns:a16="http://schemas.microsoft.com/office/drawing/2014/main" id="{47115ED0-691F-41B4-B417-4D127DFC04E8}"/>
              </a:ext>
            </a:extLst>
          </p:cNvPr>
          <p:cNvPicPr>
            <a:picLocks noGrp="1" noChangeAspect="1"/>
          </p:cNvPicPr>
          <p:nvPr>
            <p:ph sz="half" idx="2"/>
          </p:nvPr>
        </p:nvPicPr>
        <p:blipFill>
          <a:blip r:embed="rId3"/>
          <a:stretch>
            <a:fillRect/>
          </a:stretch>
        </p:blipFill>
        <p:spPr>
          <a:xfrm>
            <a:off x="6096000" y="1714500"/>
            <a:ext cx="5748338" cy="4729163"/>
          </a:xfrm>
          <a:prstGeom prst="rect">
            <a:avLst/>
          </a:prstGeom>
        </p:spPr>
      </p:pic>
    </p:spTree>
    <p:extLst>
      <p:ext uri="{BB962C8B-B14F-4D97-AF65-F5344CB8AC3E}">
        <p14:creationId xmlns:p14="http://schemas.microsoft.com/office/powerpoint/2010/main" val="1266915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9DDE-9772-3D48-8806-6E72E3BE6EA0}"/>
              </a:ext>
            </a:extLst>
          </p:cNvPr>
          <p:cNvSpPr>
            <a:spLocks noGrp="1"/>
          </p:cNvSpPr>
          <p:nvPr>
            <p:ph type="title"/>
          </p:nvPr>
        </p:nvSpPr>
        <p:spPr/>
        <p:txBody>
          <a:bodyPr/>
          <a:lstStyle/>
          <a:p>
            <a:pPr algn="l"/>
            <a:r>
              <a:rPr lang="en-US" b="1" dirty="0">
                <a:solidFill>
                  <a:srgbClr val="00CCFF"/>
                </a:solidFill>
                <a:latin typeface="Arial Rounded MT Bold" panose="020F0704030504030204" pitchFamily="34" charset="0"/>
                <a:cs typeface="Arial" panose="020B0604020202020204" pitchFamily="34" charset="0"/>
              </a:rPr>
              <a:t>CONCLUSION:</a:t>
            </a:r>
            <a:endParaRPr lang="en-US" dirty="0"/>
          </a:p>
        </p:txBody>
      </p:sp>
      <p:sp>
        <p:nvSpPr>
          <p:cNvPr id="3" name="Content Placeholder 2">
            <a:extLst>
              <a:ext uri="{FF2B5EF4-FFF2-40B4-BE49-F238E27FC236}">
                <a16:creationId xmlns:a16="http://schemas.microsoft.com/office/drawing/2014/main" id="{D8FB7C6E-838E-3F8B-E0B3-156EEF4A2F7F}"/>
              </a:ext>
            </a:extLst>
          </p:cNvPr>
          <p:cNvSpPr>
            <a:spLocks noGrp="1"/>
          </p:cNvSpPr>
          <p:nvPr>
            <p:ph idx="1"/>
          </p:nvPr>
        </p:nvSpPr>
        <p:spPr/>
        <p:txBody>
          <a:bodyPr>
            <a:normAutofit/>
          </a:bodyPr>
          <a:lstStyle/>
          <a:p>
            <a:pPr marL="0" indent="0">
              <a:buNone/>
            </a:pPr>
            <a:r>
              <a:rPr lang="en-US" sz="2400" b="1" i="0" dirty="0">
                <a:solidFill>
                  <a:srgbClr val="ECECEC"/>
                </a:solidFill>
                <a:effectLst/>
                <a:latin typeface="Arial" panose="020B0604020202020204" pitchFamily="34" charset="0"/>
                <a:cs typeface="Arial" panose="020B0604020202020204" pitchFamily="34" charset="0"/>
              </a:rPr>
              <a:t>              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400" b="1" dirty="0">
              <a:latin typeface="Arial" panose="020B0604020202020204" pitchFamily="34" charset="0"/>
              <a:cs typeface="Arial" panose="020B0604020202020204" pitchFamily="34" charset="0"/>
            </a:endParaRPr>
          </a:p>
          <a:p>
            <a:pPr marL="0" indent="0">
              <a:buNone/>
            </a:pPr>
            <a:endParaRPr lang="en-US" sz="2400" dirty="0"/>
          </a:p>
        </p:txBody>
      </p:sp>
    </p:spTree>
    <p:extLst>
      <p:ext uri="{BB962C8B-B14F-4D97-AF65-F5344CB8AC3E}">
        <p14:creationId xmlns:p14="http://schemas.microsoft.com/office/powerpoint/2010/main" val="1420085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19</TotalTime>
  <Words>726</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Bookman Old Style</vt:lpstr>
      <vt:lpstr>Rockwell</vt:lpstr>
      <vt:lpstr>Damask</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ELCOT</dc:creator>
  <cp:lastModifiedBy>ELCOT</cp:lastModifiedBy>
  <cp:revision>1</cp:revision>
  <dcterms:created xsi:type="dcterms:W3CDTF">2024-04-16T14:03:26Z</dcterms:created>
  <dcterms:modified xsi:type="dcterms:W3CDTF">2024-04-16T14:22:43Z</dcterms:modified>
</cp:coreProperties>
</file>