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34" r:id="rId6"/>
    <p:sldId id="552" r:id="rId7"/>
    <p:sldId id="536" r:id="rId8"/>
    <p:sldId id="550" r:id="rId9"/>
    <p:sldId id="547" r:id="rId10"/>
    <p:sldId id="551" r:id="rId11"/>
    <p:sldId id="548" r:id="rId12"/>
    <p:sldId id="5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2F3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B0406-66F9-C7F6-8D38-ABC289CF1BE8}" v="133" dt="2023-10-05T23:28:25.364"/>
    <p1510:client id="{BB0F0147-D7F4-46BB-ABB4-21198AD74921}" v="288" dt="2023-10-05T22:56:45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3AFE1-6834-4D0F-A92E-77253D15AD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80E558-1C2B-4D81-8C20-9FBF4C6DA2E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w Cen MT"/>
            </a:rPr>
            <a:t>Mobile Device</a:t>
          </a:r>
          <a:endParaRPr lang="en-US"/>
        </a:p>
      </dgm:t>
    </dgm:pt>
    <dgm:pt modelId="{C6A202B0-8992-432F-B7CA-DCA13E710BD2}" type="parTrans" cxnId="{A5EEBF02-389A-46B1-93DB-75FA582B4130}">
      <dgm:prSet/>
      <dgm:spPr/>
      <dgm:t>
        <a:bodyPr/>
        <a:lstStyle/>
        <a:p>
          <a:endParaRPr lang="en-US"/>
        </a:p>
      </dgm:t>
    </dgm:pt>
    <dgm:pt modelId="{1B9E6965-9E1F-4188-B79F-DC71AB314D82}" type="sibTrans" cxnId="{A5EEBF02-389A-46B1-93DB-75FA582B4130}">
      <dgm:prSet/>
      <dgm:spPr/>
      <dgm:t>
        <a:bodyPr/>
        <a:lstStyle/>
        <a:p>
          <a:endParaRPr lang="en-US"/>
        </a:p>
      </dgm:t>
    </dgm:pt>
    <dgm:pt modelId="{51DC950C-2AAF-45CE-B2A5-BCB44290C1B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w Cen MT"/>
            </a:rPr>
            <a:t>Webcam</a:t>
          </a:r>
        </a:p>
      </dgm:t>
    </dgm:pt>
    <dgm:pt modelId="{7ED8D532-4DC6-4F30-B8F4-8EB91E63269C}" type="parTrans" cxnId="{941CB0D2-1FDE-4369-9356-1544B9D90E9D}">
      <dgm:prSet/>
      <dgm:spPr/>
    </dgm:pt>
    <dgm:pt modelId="{82F45FCD-5CD0-4A6B-B26A-1FD7AD765036}" type="sibTrans" cxnId="{941CB0D2-1FDE-4369-9356-1544B9D90E9D}">
      <dgm:prSet/>
      <dgm:spPr/>
      <dgm:t>
        <a:bodyPr/>
        <a:lstStyle/>
        <a:p>
          <a:endParaRPr lang="en-US"/>
        </a:p>
      </dgm:t>
    </dgm:pt>
    <dgm:pt modelId="{CDF8E6E4-DB15-4164-85D4-5DB6FC0611F6}" type="pres">
      <dgm:prSet presAssocID="{AE63AFE1-6834-4D0F-A92E-77253D15AD85}" presName="root" presStyleCnt="0">
        <dgm:presLayoutVars>
          <dgm:dir/>
          <dgm:resizeHandles val="exact"/>
        </dgm:presLayoutVars>
      </dgm:prSet>
      <dgm:spPr/>
    </dgm:pt>
    <dgm:pt modelId="{20EDD1BA-C8CD-4E4E-82B3-7674448C9783}" type="pres">
      <dgm:prSet presAssocID="{2380E558-1C2B-4D81-8C20-9FBF4C6DA2E5}" presName="compNode" presStyleCnt="0"/>
      <dgm:spPr/>
    </dgm:pt>
    <dgm:pt modelId="{2810EA07-2198-4D1C-A076-B3BC9D80DEF5}" type="pres">
      <dgm:prSet presAssocID="{2380E558-1C2B-4D81-8C20-9FBF4C6DA2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33A291D-811A-40C9-8FF1-A8637DFF6D70}" type="pres">
      <dgm:prSet presAssocID="{2380E558-1C2B-4D81-8C20-9FBF4C6DA2E5}" presName="spaceRect" presStyleCnt="0"/>
      <dgm:spPr/>
    </dgm:pt>
    <dgm:pt modelId="{95D75223-FDE5-460C-A42E-4BEC6EBDE7F3}" type="pres">
      <dgm:prSet presAssocID="{2380E558-1C2B-4D81-8C20-9FBF4C6DA2E5}" presName="textRect" presStyleLbl="revTx" presStyleIdx="0" presStyleCnt="2">
        <dgm:presLayoutVars>
          <dgm:chMax val="1"/>
          <dgm:chPref val="1"/>
        </dgm:presLayoutVars>
      </dgm:prSet>
      <dgm:spPr/>
    </dgm:pt>
    <dgm:pt modelId="{5F3593B5-8C18-4CE0-916A-A0977F4BECAF}" type="pres">
      <dgm:prSet presAssocID="{1B9E6965-9E1F-4188-B79F-DC71AB314D82}" presName="sibTrans" presStyleCnt="0"/>
      <dgm:spPr/>
    </dgm:pt>
    <dgm:pt modelId="{A6A34C10-7BC0-491E-88C5-1D8E16E5C7AC}" type="pres">
      <dgm:prSet presAssocID="{51DC950C-2AAF-45CE-B2A5-BCB44290C1BD}" presName="compNode" presStyleCnt="0"/>
      <dgm:spPr/>
    </dgm:pt>
    <dgm:pt modelId="{257F9E89-3356-41AB-97F9-33E1398C644E}" type="pres">
      <dgm:prSet presAssocID="{51DC950C-2AAF-45CE-B2A5-BCB44290C1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76381B8B-559C-45AB-8CC2-FC744FC8B929}" type="pres">
      <dgm:prSet presAssocID="{51DC950C-2AAF-45CE-B2A5-BCB44290C1BD}" presName="spaceRect" presStyleCnt="0"/>
      <dgm:spPr/>
    </dgm:pt>
    <dgm:pt modelId="{86147AD9-9F6D-478E-B2AC-34CA355BA6D6}" type="pres">
      <dgm:prSet presAssocID="{51DC950C-2AAF-45CE-B2A5-BCB44290C1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5EEBF02-389A-46B1-93DB-75FA582B4130}" srcId="{AE63AFE1-6834-4D0F-A92E-77253D15AD85}" destId="{2380E558-1C2B-4D81-8C20-9FBF4C6DA2E5}" srcOrd="0" destOrd="0" parTransId="{C6A202B0-8992-432F-B7CA-DCA13E710BD2}" sibTransId="{1B9E6965-9E1F-4188-B79F-DC71AB314D82}"/>
    <dgm:cxn modelId="{4C851962-40AB-4107-A62A-BB55AE58CD53}" type="presOf" srcId="{AE63AFE1-6834-4D0F-A92E-77253D15AD85}" destId="{CDF8E6E4-DB15-4164-85D4-5DB6FC0611F6}" srcOrd="0" destOrd="0" presId="urn:microsoft.com/office/officeart/2018/2/layout/IconLabelList"/>
    <dgm:cxn modelId="{F3A7DF50-C7E7-4E7E-8BB5-C5E15BE22B89}" type="presOf" srcId="{2380E558-1C2B-4D81-8C20-9FBF4C6DA2E5}" destId="{95D75223-FDE5-460C-A42E-4BEC6EBDE7F3}" srcOrd="0" destOrd="0" presId="urn:microsoft.com/office/officeart/2018/2/layout/IconLabelList"/>
    <dgm:cxn modelId="{941CB0D2-1FDE-4369-9356-1544B9D90E9D}" srcId="{AE63AFE1-6834-4D0F-A92E-77253D15AD85}" destId="{51DC950C-2AAF-45CE-B2A5-BCB44290C1BD}" srcOrd="1" destOrd="0" parTransId="{7ED8D532-4DC6-4F30-B8F4-8EB91E63269C}" sibTransId="{82F45FCD-5CD0-4A6B-B26A-1FD7AD765036}"/>
    <dgm:cxn modelId="{323DBEDA-E7E0-4F73-83C3-FF7737D6A033}" type="presOf" srcId="{51DC950C-2AAF-45CE-B2A5-BCB44290C1BD}" destId="{86147AD9-9F6D-478E-B2AC-34CA355BA6D6}" srcOrd="0" destOrd="0" presId="urn:microsoft.com/office/officeart/2018/2/layout/IconLabelList"/>
    <dgm:cxn modelId="{6F0D005F-7FCC-4EAE-A4CB-900361EDD9B1}" type="presParOf" srcId="{CDF8E6E4-DB15-4164-85D4-5DB6FC0611F6}" destId="{20EDD1BA-C8CD-4E4E-82B3-7674448C9783}" srcOrd="0" destOrd="0" presId="urn:microsoft.com/office/officeart/2018/2/layout/IconLabelList"/>
    <dgm:cxn modelId="{F89EE636-2213-4AE7-87C5-8C71C3C80359}" type="presParOf" srcId="{20EDD1BA-C8CD-4E4E-82B3-7674448C9783}" destId="{2810EA07-2198-4D1C-A076-B3BC9D80DEF5}" srcOrd="0" destOrd="0" presId="urn:microsoft.com/office/officeart/2018/2/layout/IconLabelList"/>
    <dgm:cxn modelId="{A075679C-D6B8-43A2-B90A-4C81FA4A99CD}" type="presParOf" srcId="{20EDD1BA-C8CD-4E4E-82B3-7674448C9783}" destId="{633A291D-811A-40C9-8FF1-A8637DFF6D70}" srcOrd="1" destOrd="0" presId="urn:microsoft.com/office/officeart/2018/2/layout/IconLabelList"/>
    <dgm:cxn modelId="{6DAE350F-5100-43F0-8C18-D9CC043CE018}" type="presParOf" srcId="{20EDD1BA-C8CD-4E4E-82B3-7674448C9783}" destId="{95D75223-FDE5-460C-A42E-4BEC6EBDE7F3}" srcOrd="2" destOrd="0" presId="urn:microsoft.com/office/officeart/2018/2/layout/IconLabelList"/>
    <dgm:cxn modelId="{CA40B080-FCD7-49E9-AD21-2CE148416013}" type="presParOf" srcId="{CDF8E6E4-DB15-4164-85D4-5DB6FC0611F6}" destId="{5F3593B5-8C18-4CE0-916A-A0977F4BECAF}" srcOrd="1" destOrd="0" presId="urn:microsoft.com/office/officeart/2018/2/layout/IconLabelList"/>
    <dgm:cxn modelId="{5918BAF2-1E1A-4D61-9EA1-B9282F8F9D0D}" type="presParOf" srcId="{CDF8E6E4-DB15-4164-85D4-5DB6FC0611F6}" destId="{A6A34C10-7BC0-491E-88C5-1D8E16E5C7AC}" srcOrd="2" destOrd="0" presId="urn:microsoft.com/office/officeart/2018/2/layout/IconLabelList"/>
    <dgm:cxn modelId="{B5FC4FD8-25EF-4261-BDFC-F6E94CB0B0D4}" type="presParOf" srcId="{A6A34C10-7BC0-491E-88C5-1D8E16E5C7AC}" destId="{257F9E89-3356-41AB-97F9-33E1398C644E}" srcOrd="0" destOrd="0" presId="urn:microsoft.com/office/officeart/2018/2/layout/IconLabelList"/>
    <dgm:cxn modelId="{3152165E-9B5F-40A0-B3CF-0F36640067E6}" type="presParOf" srcId="{A6A34C10-7BC0-491E-88C5-1D8E16E5C7AC}" destId="{76381B8B-559C-45AB-8CC2-FC744FC8B929}" srcOrd="1" destOrd="0" presId="urn:microsoft.com/office/officeart/2018/2/layout/IconLabelList"/>
    <dgm:cxn modelId="{9AD66F69-5266-44FE-9FC0-D3E813B3458A}" type="presParOf" srcId="{A6A34C10-7BC0-491E-88C5-1D8E16E5C7AC}" destId="{86147AD9-9F6D-478E-B2AC-34CA355BA6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3AFE1-6834-4D0F-A92E-77253D15AD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820968-432B-4835-A353-1FA965920D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Python programming language</a:t>
          </a:r>
        </a:p>
      </dgm:t>
    </dgm:pt>
    <dgm:pt modelId="{B63478C9-4C9A-44EB-A27C-8189B998E1CD}" type="parTrans" cxnId="{BA261481-F8D5-456B-B734-93EAF313E80A}">
      <dgm:prSet/>
      <dgm:spPr/>
      <dgm:t>
        <a:bodyPr/>
        <a:lstStyle/>
        <a:p>
          <a:endParaRPr lang="en-US"/>
        </a:p>
      </dgm:t>
    </dgm:pt>
    <dgm:pt modelId="{1D318C76-F341-4100-892B-BE97821784C6}" type="sibTrans" cxnId="{BA261481-F8D5-456B-B734-93EAF313E80A}">
      <dgm:prSet/>
      <dgm:spPr/>
      <dgm:t>
        <a:bodyPr/>
        <a:lstStyle/>
        <a:p>
          <a:endParaRPr lang="en-US"/>
        </a:p>
      </dgm:t>
    </dgm:pt>
    <dgm:pt modelId="{5A632E2F-F9A6-495F-8536-6ECD70B625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Popular libraries such as OpenCV</a:t>
          </a:r>
        </a:p>
      </dgm:t>
    </dgm:pt>
    <dgm:pt modelId="{DDB12913-2DD2-4C90-A208-E005BAF18F48}" type="parTrans" cxnId="{1007FFB6-EB68-4EE8-AA3C-6EFF0C7CB673}">
      <dgm:prSet/>
      <dgm:spPr/>
      <dgm:t>
        <a:bodyPr/>
        <a:lstStyle/>
        <a:p>
          <a:endParaRPr lang="en-US"/>
        </a:p>
      </dgm:t>
    </dgm:pt>
    <dgm:pt modelId="{6EB856E2-EE92-443A-8423-F155C97D76EA}" type="sibTrans" cxnId="{1007FFB6-EB68-4EE8-AA3C-6EFF0C7CB673}">
      <dgm:prSet/>
      <dgm:spPr/>
      <dgm:t>
        <a:bodyPr/>
        <a:lstStyle/>
        <a:p>
          <a:endParaRPr lang="en-US"/>
        </a:p>
      </dgm:t>
    </dgm:pt>
    <dgm:pt modelId="{2354579C-21EF-4D7C-A9DC-2774CB1F04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Face </a:t>
          </a:r>
          <a:r>
            <a:rPr lang="en-US" b="1" dirty="0">
              <a:latin typeface="Tw Cen MT"/>
            </a:rPr>
            <a:t>recognition</a:t>
          </a:r>
          <a:endParaRPr lang="en-US" b="1" dirty="0"/>
        </a:p>
      </dgm:t>
    </dgm:pt>
    <dgm:pt modelId="{0555123F-B3A3-4E90-A104-812178464AC5}" type="parTrans" cxnId="{2CBC0A10-63C0-4BE6-87CA-D4A81B364609}">
      <dgm:prSet/>
      <dgm:spPr/>
      <dgm:t>
        <a:bodyPr/>
        <a:lstStyle/>
        <a:p>
          <a:endParaRPr lang="en-US"/>
        </a:p>
      </dgm:t>
    </dgm:pt>
    <dgm:pt modelId="{4A2EC3C6-4EF4-4D7A-9285-FDC07CCACB3A}" type="sibTrans" cxnId="{2CBC0A10-63C0-4BE6-87CA-D4A81B364609}">
      <dgm:prSet/>
      <dgm:spPr/>
      <dgm:t>
        <a:bodyPr/>
        <a:lstStyle/>
        <a:p>
          <a:endParaRPr lang="en-US"/>
        </a:p>
      </dgm:t>
    </dgm:pt>
    <dgm:pt modelId="{F2A25239-5C27-4A48-AC48-7CCA72AE6AC7}" type="pres">
      <dgm:prSet presAssocID="{AE63AFE1-6834-4D0F-A92E-77253D15AD85}" presName="root" presStyleCnt="0">
        <dgm:presLayoutVars>
          <dgm:dir/>
          <dgm:resizeHandles val="exact"/>
        </dgm:presLayoutVars>
      </dgm:prSet>
      <dgm:spPr/>
    </dgm:pt>
    <dgm:pt modelId="{0F7B9CF0-AE8E-4D86-8529-68553D4906D4}" type="pres">
      <dgm:prSet presAssocID="{10820968-432B-4835-A353-1FA965920D10}" presName="compNode" presStyleCnt="0"/>
      <dgm:spPr/>
    </dgm:pt>
    <dgm:pt modelId="{CECAD8A5-1BF9-4366-B950-DFDFB37299CB}" type="pres">
      <dgm:prSet presAssocID="{10820968-432B-4835-A353-1FA965920D10}" presName="iconBgRect" presStyleLbl="bgShp" presStyleIdx="0" presStyleCnt="3"/>
      <dgm:spPr/>
    </dgm:pt>
    <dgm:pt modelId="{40D0BCE7-9887-467C-8DA0-EF544F47ED6D}" type="pres">
      <dgm:prSet presAssocID="{10820968-432B-4835-A353-1FA965920D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E47508E-1943-48C0-B9A6-4E8DCA7EAA8A}" type="pres">
      <dgm:prSet presAssocID="{10820968-432B-4835-A353-1FA965920D10}" presName="spaceRect" presStyleCnt="0"/>
      <dgm:spPr/>
    </dgm:pt>
    <dgm:pt modelId="{C8481FC3-F4A3-4AE8-8FB4-FACF0D9A280C}" type="pres">
      <dgm:prSet presAssocID="{10820968-432B-4835-A353-1FA965920D10}" presName="textRect" presStyleLbl="revTx" presStyleIdx="0" presStyleCnt="3">
        <dgm:presLayoutVars>
          <dgm:chMax val="1"/>
          <dgm:chPref val="1"/>
        </dgm:presLayoutVars>
      </dgm:prSet>
      <dgm:spPr/>
    </dgm:pt>
    <dgm:pt modelId="{1FCB8128-B16B-4BB1-826B-B3BC7B332D95}" type="pres">
      <dgm:prSet presAssocID="{1D318C76-F341-4100-892B-BE97821784C6}" presName="sibTrans" presStyleCnt="0"/>
      <dgm:spPr/>
    </dgm:pt>
    <dgm:pt modelId="{31C63052-CA19-4759-8A4C-3FDC7B9BE9D0}" type="pres">
      <dgm:prSet presAssocID="{5A632E2F-F9A6-495F-8536-6ECD70B625CE}" presName="compNode" presStyleCnt="0"/>
      <dgm:spPr/>
    </dgm:pt>
    <dgm:pt modelId="{DA5A7087-37C7-4DE0-B715-EADDB417C363}" type="pres">
      <dgm:prSet presAssocID="{5A632E2F-F9A6-495F-8536-6ECD70B625CE}" presName="iconBgRect" presStyleLbl="bgShp" presStyleIdx="1" presStyleCnt="3"/>
      <dgm:spPr/>
    </dgm:pt>
    <dgm:pt modelId="{4A49D9ED-456A-4FB9-B166-F208E2D550BD}" type="pres">
      <dgm:prSet presAssocID="{5A632E2F-F9A6-495F-8536-6ECD70B625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9DAA3AF-2676-4897-9131-265D79AF7150}" type="pres">
      <dgm:prSet presAssocID="{5A632E2F-F9A6-495F-8536-6ECD70B625CE}" presName="spaceRect" presStyleCnt="0"/>
      <dgm:spPr/>
    </dgm:pt>
    <dgm:pt modelId="{6F86F83D-54DB-42B8-9A3D-A90ECE18FEF3}" type="pres">
      <dgm:prSet presAssocID="{5A632E2F-F9A6-495F-8536-6ECD70B625CE}" presName="textRect" presStyleLbl="revTx" presStyleIdx="1" presStyleCnt="3">
        <dgm:presLayoutVars>
          <dgm:chMax val="1"/>
          <dgm:chPref val="1"/>
        </dgm:presLayoutVars>
      </dgm:prSet>
      <dgm:spPr/>
    </dgm:pt>
    <dgm:pt modelId="{632857C7-CAB8-44CE-9319-C2EEF9B08AE4}" type="pres">
      <dgm:prSet presAssocID="{6EB856E2-EE92-443A-8423-F155C97D76EA}" presName="sibTrans" presStyleCnt="0"/>
      <dgm:spPr/>
    </dgm:pt>
    <dgm:pt modelId="{D5496923-D1AD-4B06-AA8B-ED72C306AC92}" type="pres">
      <dgm:prSet presAssocID="{2354579C-21EF-4D7C-A9DC-2774CB1F0494}" presName="compNode" presStyleCnt="0"/>
      <dgm:spPr/>
    </dgm:pt>
    <dgm:pt modelId="{6F5AA22E-E814-46A6-85DC-135B15E5AF6D}" type="pres">
      <dgm:prSet presAssocID="{2354579C-21EF-4D7C-A9DC-2774CB1F0494}" presName="iconBgRect" presStyleLbl="bgShp" presStyleIdx="2" presStyleCnt="3"/>
      <dgm:spPr/>
    </dgm:pt>
    <dgm:pt modelId="{9D60499B-F7C5-4466-9013-2CA7CA4FB073}" type="pres">
      <dgm:prSet presAssocID="{2354579C-21EF-4D7C-A9DC-2774CB1F04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8BA0CC4D-F239-4FD3-A18F-770F3A956911}" type="pres">
      <dgm:prSet presAssocID="{2354579C-21EF-4D7C-A9DC-2774CB1F0494}" presName="spaceRect" presStyleCnt="0"/>
      <dgm:spPr/>
    </dgm:pt>
    <dgm:pt modelId="{01D7DE3E-4FD8-4C94-B29F-B24B70A2F1D0}" type="pres">
      <dgm:prSet presAssocID="{2354579C-21EF-4D7C-A9DC-2774CB1F04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BC0A10-63C0-4BE6-87CA-D4A81B364609}" srcId="{AE63AFE1-6834-4D0F-A92E-77253D15AD85}" destId="{2354579C-21EF-4D7C-A9DC-2774CB1F0494}" srcOrd="2" destOrd="0" parTransId="{0555123F-B3A3-4E90-A104-812178464AC5}" sibTransId="{4A2EC3C6-4EF4-4D7A-9285-FDC07CCACB3A}"/>
    <dgm:cxn modelId="{9B27E025-9D5E-4871-B7D0-327A514DC3AD}" type="presOf" srcId="{AE63AFE1-6834-4D0F-A92E-77253D15AD85}" destId="{F2A25239-5C27-4A48-AC48-7CCA72AE6AC7}" srcOrd="0" destOrd="0" presId="urn:microsoft.com/office/officeart/2018/5/layout/IconCircleLabelList"/>
    <dgm:cxn modelId="{353E505D-4538-4249-860A-32FCA2295F14}" type="presOf" srcId="{5A632E2F-F9A6-495F-8536-6ECD70B625CE}" destId="{6F86F83D-54DB-42B8-9A3D-A90ECE18FEF3}" srcOrd="0" destOrd="0" presId="urn:microsoft.com/office/officeart/2018/5/layout/IconCircleLabelList"/>
    <dgm:cxn modelId="{BA261481-F8D5-456B-B734-93EAF313E80A}" srcId="{AE63AFE1-6834-4D0F-A92E-77253D15AD85}" destId="{10820968-432B-4835-A353-1FA965920D10}" srcOrd="0" destOrd="0" parTransId="{B63478C9-4C9A-44EB-A27C-8189B998E1CD}" sibTransId="{1D318C76-F341-4100-892B-BE97821784C6}"/>
    <dgm:cxn modelId="{1007FFB6-EB68-4EE8-AA3C-6EFF0C7CB673}" srcId="{AE63AFE1-6834-4D0F-A92E-77253D15AD85}" destId="{5A632E2F-F9A6-495F-8536-6ECD70B625CE}" srcOrd="1" destOrd="0" parTransId="{DDB12913-2DD2-4C90-A208-E005BAF18F48}" sibTransId="{6EB856E2-EE92-443A-8423-F155C97D76EA}"/>
    <dgm:cxn modelId="{7C581DC3-F145-49C9-9F57-50528AE87BC9}" type="presOf" srcId="{10820968-432B-4835-A353-1FA965920D10}" destId="{C8481FC3-F4A3-4AE8-8FB4-FACF0D9A280C}" srcOrd="0" destOrd="0" presId="urn:microsoft.com/office/officeart/2018/5/layout/IconCircleLabelList"/>
    <dgm:cxn modelId="{425E33FC-1567-4A09-B954-9E8606B279AF}" type="presOf" srcId="{2354579C-21EF-4D7C-A9DC-2774CB1F0494}" destId="{01D7DE3E-4FD8-4C94-B29F-B24B70A2F1D0}" srcOrd="0" destOrd="0" presId="urn:microsoft.com/office/officeart/2018/5/layout/IconCircleLabelList"/>
    <dgm:cxn modelId="{7892E4B8-5A4E-4FC6-A6D2-ECEACB974F0A}" type="presParOf" srcId="{F2A25239-5C27-4A48-AC48-7CCA72AE6AC7}" destId="{0F7B9CF0-AE8E-4D86-8529-68553D4906D4}" srcOrd="0" destOrd="0" presId="urn:microsoft.com/office/officeart/2018/5/layout/IconCircleLabelList"/>
    <dgm:cxn modelId="{7F3B3526-9E11-4FC9-9FC3-1D6A93B60E3D}" type="presParOf" srcId="{0F7B9CF0-AE8E-4D86-8529-68553D4906D4}" destId="{CECAD8A5-1BF9-4366-B950-DFDFB37299CB}" srcOrd="0" destOrd="0" presId="urn:microsoft.com/office/officeart/2018/5/layout/IconCircleLabelList"/>
    <dgm:cxn modelId="{4E697990-D119-40F1-B802-81AD3454C065}" type="presParOf" srcId="{0F7B9CF0-AE8E-4D86-8529-68553D4906D4}" destId="{40D0BCE7-9887-467C-8DA0-EF544F47ED6D}" srcOrd="1" destOrd="0" presId="urn:microsoft.com/office/officeart/2018/5/layout/IconCircleLabelList"/>
    <dgm:cxn modelId="{051CB2FF-FCE7-4F02-878F-9F85C3E0E1B1}" type="presParOf" srcId="{0F7B9CF0-AE8E-4D86-8529-68553D4906D4}" destId="{DE47508E-1943-48C0-B9A6-4E8DCA7EAA8A}" srcOrd="2" destOrd="0" presId="urn:microsoft.com/office/officeart/2018/5/layout/IconCircleLabelList"/>
    <dgm:cxn modelId="{26DF82CC-D674-4270-A24B-AADD15FBC1AD}" type="presParOf" srcId="{0F7B9CF0-AE8E-4D86-8529-68553D4906D4}" destId="{C8481FC3-F4A3-4AE8-8FB4-FACF0D9A280C}" srcOrd="3" destOrd="0" presId="urn:microsoft.com/office/officeart/2018/5/layout/IconCircleLabelList"/>
    <dgm:cxn modelId="{92DDBC71-8F2E-4B02-BD8C-DEED8F4EFF37}" type="presParOf" srcId="{F2A25239-5C27-4A48-AC48-7CCA72AE6AC7}" destId="{1FCB8128-B16B-4BB1-826B-B3BC7B332D95}" srcOrd="1" destOrd="0" presId="urn:microsoft.com/office/officeart/2018/5/layout/IconCircleLabelList"/>
    <dgm:cxn modelId="{1C7BCD58-C3CD-4E8A-AB70-E4D42B8E1ED0}" type="presParOf" srcId="{F2A25239-5C27-4A48-AC48-7CCA72AE6AC7}" destId="{31C63052-CA19-4759-8A4C-3FDC7B9BE9D0}" srcOrd="2" destOrd="0" presId="urn:microsoft.com/office/officeart/2018/5/layout/IconCircleLabelList"/>
    <dgm:cxn modelId="{9E9D88EF-51E3-43C7-8AAD-55811AA7B221}" type="presParOf" srcId="{31C63052-CA19-4759-8A4C-3FDC7B9BE9D0}" destId="{DA5A7087-37C7-4DE0-B715-EADDB417C363}" srcOrd="0" destOrd="0" presId="urn:microsoft.com/office/officeart/2018/5/layout/IconCircleLabelList"/>
    <dgm:cxn modelId="{41C25C35-A0B1-406A-B6AB-EC9C8B2BDBFE}" type="presParOf" srcId="{31C63052-CA19-4759-8A4C-3FDC7B9BE9D0}" destId="{4A49D9ED-456A-4FB9-B166-F208E2D550BD}" srcOrd="1" destOrd="0" presId="urn:microsoft.com/office/officeart/2018/5/layout/IconCircleLabelList"/>
    <dgm:cxn modelId="{1A9B9F04-4651-462D-9973-2B0FE48E4EE0}" type="presParOf" srcId="{31C63052-CA19-4759-8A4C-3FDC7B9BE9D0}" destId="{79DAA3AF-2676-4897-9131-265D79AF7150}" srcOrd="2" destOrd="0" presId="urn:microsoft.com/office/officeart/2018/5/layout/IconCircleLabelList"/>
    <dgm:cxn modelId="{A740A830-5F59-4E45-A891-EEF41F9BC9F5}" type="presParOf" srcId="{31C63052-CA19-4759-8A4C-3FDC7B9BE9D0}" destId="{6F86F83D-54DB-42B8-9A3D-A90ECE18FEF3}" srcOrd="3" destOrd="0" presId="urn:microsoft.com/office/officeart/2018/5/layout/IconCircleLabelList"/>
    <dgm:cxn modelId="{D92A51ED-7404-4443-B029-D4E51C4E2763}" type="presParOf" srcId="{F2A25239-5C27-4A48-AC48-7CCA72AE6AC7}" destId="{632857C7-CAB8-44CE-9319-C2EEF9B08AE4}" srcOrd="3" destOrd="0" presId="urn:microsoft.com/office/officeart/2018/5/layout/IconCircleLabelList"/>
    <dgm:cxn modelId="{11958496-0C41-4C3B-A948-775F1933EF92}" type="presParOf" srcId="{F2A25239-5C27-4A48-AC48-7CCA72AE6AC7}" destId="{D5496923-D1AD-4B06-AA8B-ED72C306AC92}" srcOrd="4" destOrd="0" presId="urn:microsoft.com/office/officeart/2018/5/layout/IconCircleLabelList"/>
    <dgm:cxn modelId="{531761A9-4013-4E26-8323-CDF2254F6DA5}" type="presParOf" srcId="{D5496923-D1AD-4B06-AA8B-ED72C306AC92}" destId="{6F5AA22E-E814-46A6-85DC-135B15E5AF6D}" srcOrd="0" destOrd="0" presId="urn:microsoft.com/office/officeart/2018/5/layout/IconCircleLabelList"/>
    <dgm:cxn modelId="{86EDB599-FA52-4D8B-A4C9-3311A1735E07}" type="presParOf" srcId="{D5496923-D1AD-4B06-AA8B-ED72C306AC92}" destId="{9D60499B-F7C5-4466-9013-2CA7CA4FB073}" srcOrd="1" destOrd="0" presId="urn:microsoft.com/office/officeart/2018/5/layout/IconCircleLabelList"/>
    <dgm:cxn modelId="{AD68A127-71A0-48B7-B7D6-2F2B44192A0F}" type="presParOf" srcId="{D5496923-D1AD-4B06-AA8B-ED72C306AC92}" destId="{8BA0CC4D-F239-4FD3-A18F-770F3A956911}" srcOrd="2" destOrd="0" presId="urn:microsoft.com/office/officeart/2018/5/layout/IconCircleLabelList"/>
    <dgm:cxn modelId="{ED050E23-732D-4BCF-AC6A-E6862AF7C2DB}" type="presParOf" srcId="{D5496923-D1AD-4B06-AA8B-ED72C306AC92}" destId="{01D7DE3E-4FD8-4C94-B29F-B24B70A2F1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3AFE1-6834-4D0F-A92E-77253D15AD8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54579C-21EF-4D7C-A9DC-2774CB1F0494}">
      <dgm:prSet phldr="0"/>
      <dgm:spPr/>
      <dgm:t>
        <a:bodyPr/>
        <a:lstStyle/>
        <a:p>
          <a:pPr>
            <a:defRPr cap="all"/>
          </a:pPr>
          <a:r>
            <a:rPr lang="en-US" b="1">
              <a:latin typeface="Tw Cen MT"/>
            </a:rPr>
            <a:t>MYSQL</a:t>
          </a:r>
          <a:endParaRPr lang="en-US" b="1"/>
        </a:p>
      </dgm:t>
    </dgm:pt>
    <dgm:pt modelId="{0555123F-B3A3-4E90-A104-812178464AC5}" type="parTrans" cxnId="{2CBC0A10-63C0-4BE6-87CA-D4A81B364609}">
      <dgm:prSet/>
      <dgm:spPr/>
      <dgm:t>
        <a:bodyPr/>
        <a:lstStyle/>
        <a:p>
          <a:endParaRPr lang="en-US"/>
        </a:p>
      </dgm:t>
    </dgm:pt>
    <dgm:pt modelId="{4A2EC3C6-4EF4-4D7A-9285-FDC07CCACB3A}" type="sibTrans" cxnId="{2CBC0A10-63C0-4BE6-87CA-D4A81B364609}">
      <dgm:prSet/>
      <dgm:spPr/>
      <dgm:t>
        <a:bodyPr/>
        <a:lstStyle/>
        <a:p>
          <a:endParaRPr lang="en-US"/>
        </a:p>
      </dgm:t>
    </dgm:pt>
    <dgm:pt modelId="{7768C847-D689-4A93-BD0F-7980D6F2A8F1}">
      <dgm:prSet phldr="0"/>
      <dgm:spPr/>
      <dgm:t>
        <a:bodyPr/>
        <a:lstStyle/>
        <a:p>
          <a:pPr>
            <a:defRPr cap="all"/>
          </a:pPr>
          <a:r>
            <a:rPr lang="en-US" b="1">
              <a:latin typeface="Tw Cen MT"/>
            </a:rPr>
            <a:t>MsExcel</a:t>
          </a:r>
        </a:p>
      </dgm:t>
    </dgm:pt>
    <dgm:pt modelId="{EDCE548D-D03F-4EEA-9EDD-F2E5506FF7AC}" type="parTrans" cxnId="{9507870E-BA86-4E3D-AF8B-BD8EB74F4D19}">
      <dgm:prSet/>
      <dgm:spPr/>
    </dgm:pt>
    <dgm:pt modelId="{C708FF5F-42D6-4DF2-A280-B650A5357606}" type="sibTrans" cxnId="{9507870E-BA86-4E3D-AF8B-BD8EB74F4D19}">
      <dgm:prSet/>
      <dgm:spPr/>
    </dgm:pt>
    <dgm:pt modelId="{96091361-28F2-41A3-9C69-044261EEB04F}" type="pres">
      <dgm:prSet presAssocID="{AE63AFE1-6834-4D0F-A92E-77253D15AD85}" presName="diagram" presStyleCnt="0">
        <dgm:presLayoutVars>
          <dgm:dir/>
          <dgm:resizeHandles val="exact"/>
        </dgm:presLayoutVars>
      </dgm:prSet>
      <dgm:spPr/>
    </dgm:pt>
    <dgm:pt modelId="{83C5ADDD-BB40-4ED8-B932-D874E2715C33}" type="pres">
      <dgm:prSet presAssocID="{2354579C-21EF-4D7C-A9DC-2774CB1F0494}" presName="node" presStyleLbl="node1" presStyleIdx="0" presStyleCnt="2">
        <dgm:presLayoutVars>
          <dgm:bulletEnabled val="1"/>
        </dgm:presLayoutVars>
      </dgm:prSet>
      <dgm:spPr/>
    </dgm:pt>
    <dgm:pt modelId="{00662F07-AC20-4EF0-89D8-D71B45654EC4}" type="pres">
      <dgm:prSet presAssocID="{4A2EC3C6-4EF4-4D7A-9285-FDC07CCACB3A}" presName="sibTrans" presStyleCnt="0"/>
      <dgm:spPr/>
    </dgm:pt>
    <dgm:pt modelId="{1126FFB4-EB9E-4CCD-A2F5-668522887C9C}" type="pres">
      <dgm:prSet presAssocID="{7768C847-D689-4A93-BD0F-7980D6F2A8F1}" presName="node" presStyleLbl="node1" presStyleIdx="1" presStyleCnt="2">
        <dgm:presLayoutVars>
          <dgm:bulletEnabled val="1"/>
        </dgm:presLayoutVars>
      </dgm:prSet>
      <dgm:spPr/>
    </dgm:pt>
  </dgm:ptLst>
  <dgm:cxnLst>
    <dgm:cxn modelId="{9507870E-BA86-4E3D-AF8B-BD8EB74F4D19}" srcId="{AE63AFE1-6834-4D0F-A92E-77253D15AD85}" destId="{7768C847-D689-4A93-BD0F-7980D6F2A8F1}" srcOrd="1" destOrd="0" parTransId="{EDCE548D-D03F-4EEA-9EDD-F2E5506FF7AC}" sibTransId="{C708FF5F-42D6-4DF2-A280-B650A5357606}"/>
    <dgm:cxn modelId="{2CBC0A10-63C0-4BE6-87CA-D4A81B364609}" srcId="{AE63AFE1-6834-4D0F-A92E-77253D15AD85}" destId="{2354579C-21EF-4D7C-A9DC-2774CB1F0494}" srcOrd="0" destOrd="0" parTransId="{0555123F-B3A3-4E90-A104-812178464AC5}" sibTransId="{4A2EC3C6-4EF4-4D7A-9285-FDC07CCACB3A}"/>
    <dgm:cxn modelId="{ED99AD12-4764-49BC-BEAB-B83BFC2BF987}" type="presOf" srcId="{AE63AFE1-6834-4D0F-A92E-77253D15AD85}" destId="{96091361-28F2-41A3-9C69-044261EEB04F}" srcOrd="0" destOrd="0" presId="urn:microsoft.com/office/officeart/2005/8/layout/default"/>
    <dgm:cxn modelId="{0EBE3920-6611-4FE9-926B-C86201661AB7}" type="presOf" srcId="{2354579C-21EF-4D7C-A9DC-2774CB1F0494}" destId="{83C5ADDD-BB40-4ED8-B932-D874E2715C33}" srcOrd="0" destOrd="0" presId="urn:microsoft.com/office/officeart/2005/8/layout/default"/>
    <dgm:cxn modelId="{2E9FCD6D-30EB-41FC-B57F-32812596DB50}" type="presOf" srcId="{7768C847-D689-4A93-BD0F-7980D6F2A8F1}" destId="{1126FFB4-EB9E-4CCD-A2F5-668522887C9C}" srcOrd="0" destOrd="0" presId="urn:microsoft.com/office/officeart/2005/8/layout/default"/>
    <dgm:cxn modelId="{451567E7-6DED-4261-98D0-83F8B3FD1A9B}" type="presParOf" srcId="{96091361-28F2-41A3-9C69-044261EEB04F}" destId="{83C5ADDD-BB40-4ED8-B932-D874E2715C33}" srcOrd="0" destOrd="0" presId="urn:microsoft.com/office/officeart/2005/8/layout/default"/>
    <dgm:cxn modelId="{B576F38C-6807-40B7-9989-C0EE4A16AC02}" type="presParOf" srcId="{96091361-28F2-41A3-9C69-044261EEB04F}" destId="{00662F07-AC20-4EF0-89D8-D71B45654EC4}" srcOrd="1" destOrd="0" presId="urn:microsoft.com/office/officeart/2005/8/layout/default"/>
    <dgm:cxn modelId="{DC9E7395-55DA-445A-9B32-BD41C4EA7EF6}" type="presParOf" srcId="{96091361-28F2-41A3-9C69-044261EEB04F}" destId="{1126FFB4-EB9E-4CCD-A2F5-668522887C9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57220-E3CF-4C71-9CB3-18B95E385AF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22407F5-75B3-4A8B-BD30-F15CCB24EA8C}">
      <dgm:prSet/>
      <dgm:spPr/>
      <dgm:t>
        <a:bodyPr/>
        <a:lstStyle/>
        <a:p>
          <a:r>
            <a:rPr lang="en-US" b="1"/>
            <a:t>Face Detection:</a:t>
          </a:r>
          <a:r>
            <a:rPr lang="en-US"/>
            <a:t> Use a face detection algorithm/library like OpenCV, Dlib, or MTCNN to locate and extract faces from images or video frames.</a:t>
          </a:r>
        </a:p>
      </dgm:t>
    </dgm:pt>
    <dgm:pt modelId="{93C0AEEE-9B6B-4ECA-AE2D-D6413508ED49}" type="parTrans" cxnId="{7825C3E2-512F-4881-BFDD-787A36308316}">
      <dgm:prSet/>
      <dgm:spPr/>
      <dgm:t>
        <a:bodyPr/>
        <a:lstStyle/>
        <a:p>
          <a:endParaRPr lang="en-US"/>
        </a:p>
      </dgm:t>
    </dgm:pt>
    <dgm:pt modelId="{4B7B57D3-08C3-4965-B18E-CDCBE96F80DE}" type="sibTrans" cxnId="{7825C3E2-512F-4881-BFDD-787A36308316}">
      <dgm:prSet/>
      <dgm:spPr/>
      <dgm:t>
        <a:bodyPr/>
        <a:lstStyle/>
        <a:p>
          <a:endParaRPr lang="en-US"/>
        </a:p>
      </dgm:t>
    </dgm:pt>
    <dgm:pt modelId="{5EDF6453-0881-4A98-A4BE-B898E40057FC}">
      <dgm:prSet/>
      <dgm:spPr/>
      <dgm:t>
        <a:bodyPr/>
        <a:lstStyle/>
        <a:p>
          <a:r>
            <a:rPr lang="en-US" b="1"/>
            <a:t>Face Recognition:</a:t>
          </a:r>
          <a:r>
            <a:rPr lang="en-US"/>
            <a:t> Employ a face recognition library like OpenCV, dlib, or Face_recognition to identify and recognize individual faces from the detected face images.</a:t>
          </a:r>
        </a:p>
      </dgm:t>
    </dgm:pt>
    <dgm:pt modelId="{050A45CE-25C5-4B67-B53F-11076FEB7127}" type="parTrans" cxnId="{E6BB923C-6292-49E5-850B-D06E5969FC9C}">
      <dgm:prSet/>
      <dgm:spPr/>
      <dgm:t>
        <a:bodyPr/>
        <a:lstStyle/>
        <a:p>
          <a:endParaRPr lang="en-US"/>
        </a:p>
      </dgm:t>
    </dgm:pt>
    <dgm:pt modelId="{A40C1370-D945-4FF2-8A6E-AD8A8F4DBEF9}" type="sibTrans" cxnId="{E6BB923C-6292-49E5-850B-D06E5969FC9C}">
      <dgm:prSet/>
      <dgm:spPr/>
      <dgm:t>
        <a:bodyPr/>
        <a:lstStyle/>
        <a:p>
          <a:endParaRPr lang="en-US"/>
        </a:p>
      </dgm:t>
    </dgm:pt>
    <dgm:pt modelId="{4AC6D5DA-2544-476B-B662-EFCB124B2311}">
      <dgm:prSet/>
      <dgm:spPr/>
      <dgm:t>
        <a:bodyPr/>
        <a:lstStyle/>
        <a:p>
          <a:r>
            <a:rPr lang="en-US" b="1"/>
            <a:t>Machine Learning Models</a:t>
          </a:r>
          <a:r>
            <a:rPr lang="en-US"/>
            <a:t>: Train machine learning models, such as support vector machines (SVM) or deep learning models (e.g., Convolutional Neural Networks or CNNs), to improve face recognition accuracy.</a:t>
          </a:r>
        </a:p>
      </dgm:t>
    </dgm:pt>
    <dgm:pt modelId="{327A2DBE-D020-417C-BE6F-D925D0691511}" type="parTrans" cxnId="{39F787B3-CC44-43CB-A276-5BBBBFCD47D2}">
      <dgm:prSet/>
      <dgm:spPr/>
      <dgm:t>
        <a:bodyPr/>
        <a:lstStyle/>
        <a:p>
          <a:endParaRPr lang="en-US"/>
        </a:p>
      </dgm:t>
    </dgm:pt>
    <dgm:pt modelId="{A198CAC6-E58D-4D68-90DD-E2657F2C8D71}" type="sibTrans" cxnId="{39F787B3-CC44-43CB-A276-5BBBBFCD47D2}">
      <dgm:prSet/>
      <dgm:spPr/>
      <dgm:t>
        <a:bodyPr/>
        <a:lstStyle/>
        <a:p>
          <a:endParaRPr lang="en-US"/>
        </a:p>
      </dgm:t>
    </dgm:pt>
    <dgm:pt modelId="{4D60386F-4E57-434B-BB28-8559B9E9D34C}" type="pres">
      <dgm:prSet presAssocID="{9D757220-E3CF-4C71-9CB3-18B95E385AF7}" presName="vert0" presStyleCnt="0">
        <dgm:presLayoutVars>
          <dgm:dir/>
          <dgm:animOne val="branch"/>
          <dgm:animLvl val="lvl"/>
        </dgm:presLayoutVars>
      </dgm:prSet>
      <dgm:spPr/>
    </dgm:pt>
    <dgm:pt modelId="{78EE28F1-CBDD-4ADB-8B6B-D7C508C7F026}" type="pres">
      <dgm:prSet presAssocID="{F22407F5-75B3-4A8B-BD30-F15CCB24EA8C}" presName="thickLine" presStyleLbl="alignNode1" presStyleIdx="0" presStyleCnt="3"/>
      <dgm:spPr/>
    </dgm:pt>
    <dgm:pt modelId="{A0DAF0AB-26B5-41F6-99C5-F9122E1BB8B4}" type="pres">
      <dgm:prSet presAssocID="{F22407F5-75B3-4A8B-BD30-F15CCB24EA8C}" presName="horz1" presStyleCnt="0"/>
      <dgm:spPr/>
    </dgm:pt>
    <dgm:pt modelId="{2FC11317-4485-47C1-8982-37FA20225818}" type="pres">
      <dgm:prSet presAssocID="{F22407F5-75B3-4A8B-BD30-F15CCB24EA8C}" presName="tx1" presStyleLbl="revTx" presStyleIdx="0" presStyleCnt="3"/>
      <dgm:spPr/>
    </dgm:pt>
    <dgm:pt modelId="{4DCD58FB-F8CE-489E-B550-32FFACEFE7A7}" type="pres">
      <dgm:prSet presAssocID="{F22407F5-75B3-4A8B-BD30-F15CCB24EA8C}" presName="vert1" presStyleCnt="0"/>
      <dgm:spPr/>
    </dgm:pt>
    <dgm:pt modelId="{40CE822E-1971-44AF-B43E-609BE4F021D3}" type="pres">
      <dgm:prSet presAssocID="{5EDF6453-0881-4A98-A4BE-B898E40057FC}" presName="thickLine" presStyleLbl="alignNode1" presStyleIdx="1" presStyleCnt="3"/>
      <dgm:spPr/>
    </dgm:pt>
    <dgm:pt modelId="{E4098C76-CF3E-4722-A9EE-CBE21B166F84}" type="pres">
      <dgm:prSet presAssocID="{5EDF6453-0881-4A98-A4BE-B898E40057FC}" presName="horz1" presStyleCnt="0"/>
      <dgm:spPr/>
    </dgm:pt>
    <dgm:pt modelId="{014A55AE-DEA4-46A2-ACB9-9AA4ACB23C73}" type="pres">
      <dgm:prSet presAssocID="{5EDF6453-0881-4A98-A4BE-B898E40057FC}" presName="tx1" presStyleLbl="revTx" presStyleIdx="1" presStyleCnt="3"/>
      <dgm:spPr/>
    </dgm:pt>
    <dgm:pt modelId="{EB4D23E5-FA7A-4E5A-864E-5EE856BD5510}" type="pres">
      <dgm:prSet presAssocID="{5EDF6453-0881-4A98-A4BE-B898E40057FC}" presName="vert1" presStyleCnt="0"/>
      <dgm:spPr/>
    </dgm:pt>
    <dgm:pt modelId="{1B6C7562-ECE6-4B2F-93AA-11E04A6FBA54}" type="pres">
      <dgm:prSet presAssocID="{4AC6D5DA-2544-476B-B662-EFCB124B2311}" presName="thickLine" presStyleLbl="alignNode1" presStyleIdx="2" presStyleCnt="3"/>
      <dgm:spPr/>
    </dgm:pt>
    <dgm:pt modelId="{58D2B01B-0D0E-44A3-984B-2FA4BDB5C5AA}" type="pres">
      <dgm:prSet presAssocID="{4AC6D5DA-2544-476B-B662-EFCB124B2311}" presName="horz1" presStyleCnt="0"/>
      <dgm:spPr/>
    </dgm:pt>
    <dgm:pt modelId="{5DE13E38-2BB2-46A1-8A4D-4F8666BA403E}" type="pres">
      <dgm:prSet presAssocID="{4AC6D5DA-2544-476B-B662-EFCB124B2311}" presName="tx1" presStyleLbl="revTx" presStyleIdx="2" presStyleCnt="3"/>
      <dgm:spPr/>
    </dgm:pt>
    <dgm:pt modelId="{BD582948-9D9D-4078-AB4B-6D0F19DA3089}" type="pres">
      <dgm:prSet presAssocID="{4AC6D5DA-2544-476B-B662-EFCB124B2311}" presName="vert1" presStyleCnt="0"/>
      <dgm:spPr/>
    </dgm:pt>
  </dgm:ptLst>
  <dgm:cxnLst>
    <dgm:cxn modelId="{CB634308-1691-4C12-911A-9CBCABA7CDE4}" type="presOf" srcId="{5EDF6453-0881-4A98-A4BE-B898E40057FC}" destId="{014A55AE-DEA4-46A2-ACB9-9AA4ACB23C73}" srcOrd="0" destOrd="0" presId="urn:microsoft.com/office/officeart/2008/layout/LinedList"/>
    <dgm:cxn modelId="{E6BB923C-6292-49E5-850B-D06E5969FC9C}" srcId="{9D757220-E3CF-4C71-9CB3-18B95E385AF7}" destId="{5EDF6453-0881-4A98-A4BE-B898E40057FC}" srcOrd="1" destOrd="0" parTransId="{050A45CE-25C5-4B67-B53F-11076FEB7127}" sibTransId="{A40C1370-D945-4FF2-8A6E-AD8A8F4DBEF9}"/>
    <dgm:cxn modelId="{AADE8593-E7A4-4492-A7FC-9B41D110034C}" type="presOf" srcId="{9D757220-E3CF-4C71-9CB3-18B95E385AF7}" destId="{4D60386F-4E57-434B-BB28-8559B9E9D34C}" srcOrd="0" destOrd="0" presId="urn:microsoft.com/office/officeart/2008/layout/LinedList"/>
    <dgm:cxn modelId="{7A823EAE-F4B5-49AF-A3BD-D8A3738FFC13}" type="presOf" srcId="{F22407F5-75B3-4A8B-BD30-F15CCB24EA8C}" destId="{2FC11317-4485-47C1-8982-37FA20225818}" srcOrd="0" destOrd="0" presId="urn:microsoft.com/office/officeart/2008/layout/LinedList"/>
    <dgm:cxn modelId="{39F787B3-CC44-43CB-A276-5BBBBFCD47D2}" srcId="{9D757220-E3CF-4C71-9CB3-18B95E385AF7}" destId="{4AC6D5DA-2544-476B-B662-EFCB124B2311}" srcOrd="2" destOrd="0" parTransId="{327A2DBE-D020-417C-BE6F-D925D0691511}" sibTransId="{A198CAC6-E58D-4D68-90DD-E2657F2C8D71}"/>
    <dgm:cxn modelId="{8050BBDC-B869-492B-8B74-C917703D3D70}" type="presOf" srcId="{4AC6D5DA-2544-476B-B662-EFCB124B2311}" destId="{5DE13E38-2BB2-46A1-8A4D-4F8666BA403E}" srcOrd="0" destOrd="0" presId="urn:microsoft.com/office/officeart/2008/layout/LinedList"/>
    <dgm:cxn modelId="{7825C3E2-512F-4881-BFDD-787A36308316}" srcId="{9D757220-E3CF-4C71-9CB3-18B95E385AF7}" destId="{F22407F5-75B3-4A8B-BD30-F15CCB24EA8C}" srcOrd="0" destOrd="0" parTransId="{93C0AEEE-9B6B-4ECA-AE2D-D6413508ED49}" sibTransId="{4B7B57D3-08C3-4965-B18E-CDCBE96F80DE}"/>
    <dgm:cxn modelId="{AB7FC399-0ACD-4249-9AFE-912A83464092}" type="presParOf" srcId="{4D60386F-4E57-434B-BB28-8559B9E9D34C}" destId="{78EE28F1-CBDD-4ADB-8B6B-D7C508C7F026}" srcOrd="0" destOrd="0" presId="urn:microsoft.com/office/officeart/2008/layout/LinedList"/>
    <dgm:cxn modelId="{8457C7A3-E9CC-49D2-B159-7A1AAC1EEEF0}" type="presParOf" srcId="{4D60386F-4E57-434B-BB28-8559B9E9D34C}" destId="{A0DAF0AB-26B5-41F6-99C5-F9122E1BB8B4}" srcOrd="1" destOrd="0" presId="urn:microsoft.com/office/officeart/2008/layout/LinedList"/>
    <dgm:cxn modelId="{0C59D67E-4EA9-40A6-9915-CCFAE91CBB9C}" type="presParOf" srcId="{A0DAF0AB-26B5-41F6-99C5-F9122E1BB8B4}" destId="{2FC11317-4485-47C1-8982-37FA20225818}" srcOrd="0" destOrd="0" presId="urn:microsoft.com/office/officeart/2008/layout/LinedList"/>
    <dgm:cxn modelId="{6C774548-5C04-46E8-A785-4C93F6F4660D}" type="presParOf" srcId="{A0DAF0AB-26B5-41F6-99C5-F9122E1BB8B4}" destId="{4DCD58FB-F8CE-489E-B550-32FFACEFE7A7}" srcOrd="1" destOrd="0" presId="urn:microsoft.com/office/officeart/2008/layout/LinedList"/>
    <dgm:cxn modelId="{0363CBFE-8BC5-4BBA-936D-417275C29AB3}" type="presParOf" srcId="{4D60386F-4E57-434B-BB28-8559B9E9D34C}" destId="{40CE822E-1971-44AF-B43E-609BE4F021D3}" srcOrd="2" destOrd="0" presId="urn:microsoft.com/office/officeart/2008/layout/LinedList"/>
    <dgm:cxn modelId="{BB4772B4-9B5A-4105-83B6-D194FC616C2F}" type="presParOf" srcId="{4D60386F-4E57-434B-BB28-8559B9E9D34C}" destId="{E4098C76-CF3E-4722-A9EE-CBE21B166F84}" srcOrd="3" destOrd="0" presId="urn:microsoft.com/office/officeart/2008/layout/LinedList"/>
    <dgm:cxn modelId="{C731C97B-CDA1-459D-AE5E-B2CDE5806B67}" type="presParOf" srcId="{E4098C76-CF3E-4722-A9EE-CBE21B166F84}" destId="{014A55AE-DEA4-46A2-ACB9-9AA4ACB23C73}" srcOrd="0" destOrd="0" presId="urn:microsoft.com/office/officeart/2008/layout/LinedList"/>
    <dgm:cxn modelId="{457C9E99-AFC4-4191-A68F-ADB5F7AD4B65}" type="presParOf" srcId="{E4098C76-CF3E-4722-A9EE-CBE21B166F84}" destId="{EB4D23E5-FA7A-4E5A-864E-5EE856BD5510}" srcOrd="1" destOrd="0" presId="urn:microsoft.com/office/officeart/2008/layout/LinedList"/>
    <dgm:cxn modelId="{2A36F001-808B-4022-9A26-EC7FBBD89FC5}" type="presParOf" srcId="{4D60386F-4E57-434B-BB28-8559B9E9D34C}" destId="{1B6C7562-ECE6-4B2F-93AA-11E04A6FBA54}" srcOrd="4" destOrd="0" presId="urn:microsoft.com/office/officeart/2008/layout/LinedList"/>
    <dgm:cxn modelId="{AF50E31B-02A1-49DE-A586-57B3E32D21BF}" type="presParOf" srcId="{4D60386F-4E57-434B-BB28-8559B9E9D34C}" destId="{58D2B01B-0D0E-44A3-984B-2FA4BDB5C5AA}" srcOrd="5" destOrd="0" presId="urn:microsoft.com/office/officeart/2008/layout/LinedList"/>
    <dgm:cxn modelId="{832AC3E5-D390-4582-A6F1-4172B431128A}" type="presParOf" srcId="{58D2B01B-0D0E-44A3-984B-2FA4BDB5C5AA}" destId="{5DE13E38-2BB2-46A1-8A4D-4F8666BA403E}" srcOrd="0" destOrd="0" presId="urn:microsoft.com/office/officeart/2008/layout/LinedList"/>
    <dgm:cxn modelId="{9E20C780-C961-4634-B51B-809863C10F12}" type="presParOf" srcId="{58D2B01B-0D0E-44A3-984B-2FA4BDB5C5AA}" destId="{BD582948-9D9D-4078-AB4B-6D0F19DA30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0EA07-2198-4D1C-A076-B3BC9D80DEF5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75223-FDE5-460C-A42E-4BEC6EBDE7F3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Tw Cen MT"/>
            </a:rPr>
            <a:t>Mobile Device</a:t>
          </a:r>
          <a:endParaRPr lang="en-US" sz="4200" kern="1200"/>
        </a:p>
      </dsp:txBody>
      <dsp:txXfrm>
        <a:off x="765914" y="2943510"/>
        <a:ext cx="4320000" cy="720000"/>
      </dsp:txXfrm>
    </dsp:sp>
    <dsp:sp modelId="{257F9E89-3356-41AB-97F9-33E1398C644E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47AD9-9F6D-478E-B2AC-34CA355BA6D6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Tw Cen MT"/>
            </a:rPr>
            <a:t>Webcam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AD8A5-1BF9-4366-B950-DFDFB37299CB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0BCE7-9887-467C-8DA0-EF544F47ED6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81FC3-F4A3-4AE8-8FB4-FACF0D9A280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Python programming language</a:t>
          </a:r>
        </a:p>
      </dsp:txBody>
      <dsp:txXfrm>
        <a:off x="93445" y="3018902"/>
        <a:ext cx="3206250" cy="720000"/>
      </dsp:txXfrm>
    </dsp:sp>
    <dsp:sp modelId="{DA5A7087-37C7-4DE0-B715-EADDB417C363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9D9ED-456A-4FB9-B166-F208E2D550B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6F83D-54DB-42B8-9A3D-A90ECE18FEF3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Popular libraries such as OpenCV</a:t>
          </a:r>
        </a:p>
      </dsp:txBody>
      <dsp:txXfrm>
        <a:off x="3860789" y="3018902"/>
        <a:ext cx="3206250" cy="720000"/>
      </dsp:txXfrm>
    </dsp:sp>
    <dsp:sp modelId="{6F5AA22E-E814-46A6-85DC-135B15E5AF6D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0499B-F7C5-4466-9013-2CA7CA4FB073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7DE3E-4FD8-4C94-B29F-B24B70A2F1D0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Face </a:t>
          </a:r>
          <a:r>
            <a:rPr lang="en-US" sz="2100" b="1" kern="1200" dirty="0">
              <a:latin typeface="Tw Cen MT"/>
            </a:rPr>
            <a:t>recognition</a:t>
          </a:r>
          <a:endParaRPr lang="en-US" sz="2100" b="1" kern="1200" dirty="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5ADDD-BB40-4ED8-B932-D874E2715C33}">
      <dsp:nvSpPr>
        <dsp:cNvPr id="0" name=""/>
        <dsp:cNvSpPr/>
      </dsp:nvSpPr>
      <dsp:spPr>
        <a:xfrm>
          <a:off x="1333" y="5356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500" b="1" kern="1200">
              <a:latin typeface="Tw Cen MT"/>
            </a:rPr>
            <a:t>MYSQL</a:t>
          </a:r>
          <a:endParaRPr lang="en-US" sz="6500" b="1" kern="1200"/>
        </a:p>
      </dsp:txBody>
      <dsp:txXfrm>
        <a:off x="1333" y="535665"/>
        <a:ext cx="5202457" cy="3121474"/>
      </dsp:txXfrm>
    </dsp:sp>
    <dsp:sp modelId="{1126FFB4-EB9E-4CCD-A2F5-668522887C9C}">
      <dsp:nvSpPr>
        <dsp:cNvPr id="0" name=""/>
        <dsp:cNvSpPr/>
      </dsp:nvSpPr>
      <dsp:spPr>
        <a:xfrm>
          <a:off x="5724037" y="535665"/>
          <a:ext cx="5202457" cy="3121474"/>
        </a:xfrm>
        <a:prstGeom prst="rect">
          <a:avLst/>
        </a:prstGeom>
        <a:solidFill>
          <a:schemeClr val="accent2">
            <a:hueOff val="1007463"/>
            <a:satOff val="-6109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500" b="1" kern="1200">
              <a:latin typeface="Tw Cen MT"/>
            </a:rPr>
            <a:t>MsExcel</a:t>
          </a:r>
        </a:p>
      </dsp:txBody>
      <dsp:txXfrm>
        <a:off x="5724037" y="535665"/>
        <a:ext cx="5202457" cy="3121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E28F1-CBDD-4ADB-8B6B-D7C508C7F026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11317-4485-47C1-8982-37FA20225818}">
      <dsp:nvSpPr>
        <dsp:cNvPr id="0" name=""/>
        <dsp:cNvSpPr/>
      </dsp:nvSpPr>
      <dsp:spPr>
        <a:xfrm>
          <a:off x="0" y="2047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Face Detection:</a:t>
          </a:r>
          <a:r>
            <a:rPr lang="en-US" sz="2600" kern="1200"/>
            <a:t> Use a face detection algorithm/library like OpenCV, Dlib, or MTCNN to locate and extract faces from images or video frames.</a:t>
          </a:r>
        </a:p>
      </dsp:txBody>
      <dsp:txXfrm>
        <a:off x="0" y="2047"/>
        <a:ext cx="10927829" cy="1396236"/>
      </dsp:txXfrm>
    </dsp:sp>
    <dsp:sp modelId="{40CE822E-1971-44AF-B43E-609BE4F021D3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A55AE-DEA4-46A2-ACB9-9AA4ACB23C73}">
      <dsp:nvSpPr>
        <dsp:cNvPr id="0" name=""/>
        <dsp:cNvSpPr/>
      </dsp:nvSpPr>
      <dsp:spPr>
        <a:xfrm>
          <a:off x="0" y="1398284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Face Recognition:</a:t>
          </a:r>
          <a:r>
            <a:rPr lang="en-US" sz="2600" kern="1200"/>
            <a:t> Employ a face recognition library like OpenCV, dlib, or Face_recognition to identify and recognize individual faces from the detected face images.</a:t>
          </a:r>
        </a:p>
      </dsp:txBody>
      <dsp:txXfrm>
        <a:off x="0" y="1398284"/>
        <a:ext cx="10927829" cy="1396236"/>
      </dsp:txXfrm>
    </dsp:sp>
    <dsp:sp modelId="{1B6C7562-ECE6-4B2F-93AA-11E04A6FBA54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13E38-2BB2-46A1-8A4D-4F8666BA403E}">
      <dsp:nvSpPr>
        <dsp:cNvPr id="0" name=""/>
        <dsp:cNvSpPr/>
      </dsp:nvSpPr>
      <dsp:spPr>
        <a:xfrm>
          <a:off x="0" y="2794520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Machine Learning Models</a:t>
          </a:r>
          <a:r>
            <a:rPr lang="en-US" sz="2600" kern="1200"/>
            <a:t>: Train machine learning models, such as support vector machines (SVM) or deep learning models (e.g., Convolutional Neural Networks or CNNs), to improve face recognition accuracy.</a:t>
          </a:r>
        </a:p>
      </dsp:txBody>
      <dsp:txXfrm>
        <a:off x="0" y="2794520"/>
        <a:ext cx="10927829" cy="1396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7" y="956850"/>
            <a:ext cx="6336183" cy="294964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Automatic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Attendance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System By face recognition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person with a face id&#10;&#10;Description automatically generated">
            <a:extLst>
              <a:ext uri="{FF2B5EF4-FFF2-40B4-BE49-F238E27FC236}">
                <a16:creationId xmlns:a16="http://schemas.microsoft.com/office/drawing/2014/main" id="{CD44E229-670F-BE71-6181-04B11CA77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6" r="39577" b="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3EDFF-CD19-9F7A-0B50-DEF5E427EFF6}"/>
              </a:ext>
            </a:extLst>
          </p:cNvPr>
          <p:cNvSpPr txBox="1"/>
          <p:nvPr/>
        </p:nvSpPr>
        <p:spPr>
          <a:xfrm>
            <a:off x="909571" y="4491506"/>
            <a:ext cx="574183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/>
                <a:cs typeface="Segoe UI Light"/>
              </a:rPr>
              <a:t>By Group 4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Segoe UI Light"/>
              </a:rPr>
              <a:t>Mohammad Faizan (100886493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Segoe UI Light"/>
              </a:rPr>
              <a:t>Kunal Krishan Sharma (100938687)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Segoe UI Light"/>
              </a:rPr>
              <a:t>Vandana Patter (100941405)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Segoe UI Light"/>
              </a:rPr>
              <a:t>Sanjay Kumar (100942249)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Segoe UI Light"/>
              </a:rPr>
              <a:t>Princeton (100934567)</a:t>
            </a:r>
          </a:p>
          <a:p>
            <a:endParaRPr lang="en-US" dirty="0">
              <a:solidFill>
                <a:schemeClr val="bg1"/>
              </a:solidFill>
              <a:latin typeface="Arial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looking at a screen&#10;&#10;Description automatically generated">
            <a:extLst>
              <a:ext uri="{FF2B5EF4-FFF2-40B4-BE49-F238E27FC236}">
                <a16:creationId xmlns:a16="http://schemas.microsoft.com/office/drawing/2014/main" id="{6CC9322C-BB10-A1CC-D4C6-6061DFEBE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29" y="365125"/>
            <a:ext cx="4144160" cy="110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244" y="1833188"/>
            <a:ext cx="4305145" cy="4547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/>
                <a:cs typeface="Arial"/>
              </a:rPr>
              <a:t>Face recognition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is a step further to face detection. In face detection, we only detect the location of the human face in an image but in face recognition, we make a system that can identify humans.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It can also be stated as, "Face recognition is a broad challenge of verifying or identifying people in pictures or videos. Big tech giants are still working to make a faster and more accurate face recognition model."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03" y="2422094"/>
            <a:ext cx="3201366" cy="15522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Project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/>
              <a:t>stages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 panose="02070309020205020404" pitchFamily="49" charset="0"/>
              <a:buChar char="•"/>
            </a:pPr>
            <a:r>
              <a:rPr lang="en-US" sz="2000" b="1" dirty="0">
                <a:solidFill>
                  <a:schemeClr val="tx1"/>
                </a:solidFill>
                <a:cs typeface="+mn-cs"/>
              </a:rPr>
              <a:t>Face Detection:</a:t>
            </a:r>
            <a:r>
              <a:rPr lang="en-US" sz="2000" dirty="0">
                <a:solidFill>
                  <a:schemeClr val="tx1"/>
                </a:solidFill>
                <a:cs typeface="+mn-cs"/>
              </a:rPr>
              <a:t> Locate faces and draw bounding boxes around faces and keep the coordinates of bounding boxes.</a:t>
            </a:r>
            <a:endParaRPr lang="en-US">
              <a:solidFill>
                <a:schemeClr val="tx1"/>
              </a:solidFill>
              <a:cs typeface="Segoe UI Light"/>
            </a:endParaRPr>
          </a:p>
          <a:p>
            <a:pPr marL="1143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cs typeface="Segoe UI Light"/>
            </a:endParaRPr>
          </a:p>
          <a:p>
            <a:pPr marL="342900" indent="-342900" algn="l">
              <a:buFont typeface="Arial" panose="02070309020205020404" pitchFamily="49" charset="0"/>
              <a:buChar char="•"/>
            </a:pPr>
            <a:r>
              <a:rPr lang="en-US" sz="2000" b="1" dirty="0">
                <a:solidFill>
                  <a:schemeClr val="tx1"/>
                </a:solidFill>
                <a:cs typeface="+mn-cs"/>
              </a:rPr>
              <a:t>Face Alignments:</a:t>
            </a:r>
            <a:r>
              <a:rPr lang="en-US" sz="2000" dirty="0">
                <a:solidFill>
                  <a:schemeClr val="tx1"/>
                </a:solidFill>
                <a:cs typeface="+mn-cs"/>
              </a:rPr>
              <a:t> Normalize the faces to be consistent with the training database.</a:t>
            </a:r>
            <a:endParaRPr lang="en-US" sz="2000" dirty="0">
              <a:solidFill>
                <a:schemeClr val="tx1"/>
              </a:solidFill>
              <a:cs typeface="Segoe UI Light"/>
            </a:endParaRPr>
          </a:p>
          <a:p>
            <a:pPr marL="1143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cs typeface="Segoe UI Light"/>
            </a:endParaRPr>
          </a:p>
          <a:p>
            <a:pPr marL="342900" indent="-342900" algn="l">
              <a:buFont typeface="Arial" panose="02070309020205020404" pitchFamily="49" charset="0"/>
              <a:buChar char="•"/>
            </a:pPr>
            <a:r>
              <a:rPr lang="en-US" sz="2000" b="1" dirty="0">
                <a:solidFill>
                  <a:schemeClr val="tx1"/>
                </a:solidFill>
                <a:cs typeface="+mn-cs"/>
              </a:rPr>
              <a:t>Feature Extraction:</a:t>
            </a:r>
            <a:r>
              <a:rPr lang="en-US" sz="2000" dirty="0">
                <a:solidFill>
                  <a:schemeClr val="tx1"/>
                </a:solidFill>
                <a:cs typeface="+mn-cs"/>
              </a:rPr>
              <a:t> Extract features of faces that will be used for training and recognition tasks.</a:t>
            </a:r>
            <a:endParaRPr lang="en-US" sz="2000" dirty="0">
              <a:solidFill>
                <a:schemeClr val="tx1"/>
              </a:solidFill>
              <a:cs typeface="Segoe UI Light"/>
            </a:endParaRPr>
          </a:p>
          <a:p>
            <a:pPr marL="1143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cs typeface="Segoe UI Light"/>
            </a:endParaRPr>
          </a:p>
          <a:p>
            <a:pPr marL="342900" indent="-342900" algn="l">
              <a:buFont typeface="Arial" panose="02070309020205020404" pitchFamily="49" charset="0"/>
              <a:buChar char="•"/>
            </a:pPr>
            <a:r>
              <a:rPr lang="en-US" sz="2000" b="1" dirty="0">
                <a:solidFill>
                  <a:schemeClr val="tx1"/>
                </a:solidFill>
                <a:cs typeface="+mn-cs"/>
              </a:rPr>
              <a:t>Face Recognition</a:t>
            </a:r>
            <a:r>
              <a:rPr lang="en-US" sz="2000" dirty="0">
                <a:solidFill>
                  <a:schemeClr val="tx1"/>
                </a:solidFill>
                <a:cs typeface="+mn-cs"/>
              </a:rPr>
              <a:t>: Matching of the face against one or more known faces in a prepared </a:t>
            </a:r>
            <a:r>
              <a:rPr lang="en-US" sz="2000" dirty="0" err="1">
                <a:solidFill>
                  <a:schemeClr val="tx1"/>
                </a:solidFill>
                <a:cs typeface="+mn-cs"/>
              </a:rPr>
              <a:t>databasee</a:t>
            </a:r>
            <a:r>
              <a:rPr lang="en-US" sz="2000" dirty="0">
                <a:solidFill>
                  <a:schemeClr val="tx1"/>
                </a:solidFill>
                <a:cs typeface="+mn-cs"/>
              </a:rPr>
              <a:t> complicated but getting started doesn’t have to be</a:t>
            </a:r>
            <a:endParaRPr lang="en-US" sz="2000" dirty="0">
              <a:solidFill>
                <a:schemeClr val="tx1"/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230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78" y="2767106"/>
            <a:ext cx="3900404" cy="3104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kern="1200" dirty="0">
                <a:ln w="28575">
                  <a:noFill/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  <a:endParaRPr lang="en-US" sz="32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Content Placeholder 7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7541F542-2A74-5D35-5ADD-B92230A24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006" y="926448"/>
            <a:ext cx="8009212" cy="53163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 algn="r"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5EB23-B35E-A1BB-9189-843678D3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frontend technology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4172-57D0-F769-28D4-510D73000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DCB2ADE-7261-C960-BEEB-7470359AA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5986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50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5EB23-B35E-A1BB-9189-843678D3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backend technology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4172-57D0-F769-28D4-510D73000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DCB2ADE-7261-C960-BEEB-7470359AA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9591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3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5EB23-B35E-A1BB-9189-843678D3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4172-57D0-F769-28D4-510D73000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DCB2ADE-7261-C960-BEEB-7470359AA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2157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55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4F4F8-BD7A-D150-B29B-FA6965BB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 Features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F23A5-5EBF-6F23-F8EA-8298D044A0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B35C6-41E3-5A8F-9095-B0E35279AA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5" name="Content Placeholder 72">
            <a:extLst>
              <a:ext uri="{FF2B5EF4-FFF2-40B4-BE49-F238E27FC236}">
                <a16:creationId xmlns:a16="http://schemas.microsoft.com/office/drawing/2014/main" id="{78BC298E-7B2D-29D0-A9A6-5D9BCA746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7352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9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spc="600">
                <a:ln w="28575">
                  <a:noFill/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CCE293C-4F75-E8C8-3FDA-5A6F14F40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Automatic Attendance  System By face recognition </vt:lpstr>
      <vt:lpstr>Overview</vt:lpstr>
      <vt:lpstr>Project stages</vt:lpstr>
      <vt:lpstr>System Architecture</vt:lpstr>
      <vt:lpstr>frontend technology used</vt:lpstr>
      <vt:lpstr>backend technology used</vt:lpstr>
      <vt:lpstr>Database</vt:lpstr>
      <vt:lpstr>AI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237</cp:revision>
  <dcterms:created xsi:type="dcterms:W3CDTF">2023-10-05T21:24:55Z</dcterms:created>
  <dcterms:modified xsi:type="dcterms:W3CDTF">2023-10-05T23:31:47Z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