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10.sv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14.svg"/></Relationships>
</file>

<file path=ppt/diagrams/_rels/data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1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66D81C-4C3B-49A9-8ECA-5D84216D4C8D}"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76590418-D4F2-4F3B-8B3E-545B8B68EFE9}">
      <dgm:prSet/>
      <dgm:spPr/>
      <dgm:t>
        <a:bodyPr/>
        <a:lstStyle/>
        <a:p>
          <a:r>
            <a:rPr lang="en-US"/>
            <a:t>Handling null values</a:t>
          </a:r>
        </a:p>
      </dgm:t>
    </dgm:pt>
    <dgm:pt modelId="{058ECD22-F6CA-4F0D-89AE-600741254B15}" type="parTrans" cxnId="{A7981919-264F-4B90-A27C-BD8B7C5868D7}">
      <dgm:prSet/>
      <dgm:spPr/>
      <dgm:t>
        <a:bodyPr/>
        <a:lstStyle/>
        <a:p>
          <a:endParaRPr lang="en-US"/>
        </a:p>
      </dgm:t>
    </dgm:pt>
    <dgm:pt modelId="{299B677E-ECE7-4F1E-945C-0CCA0F3D57CC}" type="sibTrans" cxnId="{A7981919-264F-4B90-A27C-BD8B7C5868D7}">
      <dgm:prSet phldrT="1" phldr="0"/>
      <dgm:spPr/>
      <dgm:t>
        <a:bodyPr/>
        <a:lstStyle/>
        <a:p>
          <a:r>
            <a:rPr lang="en-US"/>
            <a:t>1</a:t>
          </a:r>
        </a:p>
      </dgm:t>
    </dgm:pt>
    <dgm:pt modelId="{59CCB1E4-00FD-4E3C-9209-B0E4AE849B37}">
      <dgm:prSet/>
      <dgm:spPr/>
      <dgm:t>
        <a:bodyPr/>
        <a:lstStyle/>
        <a:p>
          <a:r>
            <a:rPr lang="en-US"/>
            <a:t>Changing non-numeric values to numeric</a:t>
          </a:r>
        </a:p>
      </dgm:t>
    </dgm:pt>
    <dgm:pt modelId="{78D2F9EC-0B86-4FFC-8A12-8730027EAB1F}" type="parTrans" cxnId="{EBEF44E0-EB79-4AE3-89FA-14132A1D3E6E}">
      <dgm:prSet/>
      <dgm:spPr/>
      <dgm:t>
        <a:bodyPr/>
        <a:lstStyle/>
        <a:p>
          <a:endParaRPr lang="en-US"/>
        </a:p>
      </dgm:t>
    </dgm:pt>
    <dgm:pt modelId="{337BB76F-6451-45E7-AB35-3DFC5E3B53DA}" type="sibTrans" cxnId="{EBEF44E0-EB79-4AE3-89FA-14132A1D3E6E}">
      <dgm:prSet phldrT="2" phldr="0"/>
      <dgm:spPr/>
      <dgm:t>
        <a:bodyPr/>
        <a:lstStyle/>
        <a:p>
          <a:r>
            <a:rPr lang="en-US"/>
            <a:t>2</a:t>
          </a:r>
        </a:p>
      </dgm:t>
    </dgm:pt>
    <dgm:pt modelId="{00DF6657-FB69-46EB-98FA-D36708B44E8B}">
      <dgm:prSet/>
      <dgm:spPr/>
      <dgm:t>
        <a:bodyPr/>
        <a:lstStyle/>
        <a:p>
          <a:r>
            <a:rPr lang="en-US"/>
            <a:t>Removing duplicates</a:t>
          </a:r>
        </a:p>
      </dgm:t>
    </dgm:pt>
    <dgm:pt modelId="{44AEB6F0-952C-4DF5-BB26-FA0D2EE17743}" type="parTrans" cxnId="{F0BA1554-6BC2-46E5-B225-D7D679A457A8}">
      <dgm:prSet/>
      <dgm:spPr/>
      <dgm:t>
        <a:bodyPr/>
        <a:lstStyle/>
        <a:p>
          <a:endParaRPr lang="en-US"/>
        </a:p>
      </dgm:t>
    </dgm:pt>
    <dgm:pt modelId="{B8869042-B6B0-403C-A047-43AE6A854B41}" type="sibTrans" cxnId="{F0BA1554-6BC2-46E5-B225-D7D679A457A8}">
      <dgm:prSet phldrT="3" phldr="0"/>
      <dgm:spPr/>
      <dgm:t>
        <a:bodyPr/>
        <a:lstStyle/>
        <a:p>
          <a:r>
            <a:rPr lang="en-US"/>
            <a:t>3</a:t>
          </a:r>
        </a:p>
      </dgm:t>
    </dgm:pt>
    <dgm:pt modelId="{935DF725-AF43-47BB-8211-D68E72820D55}">
      <dgm:prSet/>
      <dgm:spPr/>
      <dgm:t>
        <a:bodyPr/>
        <a:lstStyle/>
        <a:p>
          <a:r>
            <a:rPr lang="en-US"/>
            <a:t>Removing outliers</a:t>
          </a:r>
        </a:p>
      </dgm:t>
    </dgm:pt>
    <dgm:pt modelId="{D582104F-3950-4C86-B0E0-448C1E9B439E}" type="parTrans" cxnId="{C5424D17-20F1-4EF7-8A6D-70E2270B90AD}">
      <dgm:prSet/>
      <dgm:spPr/>
      <dgm:t>
        <a:bodyPr/>
        <a:lstStyle/>
        <a:p>
          <a:endParaRPr lang="en-US"/>
        </a:p>
      </dgm:t>
    </dgm:pt>
    <dgm:pt modelId="{09A035B7-94FD-4B0A-A4E4-B5994657191B}" type="sibTrans" cxnId="{C5424D17-20F1-4EF7-8A6D-70E2270B90AD}">
      <dgm:prSet phldrT="4" phldr="0"/>
      <dgm:spPr/>
      <dgm:t>
        <a:bodyPr/>
        <a:lstStyle/>
        <a:p>
          <a:r>
            <a:rPr lang="en-US"/>
            <a:t>4</a:t>
          </a:r>
        </a:p>
      </dgm:t>
    </dgm:pt>
    <dgm:pt modelId="{538ED254-F506-493A-ADF3-915AB9272F1F}">
      <dgm:prSet/>
      <dgm:spPr/>
      <dgm:t>
        <a:bodyPr/>
        <a:lstStyle/>
        <a:p>
          <a:r>
            <a:rPr lang="en-US"/>
            <a:t>Handling collinearity</a:t>
          </a:r>
        </a:p>
      </dgm:t>
    </dgm:pt>
    <dgm:pt modelId="{7021A179-9FFE-43AB-B00F-CDCBB6827C8A}" type="parTrans" cxnId="{8FCC6805-B9BA-43D1-A56D-6CC03E3BFA0D}">
      <dgm:prSet/>
      <dgm:spPr/>
      <dgm:t>
        <a:bodyPr/>
        <a:lstStyle/>
        <a:p>
          <a:endParaRPr lang="en-US"/>
        </a:p>
      </dgm:t>
    </dgm:pt>
    <dgm:pt modelId="{131F3EB7-63D9-4C8A-AB84-0E10F2267175}" type="sibTrans" cxnId="{8FCC6805-B9BA-43D1-A56D-6CC03E3BFA0D}">
      <dgm:prSet phldrT="5" phldr="0"/>
      <dgm:spPr/>
      <dgm:t>
        <a:bodyPr/>
        <a:lstStyle/>
        <a:p>
          <a:r>
            <a:rPr lang="en-US"/>
            <a:t>5</a:t>
          </a:r>
        </a:p>
      </dgm:t>
    </dgm:pt>
    <dgm:pt modelId="{D063EE74-AFAC-44FA-85A9-E0F862CE61E1}">
      <dgm:prSet/>
      <dgm:spPr/>
      <dgm:t>
        <a:bodyPr/>
        <a:lstStyle/>
        <a:p>
          <a:r>
            <a:rPr lang="en-US"/>
            <a:t>Data sampling</a:t>
          </a:r>
        </a:p>
      </dgm:t>
    </dgm:pt>
    <dgm:pt modelId="{E5D381C5-531F-41D6-A607-7B3FBEE5ADBD}" type="parTrans" cxnId="{AF3324D8-BB83-4B36-B9E5-FFDB19819E08}">
      <dgm:prSet/>
      <dgm:spPr/>
      <dgm:t>
        <a:bodyPr/>
        <a:lstStyle/>
        <a:p>
          <a:endParaRPr lang="en-US"/>
        </a:p>
      </dgm:t>
    </dgm:pt>
    <dgm:pt modelId="{B2ED63AE-0116-4040-ADB0-51DCD1B9BE33}" type="sibTrans" cxnId="{AF3324D8-BB83-4B36-B9E5-FFDB19819E08}">
      <dgm:prSet phldrT="6" phldr="0"/>
      <dgm:spPr/>
      <dgm:t>
        <a:bodyPr/>
        <a:lstStyle/>
        <a:p>
          <a:r>
            <a:rPr lang="en-US"/>
            <a:t>6</a:t>
          </a:r>
        </a:p>
      </dgm:t>
    </dgm:pt>
    <dgm:pt modelId="{2013AA61-DED1-4BF2-82F1-75CC9849274F}" type="pres">
      <dgm:prSet presAssocID="{4F66D81C-4C3B-49A9-8ECA-5D84216D4C8D}" presName="Name0" presStyleCnt="0">
        <dgm:presLayoutVars>
          <dgm:animLvl val="lvl"/>
          <dgm:resizeHandles val="exact"/>
        </dgm:presLayoutVars>
      </dgm:prSet>
      <dgm:spPr/>
    </dgm:pt>
    <dgm:pt modelId="{7C3F701B-66FA-45B0-AE19-101296F1C8A1}" type="pres">
      <dgm:prSet presAssocID="{76590418-D4F2-4F3B-8B3E-545B8B68EFE9}" presName="compositeNode" presStyleCnt="0">
        <dgm:presLayoutVars>
          <dgm:bulletEnabled val="1"/>
        </dgm:presLayoutVars>
      </dgm:prSet>
      <dgm:spPr/>
    </dgm:pt>
    <dgm:pt modelId="{94D115B1-8481-42B0-BF05-661D128F6639}" type="pres">
      <dgm:prSet presAssocID="{76590418-D4F2-4F3B-8B3E-545B8B68EFE9}" presName="bgRect" presStyleLbl="bgAccFollowNode1" presStyleIdx="0" presStyleCnt="6"/>
      <dgm:spPr/>
    </dgm:pt>
    <dgm:pt modelId="{4C855975-8C9B-4B21-9942-E959A735F2E5}" type="pres">
      <dgm:prSet presAssocID="{299B677E-ECE7-4F1E-945C-0CCA0F3D57CC}" presName="sibTransNodeCircle" presStyleLbl="alignNode1" presStyleIdx="0" presStyleCnt="12">
        <dgm:presLayoutVars>
          <dgm:chMax val="0"/>
          <dgm:bulletEnabled/>
        </dgm:presLayoutVars>
      </dgm:prSet>
      <dgm:spPr/>
    </dgm:pt>
    <dgm:pt modelId="{74B64D7D-E7E9-4F26-B5B4-2EF9A9628354}" type="pres">
      <dgm:prSet presAssocID="{76590418-D4F2-4F3B-8B3E-545B8B68EFE9}" presName="bottomLine" presStyleLbl="alignNode1" presStyleIdx="1" presStyleCnt="12">
        <dgm:presLayoutVars/>
      </dgm:prSet>
      <dgm:spPr/>
    </dgm:pt>
    <dgm:pt modelId="{203905CA-00EA-44B1-81AF-7FB955C62BA5}" type="pres">
      <dgm:prSet presAssocID="{76590418-D4F2-4F3B-8B3E-545B8B68EFE9}" presName="nodeText" presStyleLbl="bgAccFollowNode1" presStyleIdx="0" presStyleCnt="6">
        <dgm:presLayoutVars>
          <dgm:bulletEnabled val="1"/>
        </dgm:presLayoutVars>
      </dgm:prSet>
      <dgm:spPr/>
    </dgm:pt>
    <dgm:pt modelId="{7B91D634-4D33-42FD-8B0D-D89EDF5C3A5D}" type="pres">
      <dgm:prSet presAssocID="{299B677E-ECE7-4F1E-945C-0CCA0F3D57CC}" presName="sibTrans" presStyleCnt="0"/>
      <dgm:spPr/>
    </dgm:pt>
    <dgm:pt modelId="{BD575FA8-3DFD-4AFC-8C79-A97EF3EFA618}" type="pres">
      <dgm:prSet presAssocID="{59CCB1E4-00FD-4E3C-9209-B0E4AE849B37}" presName="compositeNode" presStyleCnt="0">
        <dgm:presLayoutVars>
          <dgm:bulletEnabled val="1"/>
        </dgm:presLayoutVars>
      </dgm:prSet>
      <dgm:spPr/>
    </dgm:pt>
    <dgm:pt modelId="{4C8F67B8-91CB-42FC-BE86-7BD074B42E20}" type="pres">
      <dgm:prSet presAssocID="{59CCB1E4-00FD-4E3C-9209-B0E4AE849B37}" presName="bgRect" presStyleLbl="bgAccFollowNode1" presStyleIdx="1" presStyleCnt="6"/>
      <dgm:spPr/>
    </dgm:pt>
    <dgm:pt modelId="{3DFE3242-5E83-4906-916D-7CDB41E07646}" type="pres">
      <dgm:prSet presAssocID="{337BB76F-6451-45E7-AB35-3DFC5E3B53DA}" presName="sibTransNodeCircle" presStyleLbl="alignNode1" presStyleIdx="2" presStyleCnt="12">
        <dgm:presLayoutVars>
          <dgm:chMax val="0"/>
          <dgm:bulletEnabled/>
        </dgm:presLayoutVars>
      </dgm:prSet>
      <dgm:spPr/>
    </dgm:pt>
    <dgm:pt modelId="{7AB3399C-0ED5-4CCB-89B6-7EBF496B008A}" type="pres">
      <dgm:prSet presAssocID="{59CCB1E4-00FD-4E3C-9209-B0E4AE849B37}" presName="bottomLine" presStyleLbl="alignNode1" presStyleIdx="3" presStyleCnt="12">
        <dgm:presLayoutVars/>
      </dgm:prSet>
      <dgm:spPr/>
    </dgm:pt>
    <dgm:pt modelId="{1B525ED6-7342-475A-90F5-FF20EDD47A81}" type="pres">
      <dgm:prSet presAssocID="{59CCB1E4-00FD-4E3C-9209-B0E4AE849B37}" presName="nodeText" presStyleLbl="bgAccFollowNode1" presStyleIdx="1" presStyleCnt="6">
        <dgm:presLayoutVars>
          <dgm:bulletEnabled val="1"/>
        </dgm:presLayoutVars>
      </dgm:prSet>
      <dgm:spPr/>
    </dgm:pt>
    <dgm:pt modelId="{3B901CC4-4B06-4150-9D73-229E18DE37A0}" type="pres">
      <dgm:prSet presAssocID="{337BB76F-6451-45E7-AB35-3DFC5E3B53DA}" presName="sibTrans" presStyleCnt="0"/>
      <dgm:spPr/>
    </dgm:pt>
    <dgm:pt modelId="{6672E773-AA88-4610-AA8E-A3CC4AFCA7B8}" type="pres">
      <dgm:prSet presAssocID="{00DF6657-FB69-46EB-98FA-D36708B44E8B}" presName="compositeNode" presStyleCnt="0">
        <dgm:presLayoutVars>
          <dgm:bulletEnabled val="1"/>
        </dgm:presLayoutVars>
      </dgm:prSet>
      <dgm:spPr/>
    </dgm:pt>
    <dgm:pt modelId="{9F2B00D6-2F73-482F-9EA9-4EDF73BD0C57}" type="pres">
      <dgm:prSet presAssocID="{00DF6657-FB69-46EB-98FA-D36708B44E8B}" presName="bgRect" presStyleLbl="bgAccFollowNode1" presStyleIdx="2" presStyleCnt="6"/>
      <dgm:spPr/>
    </dgm:pt>
    <dgm:pt modelId="{EF6F78D3-A378-46F9-83B0-AE8D7ABC73FA}" type="pres">
      <dgm:prSet presAssocID="{B8869042-B6B0-403C-A047-43AE6A854B41}" presName="sibTransNodeCircle" presStyleLbl="alignNode1" presStyleIdx="4" presStyleCnt="12">
        <dgm:presLayoutVars>
          <dgm:chMax val="0"/>
          <dgm:bulletEnabled/>
        </dgm:presLayoutVars>
      </dgm:prSet>
      <dgm:spPr/>
    </dgm:pt>
    <dgm:pt modelId="{C6A947F9-380E-4D22-BF33-5872870E0000}" type="pres">
      <dgm:prSet presAssocID="{00DF6657-FB69-46EB-98FA-D36708B44E8B}" presName="bottomLine" presStyleLbl="alignNode1" presStyleIdx="5" presStyleCnt="12">
        <dgm:presLayoutVars/>
      </dgm:prSet>
      <dgm:spPr/>
    </dgm:pt>
    <dgm:pt modelId="{6E491337-5D9F-4C68-8478-BE0501660BA9}" type="pres">
      <dgm:prSet presAssocID="{00DF6657-FB69-46EB-98FA-D36708B44E8B}" presName="nodeText" presStyleLbl="bgAccFollowNode1" presStyleIdx="2" presStyleCnt="6">
        <dgm:presLayoutVars>
          <dgm:bulletEnabled val="1"/>
        </dgm:presLayoutVars>
      </dgm:prSet>
      <dgm:spPr/>
    </dgm:pt>
    <dgm:pt modelId="{63E7C2B3-2105-49F1-AF2A-23975C267672}" type="pres">
      <dgm:prSet presAssocID="{B8869042-B6B0-403C-A047-43AE6A854B41}" presName="sibTrans" presStyleCnt="0"/>
      <dgm:spPr/>
    </dgm:pt>
    <dgm:pt modelId="{EB00CABF-E3F8-473A-955F-2DF5FE53BBA9}" type="pres">
      <dgm:prSet presAssocID="{935DF725-AF43-47BB-8211-D68E72820D55}" presName="compositeNode" presStyleCnt="0">
        <dgm:presLayoutVars>
          <dgm:bulletEnabled val="1"/>
        </dgm:presLayoutVars>
      </dgm:prSet>
      <dgm:spPr/>
    </dgm:pt>
    <dgm:pt modelId="{C0A2A26B-04A6-4715-BA35-1BF7D8345802}" type="pres">
      <dgm:prSet presAssocID="{935DF725-AF43-47BB-8211-D68E72820D55}" presName="bgRect" presStyleLbl="bgAccFollowNode1" presStyleIdx="3" presStyleCnt="6"/>
      <dgm:spPr/>
    </dgm:pt>
    <dgm:pt modelId="{156945F4-6582-43D2-A4C4-E56FBD8D43C3}" type="pres">
      <dgm:prSet presAssocID="{09A035B7-94FD-4B0A-A4E4-B5994657191B}" presName="sibTransNodeCircle" presStyleLbl="alignNode1" presStyleIdx="6" presStyleCnt="12">
        <dgm:presLayoutVars>
          <dgm:chMax val="0"/>
          <dgm:bulletEnabled/>
        </dgm:presLayoutVars>
      </dgm:prSet>
      <dgm:spPr/>
    </dgm:pt>
    <dgm:pt modelId="{90A4447E-C1ED-4AD5-89D0-8FB98DEB0159}" type="pres">
      <dgm:prSet presAssocID="{935DF725-AF43-47BB-8211-D68E72820D55}" presName="bottomLine" presStyleLbl="alignNode1" presStyleIdx="7" presStyleCnt="12">
        <dgm:presLayoutVars/>
      </dgm:prSet>
      <dgm:spPr/>
    </dgm:pt>
    <dgm:pt modelId="{188FFC6C-8A20-400F-A919-C94BBE938CB6}" type="pres">
      <dgm:prSet presAssocID="{935DF725-AF43-47BB-8211-D68E72820D55}" presName="nodeText" presStyleLbl="bgAccFollowNode1" presStyleIdx="3" presStyleCnt="6">
        <dgm:presLayoutVars>
          <dgm:bulletEnabled val="1"/>
        </dgm:presLayoutVars>
      </dgm:prSet>
      <dgm:spPr/>
    </dgm:pt>
    <dgm:pt modelId="{7E501922-117C-43BD-B8DC-194C6DF40C61}" type="pres">
      <dgm:prSet presAssocID="{09A035B7-94FD-4B0A-A4E4-B5994657191B}" presName="sibTrans" presStyleCnt="0"/>
      <dgm:spPr/>
    </dgm:pt>
    <dgm:pt modelId="{99637B5A-08D1-411B-BAD6-1B57BE8855DC}" type="pres">
      <dgm:prSet presAssocID="{538ED254-F506-493A-ADF3-915AB9272F1F}" presName="compositeNode" presStyleCnt="0">
        <dgm:presLayoutVars>
          <dgm:bulletEnabled val="1"/>
        </dgm:presLayoutVars>
      </dgm:prSet>
      <dgm:spPr/>
    </dgm:pt>
    <dgm:pt modelId="{54FE959C-0DC1-4A5B-96E8-6503B2C2487C}" type="pres">
      <dgm:prSet presAssocID="{538ED254-F506-493A-ADF3-915AB9272F1F}" presName="bgRect" presStyleLbl="bgAccFollowNode1" presStyleIdx="4" presStyleCnt="6"/>
      <dgm:spPr/>
    </dgm:pt>
    <dgm:pt modelId="{6E7B9511-B3B4-4AF3-BE3A-9A270338CCB2}" type="pres">
      <dgm:prSet presAssocID="{131F3EB7-63D9-4C8A-AB84-0E10F2267175}" presName="sibTransNodeCircle" presStyleLbl="alignNode1" presStyleIdx="8" presStyleCnt="12">
        <dgm:presLayoutVars>
          <dgm:chMax val="0"/>
          <dgm:bulletEnabled/>
        </dgm:presLayoutVars>
      </dgm:prSet>
      <dgm:spPr/>
    </dgm:pt>
    <dgm:pt modelId="{A332E850-7CE7-402A-950A-FEE67346B46C}" type="pres">
      <dgm:prSet presAssocID="{538ED254-F506-493A-ADF3-915AB9272F1F}" presName="bottomLine" presStyleLbl="alignNode1" presStyleIdx="9" presStyleCnt="12">
        <dgm:presLayoutVars/>
      </dgm:prSet>
      <dgm:spPr/>
    </dgm:pt>
    <dgm:pt modelId="{C98BA1A6-DF18-4ADB-8DBC-D6AF417B481D}" type="pres">
      <dgm:prSet presAssocID="{538ED254-F506-493A-ADF3-915AB9272F1F}" presName="nodeText" presStyleLbl="bgAccFollowNode1" presStyleIdx="4" presStyleCnt="6">
        <dgm:presLayoutVars>
          <dgm:bulletEnabled val="1"/>
        </dgm:presLayoutVars>
      </dgm:prSet>
      <dgm:spPr/>
    </dgm:pt>
    <dgm:pt modelId="{E7CE9806-ACF0-4723-97CA-90443F2910BE}" type="pres">
      <dgm:prSet presAssocID="{131F3EB7-63D9-4C8A-AB84-0E10F2267175}" presName="sibTrans" presStyleCnt="0"/>
      <dgm:spPr/>
    </dgm:pt>
    <dgm:pt modelId="{6FBA93A8-11E5-4201-9B5D-2FB507B837F2}" type="pres">
      <dgm:prSet presAssocID="{D063EE74-AFAC-44FA-85A9-E0F862CE61E1}" presName="compositeNode" presStyleCnt="0">
        <dgm:presLayoutVars>
          <dgm:bulletEnabled val="1"/>
        </dgm:presLayoutVars>
      </dgm:prSet>
      <dgm:spPr/>
    </dgm:pt>
    <dgm:pt modelId="{D9F45AA7-B94F-483A-B719-026767FEE46F}" type="pres">
      <dgm:prSet presAssocID="{D063EE74-AFAC-44FA-85A9-E0F862CE61E1}" presName="bgRect" presStyleLbl="bgAccFollowNode1" presStyleIdx="5" presStyleCnt="6"/>
      <dgm:spPr/>
    </dgm:pt>
    <dgm:pt modelId="{9B5FF5A2-D3DB-4D48-88A4-78BBFCC579B8}" type="pres">
      <dgm:prSet presAssocID="{B2ED63AE-0116-4040-ADB0-51DCD1B9BE33}" presName="sibTransNodeCircle" presStyleLbl="alignNode1" presStyleIdx="10" presStyleCnt="12">
        <dgm:presLayoutVars>
          <dgm:chMax val="0"/>
          <dgm:bulletEnabled/>
        </dgm:presLayoutVars>
      </dgm:prSet>
      <dgm:spPr/>
    </dgm:pt>
    <dgm:pt modelId="{E1E78AF2-A301-4741-AD7C-8F46C7C99812}" type="pres">
      <dgm:prSet presAssocID="{D063EE74-AFAC-44FA-85A9-E0F862CE61E1}" presName="bottomLine" presStyleLbl="alignNode1" presStyleIdx="11" presStyleCnt="12">
        <dgm:presLayoutVars/>
      </dgm:prSet>
      <dgm:spPr/>
    </dgm:pt>
    <dgm:pt modelId="{0AA6F67A-2E21-4711-B25F-C1D8516E1E13}" type="pres">
      <dgm:prSet presAssocID="{D063EE74-AFAC-44FA-85A9-E0F862CE61E1}" presName="nodeText" presStyleLbl="bgAccFollowNode1" presStyleIdx="5" presStyleCnt="6">
        <dgm:presLayoutVars>
          <dgm:bulletEnabled val="1"/>
        </dgm:presLayoutVars>
      </dgm:prSet>
      <dgm:spPr/>
    </dgm:pt>
  </dgm:ptLst>
  <dgm:cxnLst>
    <dgm:cxn modelId="{8FCC6805-B9BA-43D1-A56D-6CC03E3BFA0D}" srcId="{4F66D81C-4C3B-49A9-8ECA-5D84216D4C8D}" destId="{538ED254-F506-493A-ADF3-915AB9272F1F}" srcOrd="4" destOrd="0" parTransId="{7021A179-9FFE-43AB-B00F-CDCBB6827C8A}" sibTransId="{131F3EB7-63D9-4C8A-AB84-0E10F2267175}"/>
    <dgm:cxn modelId="{C5424D17-20F1-4EF7-8A6D-70E2270B90AD}" srcId="{4F66D81C-4C3B-49A9-8ECA-5D84216D4C8D}" destId="{935DF725-AF43-47BB-8211-D68E72820D55}" srcOrd="3" destOrd="0" parTransId="{D582104F-3950-4C86-B0E0-448C1E9B439E}" sibTransId="{09A035B7-94FD-4B0A-A4E4-B5994657191B}"/>
    <dgm:cxn modelId="{A7981919-264F-4B90-A27C-BD8B7C5868D7}" srcId="{4F66D81C-4C3B-49A9-8ECA-5D84216D4C8D}" destId="{76590418-D4F2-4F3B-8B3E-545B8B68EFE9}" srcOrd="0" destOrd="0" parTransId="{058ECD22-F6CA-4F0D-89AE-600741254B15}" sibTransId="{299B677E-ECE7-4F1E-945C-0CCA0F3D57CC}"/>
    <dgm:cxn modelId="{A7267129-5DAE-4D2D-A0E5-34A5482A00C9}" type="presOf" srcId="{935DF725-AF43-47BB-8211-D68E72820D55}" destId="{188FFC6C-8A20-400F-A919-C94BBE938CB6}" srcOrd="1" destOrd="0" presId="urn:microsoft.com/office/officeart/2016/7/layout/BasicLinearProcessNumbered"/>
    <dgm:cxn modelId="{96F66631-A3DA-4B2B-8BF8-50B585291CA3}" type="presOf" srcId="{D063EE74-AFAC-44FA-85A9-E0F862CE61E1}" destId="{D9F45AA7-B94F-483A-B719-026767FEE46F}" srcOrd="0" destOrd="0" presId="urn:microsoft.com/office/officeart/2016/7/layout/BasicLinearProcessNumbered"/>
    <dgm:cxn modelId="{68A0DB3E-6DD9-4A31-B923-D94AFD05AC02}" type="presOf" srcId="{00DF6657-FB69-46EB-98FA-D36708B44E8B}" destId="{6E491337-5D9F-4C68-8478-BE0501660BA9}" srcOrd="1" destOrd="0" presId="urn:microsoft.com/office/officeart/2016/7/layout/BasicLinearProcessNumbered"/>
    <dgm:cxn modelId="{C0C70C5E-A59E-43CE-A367-6C0C3424598F}" type="presOf" srcId="{337BB76F-6451-45E7-AB35-3DFC5E3B53DA}" destId="{3DFE3242-5E83-4906-916D-7CDB41E07646}" srcOrd="0" destOrd="0" presId="urn:microsoft.com/office/officeart/2016/7/layout/BasicLinearProcessNumbered"/>
    <dgm:cxn modelId="{B4E22860-FCE8-4360-AB99-3204A1A0A35D}" type="presOf" srcId="{B8869042-B6B0-403C-A047-43AE6A854B41}" destId="{EF6F78D3-A378-46F9-83B0-AE8D7ABC73FA}" srcOrd="0" destOrd="0" presId="urn:microsoft.com/office/officeart/2016/7/layout/BasicLinearProcessNumbered"/>
    <dgm:cxn modelId="{E0139164-1B79-4E3E-813E-C3E995808C93}" type="presOf" srcId="{D063EE74-AFAC-44FA-85A9-E0F862CE61E1}" destId="{0AA6F67A-2E21-4711-B25F-C1D8516E1E13}" srcOrd="1" destOrd="0" presId="urn:microsoft.com/office/officeart/2016/7/layout/BasicLinearProcessNumbered"/>
    <dgm:cxn modelId="{5A5E266C-097E-4DB6-8901-B22FC9130EDC}" type="presOf" srcId="{935DF725-AF43-47BB-8211-D68E72820D55}" destId="{C0A2A26B-04A6-4715-BA35-1BF7D8345802}" srcOrd="0" destOrd="0" presId="urn:microsoft.com/office/officeart/2016/7/layout/BasicLinearProcessNumbered"/>
    <dgm:cxn modelId="{F0BA1554-6BC2-46E5-B225-D7D679A457A8}" srcId="{4F66D81C-4C3B-49A9-8ECA-5D84216D4C8D}" destId="{00DF6657-FB69-46EB-98FA-D36708B44E8B}" srcOrd="2" destOrd="0" parTransId="{44AEB6F0-952C-4DF5-BB26-FA0D2EE17743}" sibTransId="{B8869042-B6B0-403C-A047-43AE6A854B41}"/>
    <dgm:cxn modelId="{53775675-900C-4BA0-8E6C-B163354699C4}" type="presOf" srcId="{B2ED63AE-0116-4040-ADB0-51DCD1B9BE33}" destId="{9B5FF5A2-D3DB-4D48-88A4-78BBFCC579B8}" srcOrd="0" destOrd="0" presId="urn:microsoft.com/office/officeart/2016/7/layout/BasicLinearProcessNumbered"/>
    <dgm:cxn modelId="{43E4C48D-448B-4F26-B718-A6F1ACB7733F}" type="presOf" srcId="{4F66D81C-4C3B-49A9-8ECA-5D84216D4C8D}" destId="{2013AA61-DED1-4BF2-82F1-75CC9849274F}" srcOrd="0" destOrd="0" presId="urn:microsoft.com/office/officeart/2016/7/layout/BasicLinearProcessNumbered"/>
    <dgm:cxn modelId="{7D9F0E96-64D8-4ECA-825C-77806F079BF0}" type="presOf" srcId="{131F3EB7-63D9-4C8A-AB84-0E10F2267175}" destId="{6E7B9511-B3B4-4AF3-BE3A-9A270338CCB2}" srcOrd="0" destOrd="0" presId="urn:microsoft.com/office/officeart/2016/7/layout/BasicLinearProcessNumbered"/>
    <dgm:cxn modelId="{00780399-5E5B-49EC-9963-C74B14706590}" type="presOf" srcId="{59CCB1E4-00FD-4E3C-9209-B0E4AE849B37}" destId="{4C8F67B8-91CB-42FC-BE86-7BD074B42E20}" srcOrd="0" destOrd="0" presId="urn:microsoft.com/office/officeart/2016/7/layout/BasicLinearProcessNumbered"/>
    <dgm:cxn modelId="{C60A68A2-0598-4BDD-BA18-0BD9CF0A4174}" type="presOf" srcId="{299B677E-ECE7-4F1E-945C-0CCA0F3D57CC}" destId="{4C855975-8C9B-4B21-9942-E959A735F2E5}" srcOrd="0" destOrd="0" presId="urn:microsoft.com/office/officeart/2016/7/layout/BasicLinearProcessNumbered"/>
    <dgm:cxn modelId="{283CFAA2-DCC6-4C41-8156-316CA9C87AAB}" type="presOf" srcId="{09A035B7-94FD-4B0A-A4E4-B5994657191B}" destId="{156945F4-6582-43D2-A4C4-E56FBD8D43C3}" srcOrd="0" destOrd="0" presId="urn:microsoft.com/office/officeart/2016/7/layout/BasicLinearProcessNumbered"/>
    <dgm:cxn modelId="{26F2BCB7-A30C-4D98-B8A2-D3F48F3E473A}" type="presOf" srcId="{76590418-D4F2-4F3B-8B3E-545B8B68EFE9}" destId="{94D115B1-8481-42B0-BF05-661D128F6639}" srcOrd="0" destOrd="0" presId="urn:microsoft.com/office/officeart/2016/7/layout/BasicLinearProcessNumbered"/>
    <dgm:cxn modelId="{AB6AEBBE-D148-40D2-8ED9-7DF760671E8B}" type="presOf" srcId="{538ED254-F506-493A-ADF3-915AB9272F1F}" destId="{C98BA1A6-DF18-4ADB-8DBC-D6AF417B481D}" srcOrd="1" destOrd="0" presId="urn:microsoft.com/office/officeart/2016/7/layout/BasicLinearProcessNumbered"/>
    <dgm:cxn modelId="{AF3324D8-BB83-4B36-B9E5-FFDB19819E08}" srcId="{4F66D81C-4C3B-49A9-8ECA-5D84216D4C8D}" destId="{D063EE74-AFAC-44FA-85A9-E0F862CE61E1}" srcOrd="5" destOrd="0" parTransId="{E5D381C5-531F-41D6-A607-7B3FBEE5ADBD}" sibTransId="{B2ED63AE-0116-4040-ADB0-51DCD1B9BE33}"/>
    <dgm:cxn modelId="{EBEF44E0-EB79-4AE3-89FA-14132A1D3E6E}" srcId="{4F66D81C-4C3B-49A9-8ECA-5D84216D4C8D}" destId="{59CCB1E4-00FD-4E3C-9209-B0E4AE849B37}" srcOrd="1" destOrd="0" parTransId="{78D2F9EC-0B86-4FFC-8A12-8730027EAB1F}" sibTransId="{337BB76F-6451-45E7-AB35-3DFC5E3B53DA}"/>
    <dgm:cxn modelId="{F86435E3-8D82-45BA-8A6E-484ECCDFC004}" type="presOf" srcId="{00DF6657-FB69-46EB-98FA-D36708B44E8B}" destId="{9F2B00D6-2F73-482F-9EA9-4EDF73BD0C57}" srcOrd="0" destOrd="0" presId="urn:microsoft.com/office/officeart/2016/7/layout/BasicLinearProcessNumbered"/>
    <dgm:cxn modelId="{FFEA21EC-0A11-42BA-BBEB-4886E4BBEE14}" type="presOf" srcId="{76590418-D4F2-4F3B-8B3E-545B8B68EFE9}" destId="{203905CA-00EA-44B1-81AF-7FB955C62BA5}" srcOrd="1" destOrd="0" presId="urn:microsoft.com/office/officeart/2016/7/layout/BasicLinearProcessNumbered"/>
    <dgm:cxn modelId="{4A1A4DFD-E003-4978-B0A5-CB6426D3B9F9}" type="presOf" srcId="{538ED254-F506-493A-ADF3-915AB9272F1F}" destId="{54FE959C-0DC1-4A5B-96E8-6503B2C2487C}" srcOrd="0" destOrd="0" presId="urn:microsoft.com/office/officeart/2016/7/layout/BasicLinearProcessNumbered"/>
    <dgm:cxn modelId="{631B94FD-DCA7-4A4F-B16D-A8C921229C4F}" type="presOf" srcId="{59CCB1E4-00FD-4E3C-9209-B0E4AE849B37}" destId="{1B525ED6-7342-475A-90F5-FF20EDD47A81}" srcOrd="1" destOrd="0" presId="urn:microsoft.com/office/officeart/2016/7/layout/BasicLinearProcessNumbered"/>
    <dgm:cxn modelId="{6C5AB494-90B1-46D8-8B2A-7DA70BE405D8}" type="presParOf" srcId="{2013AA61-DED1-4BF2-82F1-75CC9849274F}" destId="{7C3F701B-66FA-45B0-AE19-101296F1C8A1}" srcOrd="0" destOrd="0" presId="urn:microsoft.com/office/officeart/2016/7/layout/BasicLinearProcessNumbered"/>
    <dgm:cxn modelId="{D6675BFF-1E1A-4AF0-BB80-61CE0EF349FD}" type="presParOf" srcId="{7C3F701B-66FA-45B0-AE19-101296F1C8A1}" destId="{94D115B1-8481-42B0-BF05-661D128F6639}" srcOrd="0" destOrd="0" presId="urn:microsoft.com/office/officeart/2016/7/layout/BasicLinearProcessNumbered"/>
    <dgm:cxn modelId="{089590ED-8149-496D-9BA4-358B54FA3B56}" type="presParOf" srcId="{7C3F701B-66FA-45B0-AE19-101296F1C8A1}" destId="{4C855975-8C9B-4B21-9942-E959A735F2E5}" srcOrd="1" destOrd="0" presId="urn:microsoft.com/office/officeart/2016/7/layout/BasicLinearProcessNumbered"/>
    <dgm:cxn modelId="{1A914B68-CB29-4584-95AF-AE61858E34EF}" type="presParOf" srcId="{7C3F701B-66FA-45B0-AE19-101296F1C8A1}" destId="{74B64D7D-E7E9-4F26-B5B4-2EF9A9628354}" srcOrd="2" destOrd="0" presId="urn:microsoft.com/office/officeart/2016/7/layout/BasicLinearProcessNumbered"/>
    <dgm:cxn modelId="{0A7DAA6E-F524-42DC-9774-C13725CCFB5A}" type="presParOf" srcId="{7C3F701B-66FA-45B0-AE19-101296F1C8A1}" destId="{203905CA-00EA-44B1-81AF-7FB955C62BA5}" srcOrd="3" destOrd="0" presId="urn:microsoft.com/office/officeart/2016/7/layout/BasicLinearProcessNumbered"/>
    <dgm:cxn modelId="{4DD00E12-77C9-44AE-AA5B-E0B10EDD3A46}" type="presParOf" srcId="{2013AA61-DED1-4BF2-82F1-75CC9849274F}" destId="{7B91D634-4D33-42FD-8B0D-D89EDF5C3A5D}" srcOrd="1" destOrd="0" presId="urn:microsoft.com/office/officeart/2016/7/layout/BasicLinearProcessNumbered"/>
    <dgm:cxn modelId="{7F859A5D-3E6B-4D51-9A29-5DD931A04E97}" type="presParOf" srcId="{2013AA61-DED1-4BF2-82F1-75CC9849274F}" destId="{BD575FA8-3DFD-4AFC-8C79-A97EF3EFA618}" srcOrd="2" destOrd="0" presId="urn:microsoft.com/office/officeart/2016/7/layout/BasicLinearProcessNumbered"/>
    <dgm:cxn modelId="{ADAAD141-B9B4-471E-9E5A-49D67C6E5629}" type="presParOf" srcId="{BD575FA8-3DFD-4AFC-8C79-A97EF3EFA618}" destId="{4C8F67B8-91CB-42FC-BE86-7BD074B42E20}" srcOrd="0" destOrd="0" presId="urn:microsoft.com/office/officeart/2016/7/layout/BasicLinearProcessNumbered"/>
    <dgm:cxn modelId="{0D6FA758-F17B-40F3-9CC9-DC4E31FF7346}" type="presParOf" srcId="{BD575FA8-3DFD-4AFC-8C79-A97EF3EFA618}" destId="{3DFE3242-5E83-4906-916D-7CDB41E07646}" srcOrd="1" destOrd="0" presId="urn:microsoft.com/office/officeart/2016/7/layout/BasicLinearProcessNumbered"/>
    <dgm:cxn modelId="{C31C3443-696D-4F26-A3C5-F0084272D7CA}" type="presParOf" srcId="{BD575FA8-3DFD-4AFC-8C79-A97EF3EFA618}" destId="{7AB3399C-0ED5-4CCB-89B6-7EBF496B008A}" srcOrd="2" destOrd="0" presId="urn:microsoft.com/office/officeart/2016/7/layout/BasicLinearProcessNumbered"/>
    <dgm:cxn modelId="{25AF1358-F27D-4330-9131-1B770E8AFD21}" type="presParOf" srcId="{BD575FA8-3DFD-4AFC-8C79-A97EF3EFA618}" destId="{1B525ED6-7342-475A-90F5-FF20EDD47A81}" srcOrd="3" destOrd="0" presId="urn:microsoft.com/office/officeart/2016/7/layout/BasicLinearProcessNumbered"/>
    <dgm:cxn modelId="{1E5D68C9-A43F-4C44-8ED0-838C309200EA}" type="presParOf" srcId="{2013AA61-DED1-4BF2-82F1-75CC9849274F}" destId="{3B901CC4-4B06-4150-9D73-229E18DE37A0}" srcOrd="3" destOrd="0" presId="urn:microsoft.com/office/officeart/2016/7/layout/BasicLinearProcessNumbered"/>
    <dgm:cxn modelId="{2ADDB3F9-4584-48CC-A743-9EA7A7E3E4A1}" type="presParOf" srcId="{2013AA61-DED1-4BF2-82F1-75CC9849274F}" destId="{6672E773-AA88-4610-AA8E-A3CC4AFCA7B8}" srcOrd="4" destOrd="0" presId="urn:microsoft.com/office/officeart/2016/7/layout/BasicLinearProcessNumbered"/>
    <dgm:cxn modelId="{5DDF0AA2-E3D9-4670-9A4A-AC5A70AE09CE}" type="presParOf" srcId="{6672E773-AA88-4610-AA8E-A3CC4AFCA7B8}" destId="{9F2B00D6-2F73-482F-9EA9-4EDF73BD0C57}" srcOrd="0" destOrd="0" presId="urn:microsoft.com/office/officeart/2016/7/layout/BasicLinearProcessNumbered"/>
    <dgm:cxn modelId="{D7AF7C22-86C4-4F85-B8BA-BA6C32C76CE2}" type="presParOf" srcId="{6672E773-AA88-4610-AA8E-A3CC4AFCA7B8}" destId="{EF6F78D3-A378-46F9-83B0-AE8D7ABC73FA}" srcOrd="1" destOrd="0" presId="urn:microsoft.com/office/officeart/2016/7/layout/BasicLinearProcessNumbered"/>
    <dgm:cxn modelId="{78BE436B-4466-4E4F-B669-252D54D73ED0}" type="presParOf" srcId="{6672E773-AA88-4610-AA8E-A3CC4AFCA7B8}" destId="{C6A947F9-380E-4D22-BF33-5872870E0000}" srcOrd="2" destOrd="0" presId="urn:microsoft.com/office/officeart/2016/7/layout/BasicLinearProcessNumbered"/>
    <dgm:cxn modelId="{9CE3463B-D876-47AF-B99A-716C846666EA}" type="presParOf" srcId="{6672E773-AA88-4610-AA8E-A3CC4AFCA7B8}" destId="{6E491337-5D9F-4C68-8478-BE0501660BA9}" srcOrd="3" destOrd="0" presId="urn:microsoft.com/office/officeart/2016/7/layout/BasicLinearProcessNumbered"/>
    <dgm:cxn modelId="{4A84C058-FFA3-46BA-AB92-746ABDC08DB3}" type="presParOf" srcId="{2013AA61-DED1-4BF2-82F1-75CC9849274F}" destId="{63E7C2B3-2105-49F1-AF2A-23975C267672}" srcOrd="5" destOrd="0" presId="urn:microsoft.com/office/officeart/2016/7/layout/BasicLinearProcessNumbered"/>
    <dgm:cxn modelId="{2CD3BF12-A3A7-4193-B8AB-98F0D4EFB203}" type="presParOf" srcId="{2013AA61-DED1-4BF2-82F1-75CC9849274F}" destId="{EB00CABF-E3F8-473A-955F-2DF5FE53BBA9}" srcOrd="6" destOrd="0" presId="urn:microsoft.com/office/officeart/2016/7/layout/BasicLinearProcessNumbered"/>
    <dgm:cxn modelId="{2882BED7-1987-4AEA-91D5-FE591193B1DA}" type="presParOf" srcId="{EB00CABF-E3F8-473A-955F-2DF5FE53BBA9}" destId="{C0A2A26B-04A6-4715-BA35-1BF7D8345802}" srcOrd="0" destOrd="0" presId="urn:microsoft.com/office/officeart/2016/7/layout/BasicLinearProcessNumbered"/>
    <dgm:cxn modelId="{51A9ED92-102E-4F47-8D9C-1E6BDDEF7C9B}" type="presParOf" srcId="{EB00CABF-E3F8-473A-955F-2DF5FE53BBA9}" destId="{156945F4-6582-43D2-A4C4-E56FBD8D43C3}" srcOrd="1" destOrd="0" presId="urn:microsoft.com/office/officeart/2016/7/layout/BasicLinearProcessNumbered"/>
    <dgm:cxn modelId="{9AE0F2ED-0C55-421A-A423-5C7C44DFD21A}" type="presParOf" srcId="{EB00CABF-E3F8-473A-955F-2DF5FE53BBA9}" destId="{90A4447E-C1ED-4AD5-89D0-8FB98DEB0159}" srcOrd="2" destOrd="0" presId="urn:microsoft.com/office/officeart/2016/7/layout/BasicLinearProcessNumbered"/>
    <dgm:cxn modelId="{C4A1DC46-BE57-4340-826F-EF01FDAF9FB8}" type="presParOf" srcId="{EB00CABF-E3F8-473A-955F-2DF5FE53BBA9}" destId="{188FFC6C-8A20-400F-A919-C94BBE938CB6}" srcOrd="3" destOrd="0" presId="urn:microsoft.com/office/officeart/2016/7/layout/BasicLinearProcessNumbered"/>
    <dgm:cxn modelId="{291A82CA-F749-49E3-BCA9-2B646FBA2869}" type="presParOf" srcId="{2013AA61-DED1-4BF2-82F1-75CC9849274F}" destId="{7E501922-117C-43BD-B8DC-194C6DF40C61}" srcOrd="7" destOrd="0" presId="urn:microsoft.com/office/officeart/2016/7/layout/BasicLinearProcessNumbered"/>
    <dgm:cxn modelId="{D38FA9F0-5164-44EC-94C3-27D1CD70159A}" type="presParOf" srcId="{2013AA61-DED1-4BF2-82F1-75CC9849274F}" destId="{99637B5A-08D1-411B-BAD6-1B57BE8855DC}" srcOrd="8" destOrd="0" presId="urn:microsoft.com/office/officeart/2016/7/layout/BasicLinearProcessNumbered"/>
    <dgm:cxn modelId="{160179B8-3243-4D07-A223-CE48E8BF0E6E}" type="presParOf" srcId="{99637B5A-08D1-411B-BAD6-1B57BE8855DC}" destId="{54FE959C-0DC1-4A5B-96E8-6503B2C2487C}" srcOrd="0" destOrd="0" presId="urn:microsoft.com/office/officeart/2016/7/layout/BasicLinearProcessNumbered"/>
    <dgm:cxn modelId="{7564A35A-A050-4F53-87EB-EFC443F7836A}" type="presParOf" srcId="{99637B5A-08D1-411B-BAD6-1B57BE8855DC}" destId="{6E7B9511-B3B4-4AF3-BE3A-9A270338CCB2}" srcOrd="1" destOrd="0" presId="urn:microsoft.com/office/officeart/2016/7/layout/BasicLinearProcessNumbered"/>
    <dgm:cxn modelId="{D2EE637D-F0CC-4D9D-A409-D255D55FAFDE}" type="presParOf" srcId="{99637B5A-08D1-411B-BAD6-1B57BE8855DC}" destId="{A332E850-7CE7-402A-950A-FEE67346B46C}" srcOrd="2" destOrd="0" presId="urn:microsoft.com/office/officeart/2016/7/layout/BasicLinearProcessNumbered"/>
    <dgm:cxn modelId="{B7B891B9-A4F8-4977-8553-CB1B9DEE2A9C}" type="presParOf" srcId="{99637B5A-08D1-411B-BAD6-1B57BE8855DC}" destId="{C98BA1A6-DF18-4ADB-8DBC-D6AF417B481D}" srcOrd="3" destOrd="0" presId="urn:microsoft.com/office/officeart/2016/7/layout/BasicLinearProcessNumbered"/>
    <dgm:cxn modelId="{71543321-6E28-45E0-973C-12E40120F34E}" type="presParOf" srcId="{2013AA61-DED1-4BF2-82F1-75CC9849274F}" destId="{E7CE9806-ACF0-4723-97CA-90443F2910BE}" srcOrd="9" destOrd="0" presId="urn:microsoft.com/office/officeart/2016/7/layout/BasicLinearProcessNumbered"/>
    <dgm:cxn modelId="{B018B484-2081-4E6B-9D60-4D5F5752961A}" type="presParOf" srcId="{2013AA61-DED1-4BF2-82F1-75CC9849274F}" destId="{6FBA93A8-11E5-4201-9B5D-2FB507B837F2}" srcOrd="10" destOrd="0" presId="urn:microsoft.com/office/officeart/2016/7/layout/BasicLinearProcessNumbered"/>
    <dgm:cxn modelId="{5FE1D5D4-2CE7-4F84-8540-A252E100608A}" type="presParOf" srcId="{6FBA93A8-11E5-4201-9B5D-2FB507B837F2}" destId="{D9F45AA7-B94F-483A-B719-026767FEE46F}" srcOrd="0" destOrd="0" presId="urn:microsoft.com/office/officeart/2016/7/layout/BasicLinearProcessNumbered"/>
    <dgm:cxn modelId="{3DE1D8C1-78F1-448A-8863-70B9DF708840}" type="presParOf" srcId="{6FBA93A8-11E5-4201-9B5D-2FB507B837F2}" destId="{9B5FF5A2-D3DB-4D48-88A4-78BBFCC579B8}" srcOrd="1" destOrd="0" presId="urn:microsoft.com/office/officeart/2016/7/layout/BasicLinearProcessNumbered"/>
    <dgm:cxn modelId="{0FFBA7DA-37B5-4096-9A2D-0DF66CE4CC60}" type="presParOf" srcId="{6FBA93A8-11E5-4201-9B5D-2FB507B837F2}" destId="{E1E78AF2-A301-4741-AD7C-8F46C7C99812}" srcOrd="2" destOrd="0" presId="urn:microsoft.com/office/officeart/2016/7/layout/BasicLinearProcessNumbered"/>
    <dgm:cxn modelId="{B12EFEA2-8935-4C8D-A1A9-2139FE710CCF}" type="presParOf" srcId="{6FBA93A8-11E5-4201-9B5D-2FB507B837F2}" destId="{0AA6F67A-2E21-4711-B25F-C1D8516E1E13}"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5BFE69-B07E-462F-B185-FB4C8716293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BC13BDB-607A-4819-A0F1-FC7CDEF53AEB}">
      <dgm:prSet/>
      <dgm:spPr/>
      <dgm:t>
        <a:bodyPr/>
        <a:lstStyle/>
        <a:p>
          <a:pPr>
            <a:lnSpc>
              <a:spcPct val="100000"/>
            </a:lnSpc>
          </a:pPr>
          <a:r>
            <a:rPr lang="en-US"/>
            <a:t>The VIF measures how much the variance of the estimated regression coefficient is inflated due to the presence of multicollinearity</a:t>
          </a:r>
        </a:p>
      </dgm:t>
    </dgm:pt>
    <dgm:pt modelId="{12867421-9E77-4279-8E4F-CBA62B4779CB}" type="parTrans" cxnId="{72C07565-5DEA-48A5-83B0-1C8495891E7D}">
      <dgm:prSet/>
      <dgm:spPr/>
      <dgm:t>
        <a:bodyPr/>
        <a:lstStyle/>
        <a:p>
          <a:endParaRPr lang="en-US"/>
        </a:p>
      </dgm:t>
    </dgm:pt>
    <dgm:pt modelId="{209BD330-3E44-48ED-9891-074DCF662F35}" type="sibTrans" cxnId="{72C07565-5DEA-48A5-83B0-1C8495891E7D}">
      <dgm:prSet/>
      <dgm:spPr/>
      <dgm:t>
        <a:bodyPr/>
        <a:lstStyle/>
        <a:p>
          <a:endParaRPr lang="en-US"/>
        </a:p>
      </dgm:t>
    </dgm:pt>
    <dgm:pt modelId="{3C912C71-B703-4847-B0D2-060526FD3425}">
      <dgm:prSet/>
      <dgm:spPr/>
      <dgm:t>
        <a:bodyPr/>
        <a:lstStyle/>
        <a:p>
          <a:pPr>
            <a:lnSpc>
              <a:spcPct val="100000"/>
            </a:lnSpc>
          </a:pPr>
          <a:r>
            <a:rPr lang="en-US"/>
            <a:t>A high VIF value indicates that the variance of the coefficient estimate is significantly larger than it would be if the predictor variable were not correlated with the other predictor variables in the model</a:t>
          </a:r>
        </a:p>
      </dgm:t>
    </dgm:pt>
    <dgm:pt modelId="{8F4EB881-3760-4E8F-AC87-C409A126FE2C}" type="parTrans" cxnId="{484E7A9E-36DB-463C-AD3C-A65EDD6592A8}">
      <dgm:prSet/>
      <dgm:spPr/>
      <dgm:t>
        <a:bodyPr/>
        <a:lstStyle/>
        <a:p>
          <a:endParaRPr lang="en-US"/>
        </a:p>
      </dgm:t>
    </dgm:pt>
    <dgm:pt modelId="{DE95784B-187F-4A3E-93BA-27CCA143C8C5}" type="sibTrans" cxnId="{484E7A9E-36DB-463C-AD3C-A65EDD6592A8}">
      <dgm:prSet/>
      <dgm:spPr/>
      <dgm:t>
        <a:bodyPr/>
        <a:lstStyle/>
        <a:p>
          <a:endParaRPr lang="en-US"/>
        </a:p>
      </dgm:t>
    </dgm:pt>
    <dgm:pt modelId="{C206DDCA-71A5-4410-B265-DF0EBE7CF774}" type="pres">
      <dgm:prSet presAssocID="{A75BFE69-B07E-462F-B185-FB4C8716293B}" presName="root" presStyleCnt="0">
        <dgm:presLayoutVars>
          <dgm:dir/>
          <dgm:resizeHandles val="exact"/>
        </dgm:presLayoutVars>
      </dgm:prSet>
      <dgm:spPr/>
    </dgm:pt>
    <dgm:pt modelId="{92862BDE-4251-455F-B1EA-C7799A3C2C76}" type="pres">
      <dgm:prSet presAssocID="{EBC13BDB-607A-4819-A0F1-FC7CDEF53AEB}" presName="compNode" presStyleCnt="0"/>
      <dgm:spPr/>
    </dgm:pt>
    <dgm:pt modelId="{DD9B97A6-26B9-4C78-9DAD-2302ABE07135}" type="pres">
      <dgm:prSet presAssocID="{EBC13BDB-607A-4819-A0F1-FC7CDEF53AEB}" presName="bgRect" presStyleLbl="bgShp" presStyleIdx="0" presStyleCnt="2"/>
      <dgm:spPr/>
    </dgm:pt>
    <dgm:pt modelId="{E077A9AD-4B75-4DB4-9A21-B64818381D7A}" type="pres">
      <dgm:prSet presAssocID="{EBC13BDB-607A-4819-A0F1-FC7CDEF53AE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7C68D7CD-A223-4998-B5E2-197FA89BA098}" type="pres">
      <dgm:prSet presAssocID="{EBC13BDB-607A-4819-A0F1-FC7CDEF53AEB}" presName="spaceRect" presStyleCnt="0"/>
      <dgm:spPr/>
    </dgm:pt>
    <dgm:pt modelId="{5CA5A6DA-D932-41A7-8CF5-0A1593D8EBAD}" type="pres">
      <dgm:prSet presAssocID="{EBC13BDB-607A-4819-A0F1-FC7CDEF53AEB}" presName="parTx" presStyleLbl="revTx" presStyleIdx="0" presStyleCnt="2">
        <dgm:presLayoutVars>
          <dgm:chMax val="0"/>
          <dgm:chPref val="0"/>
        </dgm:presLayoutVars>
      </dgm:prSet>
      <dgm:spPr/>
    </dgm:pt>
    <dgm:pt modelId="{D384CBD6-251F-4440-B1C8-58F3C7574F68}" type="pres">
      <dgm:prSet presAssocID="{209BD330-3E44-48ED-9891-074DCF662F35}" presName="sibTrans" presStyleCnt="0"/>
      <dgm:spPr/>
    </dgm:pt>
    <dgm:pt modelId="{C44540F7-1B67-4266-A375-B0D2A8E015EF}" type="pres">
      <dgm:prSet presAssocID="{3C912C71-B703-4847-B0D2-060526FD3425}" presName="compNode" presStyleCnt="0"/>
      <dgm:spPr/>
    </dgm:pt>
    <dgm:pt modelId="{38CE5ABF-D90E-49BC-9C52-A030D24B6571}" type="pres">
      <dgm:prSet presAssocID="{3C912C71-B703-4847-B0D2-060526FD3425}" presName="bgRect" presStyleLbl="bgShp" presStyleIdx="1" presStyleCnt="2"/>
      <dgm:spPr/>
    </dgm:pt>
    <dgm:pt modelId="{24852744-0749-48B6-9401-61C4CDBBDA99}" type="pres">
      <dgm:prSet presAssocID="{3C912C71-B703-4847-B0D2-060526FD342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Graph with Downward Trend"/>
        </a:ext>
      </dgm:extLst>
    </dgm:pt>
    <dgm:pt modelId="{A4C3C151-FC5C-49C5-B3E1-B95DF080C093}" type="pres">
      <dgm:prSet presAssocID="{3C912C71-B703-4847-B0D2-060526FD3425}" presName="spaceRect" presStyleCnt="0"/>
      <dgm:spPr/>
    </dgm:pt>
    <dgm:pt modelId="{0D3D66CE-932F-4391-B218-3ABD0C406087}" type="pres">
      <dgm:prSet presAssocID="{3C912C71-B703-4847-B0D2-060526FD3425}" presName="parTx" presStyleLbl="revTx" presStyleIdx="1" presStyleCnt="2">
        <dgm:presLayoutVars>
          <dgm:chMax val="0"/>
          <dgm:chPref val="0"/>
        </dgm:presLayoutVars>
      </dgm:prSet>
      <dgm:spPr/>
    </dgm:pt>
  </dgm:ptLst>
  <dgm:cxnLst>
    <dgm:cxn modelId="{64822F35-7B00-4543-8E9F-345509F6DBB7}" type="presOf" srcId="{A75BFE69-B07E-462F-B185-FB4C8716293B}" destId="{C206DDCA-71A5-4410-B265-DF0EBE7CF774}" srcOrd="0" destOrd="0" presId="urn:microsoft.com/office/officeart/2018/2/layout/IconVerticalSolidList"/>
    <dgm:cxn modelId="{72C07565-5DEA-48A5-83B0-1C8495891E7D}" srcId="{A75BFE69-B07E-462F-B185-FB4C8716293B}" destId="{EBC13BDB-607A-4819-A0F1-FC7CDEF53AEB}" srcOrd="0" destOrd="0" parTransId="{12867421-9E77-4279-8E4F-CBA62B4779CB}" sibTransId="{209BD330-3E44-48ED-9891-074DCF662F35}"/>
    <dgm:cxn modelId="{17972699-1A43-4E55-909E-C4477973DBC5}" type="presOf" srcId="{3C912C71-B703-4847-B0D2-060526FD3425}" destId="{0D3D66CE-932F-4391-B218-3ABD0C406087}" srcOrd="0" destOrd="0" presId="urn:microsoft.com/office/officeart/2018/2/layout/IconVerticalSolidList"/>
    <dgm:cxn modelId="{484E7A9E-36DB-463C-AD3C-A65EDD6592A8}" srcId="{A75BFE69-B07E-462F-B185-FB4C8716293B}" destId="{3C912C71-B703-4847-B0D2-060526FD3425}" srcOrd="1" destOrd="0" parTransId="{8F4EB881-3760-4E8F-AC87-C409A126FE2C}" sibTransId="{DE95784B-187F-4A3E-93BA-27CCA143C8C5}"/>
    <dgm:cxn modelId="{50A32AF5-2291-4236-8C1B-43C2E1B8A357}" type="presOf" srcId="{EBC13BDB-607A-4819-A0F1-FC7CDEF53AEB}" destId="{5CA5A6DA-D932-41A7-8CF5-0A1593D8EBAD}" srcOrd="0" destOrd="0" presId="urn:microsoft.com/office/officeart/2018/2/layout/IconVerticalSolidList"/>
    <dgm:cxn modelId="{B34F010A-2144-479A-B059-2E22BC47D2A4}" type="presParOf" srcId="{C206DDCA-71A5-4410-B265-DF0EBE7CF774}" destId="{92862BDE-4251-455F-B1EA-C7799A3C2C76}" srcOrd="0" destOrd="0" presId="urn:microsoft.com/office/officeart/2018/2/layout/IconVerticalSolidList"/>
    <dgm:cxn modelId="{A58713B6-2FDD-496D-B81B-CB320E34CAA4}" type="presParOf" srcId="{92862BDE-4251-455F-B1EA-C7799A3C2C76}" destId="{DD9B97A6-26B9-4C78-9DAD-2302ABE07135}" srcOrd="0" destOrd="0" presId="urn:microsoft.com/office/officeart/2018/2/layout/IconVerticalSolidList"/>
    <dgm:cxn modelId="{681A9617-9E69-4ADA-98D9-3282000E1B96}" type="presParOf" srcId="{92862BDE-4251-455F-B1EA-C7799A3C2C76}" destId="{E077A9AD-4B75-4DB4-9A21-B64818381D7A}" srcOrd="1" destOrd="0" presId="urn:microsoft.com/office/officeart/2018/2/layout/IconVerticalSolidList"/>
    <dgm:cxn modelId="{88C5A972-4A8D-4181-AAF0-0D81E9BDBAE6}" type="presParOf" srcId="{92862BDE-4251-455F-B1EA-C7799A3C2C76}" destId="{7C68D7CD-A223-4998-B5E2-197FA89BA098}" srcOrd="2" destOrd="0" presId="urn:microsoft.com/office/officeart/2018/2/layout/IconVerticalSolidList"/>
    <dgm:cxn modelId="{D3D2963E-8808-49E3-9C03-1043F9E8EF71}" type="presParOf" srcId="{92862BDE-4251-455F-B1EA-C7799A3C2C76}" destId="{5CA5A6DA-D932-41A7-8CF5-0A1593D8EBAD}" srcOrd="3" destOrd="0" presId="urn:microsoft.com/office/officeart/2018/2/layout/IconVerticalSolidList"/>
    <dgm:cxn modelId="{BE37A46B-FC0B-4E93-826B-9E39FC7DB02F}" type="presParOf" srcId="{C206DDCA-71A5-4410-B265-DF0EBE7CF774}" destId="{D384CBD6-251F-4440-B1C8-58F3C7574F68}" srcOrd="1" destOrd="0" presId="urn:microsoft.com/office/officeart/2018/2/layout/IconVerticalSolidList"/>
    <dgm:cxn modelId="{8D95A605-9B09-4BEB-B726-8C450AA40EC1}" type="presParOf" srcId="{C206DDCA-71A5-4410-B265-DF0EBE7CF774}" destId="{C44540F7-1B67-4266-A375-B0D2A8E015EF}" srcOrd="2" destOrd="0" presId="urn:microsoft.com/office/officeart/2018/2/layout/IconVerticalSolidList"/>
    <dgm:cxn modelId="{6A30B4A5-9D28-48E3-8C83-B8AA96A09DAB}" type="presParOf" srcId="{C44540F7-1B67-4266-A375-B0D2A8E015EF}" destId="{38CE5ABF-D90E-49BC-9C52-A030D24B6571}" srcOrd="0" destOrd="0" presId="urn:microsoft.com/office/officeart/2018/2/layout/IconVerticalSolidList"/>
    <dgm:cxn modelId="{3F521EAA-65E4-4D59-8579-60E62CD92E6E}" type="presParOf" srcId="{C44540F7-1B67-4266-A375-B0D2A8E015EF}" destId="{24852744-0749-48B6-9401-61C4CDBBDA99}" srcOrd="1" destOrd="0" presId="urn:microsoft.com/office/officeart/2018/2/layout/IconVerticalSolidList"/>
    <dgm:cxn modelId="{67363FD0-5CD0-4362-BAC8-103D7BA0F71C}" type="presParOf" srcId="{C44540F7-1B67-4266-A375-B0D2A8E015EF}" destId="{A4C3C151-FC5C-49C5-B3E1-B95DF080C093}" srcOrd="2" destOrd="0" presId="urn:microsoft.com/office/officeart/2018/2/layout/IconVerticalSolidList"/>
    <dgm:cxn modelId="{1E9AAEEF-BB77-4A53-8B67-E611075DB74E}" type="presParOf" srcId="{C44540F7-1B67-4266-A375-B0D2A8E015EF}" destId="{0D3D66CE-932F-4391-B218-3ABD0C40608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E972F6-43AE-4710-95E1-BF918F45EC3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0D804CA-F967-45A2-808C-20C6426F000E}">
      <dgm:prSet/>
      <dgm:spPr/>
      <dgm:t>
        <a:bodyPr/>
        <a:lstStyle/>
        <a:p>
          <a:pPr>
            <a:lnSpc>
              <a:spcPct val="100000"/>
            </a:lnSpc>
          </a:pPr>
          <a:r>
            <a:rPr lang="en-US"/>
            <a:t>It is a fundamental statistical method used in machine learning and data analysis to model the relationship between a dependent variable (target) and one or more independent variables (predictors)</a:t>
          </a:r>
        </a:p>
      </dgm:t>
    </dgm:pt>
    <dgm:pt modelId="{2C0C715C-D0A4-402C-8DDA-27BB9D8098DB}" type="parTrans" cxnId="{4F8B7274-B924-46D8-B688-9AA99761DDCB}">
      <dgm:prSet/>
      <dgm:spPr/>
      <dgm:t>
        <a:bodyPr/>
        <a:lstStyle/>
        <a:p>
          <a:endParaRPr lang="en-US"/>
        </a:p>
      </dgm:t>
    </dgm:pt>
    <dgm:pt modelId="{8AC97B59-10C0-4EE0-BD9A-AAB5359F6C81}" type="sibTrans" cxnId="{4F8B7274-B924-46D8-B688-9AA99761DDCB}">
      <dgm:prSet/>
      <dgm:spPr/>
      <dgm:t>
        <a:bodyPr/>
        <a:lstStyle/>
        <a:p>
          <a:endParaRPr lang="en-US"/>
        </a:p>
      </dgm:t>
    </dgm:pt>
    <dgm:pt modelId="{28BAF73D-912B-414F-B5D1-753E0EA227E6}">
      <dgm:prSet/>
      <dgm:spPr/>
      <dgm:t>
        <a:bodyPr/>
        <a:lstStyle/>
        <a:p>
          <a:pPr>
            <a:lnSpc>
              <a:spcPct val="100000"/>
            </a:lnSpc>
          </a:pPr>
          <a:r>
            <a:rPr lang="en-US"/>
            <a:t>The primary goal of linear regression is to find the best-fitting linear equation that can predict the target value based on the input features</a:t>
          </a:r>
        </a:p>
      </dgm:t>
    </dgm:pt>
    <dgm:pt modelId="{421F2DD6-FAA3-41EF-98FD-9FA1DABC5EE8}" type="parTrans" cxnId="{AB67E9DF-F469-455A-AA7D-4D4F71B170D2}">
      <dgm:prSet/>
      <dgm:spPr/>
      <dgm:t>
        <a:bodyPr/>
        <a:lstStyle/>
        <a:p>
          <a:endParaRPr lang="en-US"/>
        </a:p>
      </dgm:t>
    </dgm:pt>
    <dgm:pt modelId="{A0C15286-8269-4B42-90C8-E20C30273178}" type="sibTrans" cxnId="{AB67E9DF-F469-455A-AA7D-4D4F71B170D2}">
      <dgm:prSet/>
      <dgm:spPr/>
      <dgm:t>
        <a:bodyPr/>
        <a:lstStyle/>
        <a:p>
          <a:endParaRPr lang="en-US"/>
        </a:p>
      </dgm:t>
    </dgm:pt>
    <dgm:pt modelId="{F46121E0-6571-4A19-A635-8B9F1DE3BE02}" type="pres">
      <dgm:prSet presAssocID="{97E972F6-43AE-4710-95E1-BF918F45EC3D}" presName="root" presStyleCnt="0">
        <dgm:presLayoutVars>
          <dgm:dir/>
          <dgm:resizeHandles val="exact"/>
        </dgm:presLayoutVars>
      </dgm:prSet>
      <dgm:spPr/>
    </dgm:pt>
    <dgm:pt modelId="{5F939F39-F535-4E59-92C3-8E46BEB5A888}" type="pres">
      <dgm:prSet presAssocID="{90D804CA-F967-45A2-808C-20C6426F000E}" presName="compNode" presStyleCnt="0"/>
      <dgm:spPr/>
    </dgm:pt>
    <dgm:pt modelId="{2FE75A31-D8A7-475E-BD60-DD5976167361}" type="pres">
      <dgm:prSet presAssocID="{90D804CA-F967-45A2-808C-20C6426F000E}" presName="bgRect" presStyleLbl="bgShp" presStyleIdx="0" presStyleCnt="2"/>
      <dgm:spPr/>
    </dgm:pt>
    <dgm:pt modelId="{DABA0C45-DC47-4EA9-8F84-BF482682F4BE}" type="pres">
      <dgm:prSet presAssocID="{90D804CA-F967-45A2-808C-20C6426F000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69392A18-60BE-4BEB-AA0C-4C8F098F6539}" type="pres">
      <dgm:prSet presAssocID="{90D804CA-F967-45A2-808C-20C6426F000E}" presName="spaceRect" presStyleCnt="0"/>
      <dgm:spPr/>
    </dgm:pt>
    <dgm:pt modelId="{A945A39A-7BFF-4949-815E-0A8795219FC2}" type="pres">
      <dgm:prSet presAssocID="{90D804CA-F967-45A2-808C-20C6426F000E}" presName="parTx" presStyleLbl="revTx" presStyleIdx="0" presStyleCnt="2">
        <dgm:presLayoutVars>
          <dgm:chMax val="0"/>
          <dgm:chPref val="0"/>
        </dgm:presLayoutVars>
      </dgm:prSet>
      <dgm:spPr/>
    </dgm:pt>
    <dgm:pt modelId="{9C3FC366-66C6-4D9E-8E28-652A276D42E0}" type="pres">
      <dgm:prSet presAssocID="{8AC97B59-10C0-4EE0-BD9A-AAB5359F6C81}" presName="sibTrans" presStyleCnt="0"/>
      <dgm:spPr/>
    </dgm:pt>
    <dgm:pt modelId="{CA954020-9FF9-4D15-ACAC-A81F94C3C172}" type="pres">
      <dgm:prSet presAssocID="{28BAF73D-912B-414F-B5D1-753E0EA227E6}" presName="compNode" presStyleCnt="0"/>
      <dgm:spPr/>
    </dgm:pt>
    <dgm:pt modelId="{02A18A35-F57C-456F-942A-8F014920B6EE}" type="pres">
      <dgm:prSet presAssocID="{28BAF73D-912B-414F-B5D1-753E0EA227E6}" presName="bgRect" presStyleLbl="bgShp" presStyleIdx="1" presStyleCnt="2"/>
      <dgm:spPr/>
    </dgm:pt>
    <dgm:pt modelId="{9DC1B1B7-A483-4125-AE67-DFA504FC5C5D}" type="pres">
      <dgm:prSet presAssocID="{28BAF73D-912B-414F-B5D1-753E0EA227E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7480FE72-6D34-4966-A5B9-142921ECEC35}" type="pres">
      <dgm:prSet presAssocID="{28BAF73D-912B-414F-B5D1-753E0EA227E6}" presName="spaceRect" presStyleCnt="0"/>
      <dgm:spPr/>
    </dgm:pt>
    <dgm:pt modelId="{049F049B-758D-4104-9A10-E885EC6A8FEF}" type="pres">
      <dgm:prSet presAssocID="{28BAF73D-912B-414F-B5D1-753E0EA227E6}" presName="parTx" presStyleLbl="revTx" presStyleIdx="1" presStyleCnt="2">
        <dgm:presLayoutVars>
          <dgm:chMax val="0"/>
          <dgm:chPref val="0"/>
        </dgm:presLayoutVars>
      </dgm:prSet>
      <dgm:spPr/>
    </dgm:pt>
  </dgm:ptLst>
  <dgm:cxnLst>
    <dgm:cxn modelId="{B328A850-8D33-49D2-9BC0-0F0F3D14DF8D}" type="presOf" srcId="{90D804CA-F967-45A2-808C-20C6426F000E}" destId="{A945A39A-7BFF-4949-815E-0A8795219FC2}" srcOrd="0" destOrd="0" presId="urn:microsoft.com/office/officeart/2018/2/layout/IconVerticalSolidList"/>
    <dgm:cxn modelId="{4F8B7274-B924-46D8-B688-9AA99761DDCB}" srcId="{97E972F6-43AE-4710-95E1-BF918F45EC3D}" destId="{90D804CA-F967-45A2-808C-20C6426F000E}" srcOrd="0" destOrd="0" parTransId="{2C0C715C-D0A4-402C-8DDA-27BB9D8098DB}" sibTransId="{8AC97B59-10C0-4EE0-BD9A-AAB5359F6C81}"/>
    <dgm:cxn modelId="{BEBB8988-3C8F-4592-86C4-A66FA2FC3212}" type="presOf" srcId="{97E972F6-43AE-4710-95E1-BF918F45EC3D}" destId="{F46121E0-6571-4A19-A635-8B9F1DE3BE02}" srcOrd="0" destOrd="0" presId="urn:microsoft.com/office/officeart/2018/2/layout/IconVerticalSolidList"/>
    <dgm:cxn modelId="{8E2C6894-8306-4F75-9C03-A4157A78C50E}" type="presOf" srcId="{28BAF73D-912B-414F-B5D1-753E0EA227E6}" destId="{049F049B-758D-4104-9A10-E885EC6A8FEF}" srcOrd="0" destOrd="0" presId="urn:microsoft.com/office/officeart/2018/2/layout/IconVerticalSolidList"/>
    <dgm:cxn modelId="{AB67E9DF-F469-455A-AA7D-4D4F71B170D2}" srcId="{97E972F6-43AE-4710-95E1-BF918F45EC3D}" destId="{28BAF73D-912B-414F-B5D1-753E0EA227E6}" srcOrd="1" destOrd="0" parTransId="{421F2DD6-FAA3-41EF-98FD-9FA1DABC5EE8}" sibTransId="{A0C15286-8269-4B42-90C8-E20C30273178}"/>
    <dgm:cxn modelId="{2BB291FA-943C-43D4-AC6A-4A2F2DB8EFBB}" type="presParOf" srcId="{F46121E0-6571-4A19-A635-8B9F1DE3BE02}" destId="{5F939F39-F535-4E59-92C3-8E46BEB5A888}" srcOrd="0" destOrd="0" presId="urn:microsoft.com/office/officeart/2018/2/layout/IconVerticalSolidList"/>
    <dgm:cxn modelId="{FE81F0EE-EEC4-411B-90D8-B2F078DE637C}" type="presParOf" srcId="{5F939F39-F535-4E59-92C3-8E46BEB5A888}" destId="{2FE75A31-D8A7-475E-BD60-DD5976167361}" srcOrd="0" destOrd="0" presId="urn:microsoft.com/office/officeart/2018/2/layout/IconVerticalSolidList"/>
    <dgm:cxn modelId="{6DCA3069-046D-44D7-AADB-35A4C8E43C20}" type="presParOf" srcId="{5F939F39-F535-4E59-92C3-8E46BEB5A888}" destId="{DABA0C45-DC47-4EA9-8F84-BF482682F4BE}" srcOrd="1" destOrd="0" presId="urn:microsoft.com/office/officeart/2018/2/layout/IconVerticalSolidList"/>
    <dgm:cxn modelId="{8BCEC0DA-B0A9-49BC-9DB5-70D508B77975}" type="presParOf" srcId="{5F939F39-F535-4E59-92C3-8E46BEB5A888}" destId="{69392A18-60BE-4BEB-AA0C-4C8F098F6539}" srcOrd="2" destOrd="0" presId="urn:microsoft.com/office/officeart/2018/2/layout/IconVerticalSolidList"/>
    <dgm:cxn modelId="{7B384C08-1D0A-454A-BAC3-9773CADED411}" type="presParOf" srcId="{5F939F39-F535-4E59-92C3-8E46BEB5A888}" destId="{A945A39A-7BFF-4949-815E-0A8795219FC2}" srcOrd="3" destOrd="0" presId="urn:microsoft.com/office/officeart/2018/2/layout/IconVerticalSolidList"/>
    <dgm:cxn modelId="{D1CDA8E2-A673-446D-B326-40957D3979F0}" type="presParOf" srcId="{F46121E0-6571-4A19-A635-8B9F1DE3BE02}" destId="{9C3FC366-66C6-4D9E-8E28-652A276D42E0}" srcOrd="1" destOrd="0" presId="urn:microsoft.com/office/officeart/2018/2/layout/IconVerticalSolidList"/>
    <dgm:cxn modelId="{14C51B49-3C73-42F6-82C9-901E96A33EE3}" type="presParOf" srcId="{F46121E0-6571-4A19-A635-8B9F1DE3BE02}" destId="{CA954020-9FF9-4D15-ACAC-A81F94C3C172}" srcOrd="2" destOrd="0" presId="urn:microsoft.com/office/officeart/2018/2/layout/IconVerticalSolidList"/>
    <dgm:cxn modelId="{0151628B-1D93-475F-ADC8-E420B80C0E70}" type="presParOf" srcId="{CA954020-9FF9-4D15-ACAC-A81F94C3C172}" destId="{02A18A35-F57C-456F-942A-8F014920B6EE}" srcOrd="0" destOrd="0" presId="urn:microsoft.com/office/officeart/2018/2/layout/IconVerticalSolidList"/>
    <dgm:cxn modelId="{CDF8A14C-83F3-42F9-9B9B-DAF401B0E814}" type="presParOf" srcId="{CA954020-9FF9-4D15-ACAC-A81F94C3C172}" destId="{9DC1B1B7-A483-4125-AE67-DFA504FC5C5D}" srcOrd="1" destOrd="0" presId="urn:microsoft.com/office/officeart/2018/2/layout/IconVerticalSolidList"/>
    <dgm:cxn modelId="{CB8A9F7D-5397-4D26-B106-B2FC1E7E0621}" type="presParOf" srcId="{CA954020-9FF9-4D15-ACAC-A81F94C3C172}" destId="{7480FE72-6D34-4966-A5B9-142921ECEC35}" srcOrd="2" destOrd="0" presId="urn:microsoft.com/office/officeart/2018/2/layout/IconVerticalSolidList"/>
    <dgm:cxn modelId="{EACA8BD0-6018-4C79-8AFD-4CFB82ECE2A4}" type="presParOf" srcId="{CA954020-9FF9-4D15-ACAC-A81F94C3C172}" destId="{049F049B-758D-4104-9A10-E885EC6A8FE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1D3752-DC8B-4462-B45B-455F56020646}"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A076DC15-E6A5-4942-87F8-1E1DF4E983A3}">
      <dgm:prSet/>
      <dgm:spPr/>
      <dgm:t>
        <a:bodyPr/>
        <a:lstStyle/>
        <a:p>
          <a:r>
            <a:rPr lang="en-US"/>
            <a:t>MSE</a:t>
          </a:r>
        </a:p>
      </dgm:t>
    </dgm:pt>
    <dgm:pt modelId="{A399EDC5-0410-41AD-AC8E-8B0589D88C92}" type="parTrans" cxnId="{B73592DE-225A-4A5F-92D6-6F763F3C5F49}">
      <dgm:prSet/>
      <dgm:spPr/>
      <dgm:t>
        <a:bodyPr/>
        <a:lstStyle/>
        <a:p>
          <a:endParaRPr lang="en-US"/>
        </a:p>
      </dgm:t>
    </dgm:pt>
    <dgm:pt modelId="{CBF960A6-7DB6-49BB-9FA7-20A68D3660AC}" type="sibTrans" cxnId="{B73592DE-225A-4A5F-92D6-6F763F3C5F49}">
      <dgm:prSet/>
      <dgm:spPr/>
      <dgm:t>
        <a:bodyPr/>
        <a:lstStyle/>
        <a:p>
          <a:endParaRPr lang="en-US"/>
        </a:p>
      </dgm:t>
    </dgm:pt>
    <dgm:pt modelId="{457909EA-15F6-4DC9-8985-0116534B1EAC}">
      <dgm:prSet/>
      <dgm:spPr/>
      <dgm:t>
        <a:bodyPr/>
        <a:lstStyle/>
        <a:p>
          <a:r>
            <a:rPr lang="en-US"/>
            <a:t>RMSE</a:t>
          </a:r>
        </a:p>
      </dgm:t>
    </dgm:pt>
    <dgm:pt modelId="{94200396-F223-4015-8367-F42B3CBBD763}" type="parTrans" cxnId="{666F113D-64D2-429D-87E8-1F7C44B531A0}">
      <dgm:prSet/>
      <dgm:spPr/>
      <dgm:t>
        <a:bodyPr/>
        <a:lstStyle/>
        <a:p>
          <a:endParaRPr lang="en-US"/>
        </a:p>
      </dgm:t>
    </dgm:pt>
    <dgm:pt modelId="{7F503EFB-E9DA-472B-A9A6-AA08FE002ECC}" type="sibTrans" cxnId="{666F113D-64D2-429D-87E8-1F7C44B531A0}">
      <dgm:prSet/>
      <dgm:spPr/>
      <dgm:t>
        <a:bodyPr/>
        <a:lstStyle/>
        <a:p>
          <a:endParaRPr lang="en-US"/>
        </a:p>
      </dgm:t>
    </dgm:pt>
    <dgm:pt modelId="{480C71CD-03AE-42D2-BEA1-2F0BD8239DFC}">
      <dgm:prSet/>
      <dgm:spPr/>
      <dgm:t>
        <a:bodyPr/>
        <a:lstStyle/>
        <a:p>
          <a:r>
            <a:rPr lang="en-US"/>
            <a:t>MAPE</a:t>
          </a:r>
        </a:p>
      </dgm:t>
    </dgm:pt>
    <dgm:pt modelId="{829EA366-2C86-4EE4-9AF3-259053067CBF}" type="parTrans" cxnId="{A2991853-56DF-4B0A-8975-84AB6CC73792}">
      <dgm:prSet/>
      <dgm:spPr/>
      <dgm:t>
        <a:bodyPr/>
        <a:lstStyle/>
        <a:p>
          <a:endParaRPr lang="en-US"/>
        </a:p>
      </dgm:t>
    </dgm:pt>
    <dgm:pt modelId="{6E2C3A42-3CFB-49D6-A45B-1404E93A1E5B}" type="sibTrans" cxnId="{A2991853-56DF-4B0A-8975-84AB6CC73792}">
      <dgm:prSet/>
      <dgm:spPr/>
      <dgm:t>
        <a:bodyPr/>
        <a:lstStyle/>
        <a:p>
          <a:endParaRPr lang="en-US"/>
        </a:p>
      </dgm:t>
    </dgm:pt>
    <dgm:pt modelId="{E0AF4F04-F2F6-4867-86C2-94CFCC692885}">
      <dgm:prSet/>
      <dgm:spPr/>
      <dgm:t>
        <a:bodyPr/>
        <a:lstStyle/>
        <a:p>
          <a:r>
            <a:rPr lang="en-US"/>
            <a:t>ACCURACY</a:t>
          </a:r>
        </a:p>
      </dgm:t>
    </dgm:pt>
    <dgm:pt modelId="{68CB1060-C784-441E-98F5-95124C66BED2}" type="parTrans" cxnId="{C90EBD7D-FAD7-4D35-95DF-9A5DC03C8EE7}">
      <dgm:prSet/>
      <dgm:spPr/>
      <dgm:t>
        <a:bodyPr/>
        <a:lstStyle/>
        <a:p>
          <a:endParaRPr lang="en-US"/>
        </a:p>
      </dgm:t>
    </dgm:pt>
    <dgm:pt modelId="{88B6EFC4-D563-4BB3-9EB5-99D6D3182809}" type="sibTrans" cxnId="{C90EBD7D-FAD7-4D35-95DF-9A5DC03C8EE7}">
      <dgm:prSet/>
      <dgm:spPr/>
      <dgm:t>
        <a:bodyPr/>
        <a:lstStyle/>
        <a:p>
          <a:endParaRPr lang="en-US"/>
        </a:p>
      </dgm:t>
    </dgm:pt>
    <dgm:pt modelId="{CF473D44-3E4E-4A10-9890-C79E0F8A4486}" type="pres">
      <dgm:prSet presAssocID="{FC1D3752-DC8B-4462-B45B-455F56020646}" presName="matrix" presStyleCnt="0">
        <dgm:presLayoutVars>
          <dgm:chMax val="1"/>
          <dgm:dir/>
          <dgm:resizeHandles val="exact"/>
        </dgm:presLayoutVars>
      </dgm:prSet>
      <dgm:spPr/>
    </dgm:pt>
    <dgm:pt modelId="{3712E84D-27FF-4081-A59B-DFA86BCCF54C}" type="pres">
      <dgm:prSet presAssocID="{FC1D3752-DC8B-4462-B45B-455F56020646}" presName="diamond" presStyleLbl="bgShp" presStyleIdx="0" presStyleCnt="1"/>
      <dgm:spPr/>
    </dgm:pt>
    <dgm:pt modelId="{EFB1557D-4B4D-42F6-B12B-FDD985452A82}" type="pres">
      <dgm:prSet presAssocID="{FC1D3752-DC8B-4462-B45B-455F56020646}" presName="quad1" presStyleLbl="node1" presStyleIdx="0" presStyleCnt="4">
        <dgm:presLayoutVars>
          <dgm:chMax val="0"/>
          <dgm:chPref val="0"/>
          <dgm:bulletEnabled val="1"/>
        </dgm:presLayoutVars>
      </dgm:prSet>
      <dgm:spPr/>
    </dgm:pt>
    <dgm:pt modelId="{2C8F15B4-3BF9-4E6C-AFA8-804A353EEBEA}" type="pres">
      <dgm:prSet presAssocID="{FC1D3752-DC8B-4462-B45B-455F56020646}" presName="quad2" presStyleLbl="node1" presStyleIdx="1" presStyleCnt="4">
        <dgm:presLayoutVars>
          <dgm:chMax val="0"/>
          <dgm:chPref val="0"/>
          <dgm:bulletEnabled val="1"/>
        </dgm:presLayoutVars>
      </dgm:prSet>
      <dgm:spPr/>
    </dgm:pt>
    <dgm:pt modelId="{533660A7-C061-4FA5-9332-790853D848C6}" type="pres">
      <dgm:prSet presAssocID="{FC1D3752-DC8B-4462-B45B-455F56020646}" presName="quad3" presStyleLbl="node1" presStyleIdx="2" presStyleCnt="4">
        <dgm:presLayoutVars>
          <dgm:chMax val="0"/>
          <dgm:chPref val="0"/>
          <dgm:bulletEnabled val="1"/>
        </dgm:presLayoutVars>
      </dgm:prSet>
      <dgm:spPr/>
    </dgm:pt>
    <dgm:pt modelId="{C3BAB5BC-1AEB-4423-8A58-05DAA5D7671E}" type="pres">
      <dgm:prSet presAssocID="{FC1D3752-DC8B-4462-B45B-455F56020646}" presName="quad4" presStyleLbl="node1" presStyleIdx="3" presStyleCnt="4">
        <dgm:presLayoutVars>
          <dgm:chMax val="0"/>
          <dgm:chPref val="0"/>
          <dgm:bulletEnabled val="1"/>
        </dgm:presLayoutVars>
      </dgm:prSet>
      <dgm:spPr/>
    </dgm:pt>
  </dgm:ptLst>
  <dgm:cxnLst>
    <dgm:cxn modelId="{4044371B-3749-47E9-93F8-D3707ACE8098}" type="presOf" srcId="{480C71CD-03AE-42D2-BEA1-2F0BD8239DFC}" destId="{533660A7-C061-4FA5-9332-790853D848C6}" srcOrd="0" destOrd="0" presId="urn:microsoft.com/office/officeart/2005/8/layout/matrix3"/>
    <dgm:cxn modelId="{FF77252E-8D1C-47B3-959F-DA7CC0C1B82C}" type="presOf" srcId="{E0AF4F04-F2F6-4867-86C2-94CFCC692885}" destId="{C3BAB5BC-1AEB-4423-8A58-05DAA5D7671E}" srcOrd="0" destOrd="0" presId="urn:microsoft.com/office/officeart/2005/8/layout/matrix3"/>
    <dgm:cxn modelId="{666F113D-64D2-429D-87E8-1F7C44B531A0}" srcId="{FC1D3752-DC8B-4462-B45B-455F56020646}" destId="{457909EA-15F6-4DC9-8985-0116534B1EAC}" srcOrd="1" destOrd="0" parTransId="{94200396-F223-4015-8367-F42B3CBBD763}" sibTransId="{7F503EFB-E9DA-472B-A9A6-AA08FE002ECC}"/>
    <dgm:cxn modelId="{15B2FB72-3284-401D-98B6-2034B94D5418}" type="presOf" srcId="{A076DC15-E6A5-4942-87F8-1E1DF4E983A3}" destId="{EFB1557D-4B4D-42F6-B12B-FDD985452A82}" srcOrd="0" destOrd="0" presId="urn:microsoft.com/office/officeart/2005/8/layout/matrix3"/>
    <dgm:cxn modelId="{A2991853-56DF-4B0A-8975-84AB6CC73792}" srcId="{FC1D3752-DC8B-4462-B45B-455F56020646}" destId="{480C71CD-03AE-42D2-BEA1-2F0BD8239DFC}" srcOrd="2" destOrd="0" parTransId="{829EA366-2C86-4EE4-9AF3-259053067CBF}" sibTransId="{6E2C3A42-3CFB-49D6-A45B-1404E93A1E5B}"/>
    <dgm:cxn modelId="{C90EBD7D-FAD7-4D35-95DF-9A5DC03C8EE7}" srcId="{FC1D3752-DC8B-4462-B45B-455F56020646}" destId="{E0AF4F04-F2F6-4867-86C2-94CFCC692885}" srcOrd="3" destOrd="0" parTransId="{68CB1060-C784-441E-98F5-95124C66BED2}" sibTransId="{88B6EFC4-D563-4BB3-9EB5-99D6D3182809}"/>
    <dgm:cxn modelId="{7D0E6890-DB2A-4F5F-B8EB-1E13E5B12730}" type="presOf" srcId="{457909EA-15F6-4DC9-8985-0116534B1EAC}" destId="{2C8F15B4-3BF9-4E6C-AFA8-804A353EEBEA}" srcOrd="0" destOrd="0" presId="urn:microsoft.com/office/officeart/2005/8/layout/matrix3"/>
    <dgm:cxn modelId="{B73592DE-225A-4A5F-92D6-6F763F3C5F49}" srcId="{FC1D3752-DC8B-4462-B45B-455F56020646}" destId="{A076DC15-E6A5-4942-87F8-1E1DF4E983A3}" srcOrd="0" destOrd="0" parTransId="{A399EDC5-0410-41AD-AC8E-8B0589D88C92}" sibTransId="{CBF960A6-7DB6-49BB-9FA7-20A68D3660AC}"/>
    <dgm:cxn modelId="{862F84EF-FDCA-4BE1-8639-351272BA21DF}" type="presOf" srcId="{FC1D3752-DC8B-4462-B45B-455F56020646}" destId="{CF473D44-3E4E-4A10-9890-C79E0F8A4486}" srcOrd="0" destOrd="0" presId="urn:microsoft.com/office/officeart/2005/8/layout/matrix3"/>
    <dgm:cxn modelId="{B6368B86-C606-4D33-9AC4-11750B418A0B}" type="presParOf" srcId="{CF473D44-3E4E-4A10-9890-C79E0F8A4486}" destId="{3712E84D-27FF-4081-A59B-DFA86BCCF54C}" srcOrd="0" destOrd="0" presId="urn:microsoft.com/office/officeart/2005/8/layout/matrix3"/>
    <dgm:cxn modelId="{C1916107-66F9-40AA-B73E-E089502125F6}" type="presParOf" srcId="{CF473D44-3E4E-4A10-9890-C79E0F8A4486}" destId="{EFB1557D-4B4D-42F6-B12B-FDD985452A82}" srcOrd="1" destOrd="0" presId="urn:microsoft.com/office/officeart/2005/8/layout/matrix3"/>
    <dgm:cxn modelId="{3D8DBEDD-FAC0-479E-8079-038997FC2A3E}" type="presParOf" srcId="{CF473D44-3E4E-4A10-9890-C79E0F8A4486}" destId="{2C8F15B4-3BF9-4E6C-AFA8-804A353EEBEA}" srcOrd="2" destOrd="0" presId="urn:microsoft.com/office/officeart/2005/8/layout/matrix3"/>
    <dgm:cxn modelId="{2876A69B-647E-495E-A8AB-63D9D924E99B}" type="presParOf" srcId="{CF473D44-3E4E-4A10-9890-C79E0F8A4486}" destId="{533660A7-C061-4FA5-9332-790853D848C6}" srcOrd="3" destOrd="0" presId="urn:microsoft.com/office/officeart/2005/8/layout/matrix3"/>
    <dgm:cxn modelId="{BFFAD293-36D2-4EFB-B857-168D036BD574}" type="presParOf" srcId="{CF473D44-3E4E-4A10-9890-C79E0F8A4486}" destId="{C3BAB5BC-1AEB-4423-8A58-05DAA5D7671E}"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1B04607-A779-4BA7-9271-72295D7724E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8501023-3BF9-43AA-88EE-0DC20AF23A1D}">
      <dgm:prSet/>
      <dgm:spPr/>
      <dgm:t>
        <a:bodyPr/>
        <a:lstStyle/>
        <a:p>
          <a:pPr>
            <a:lnSpc>
              <a:spcPct val="100000"/>
            </a:lnSpc>
          </a:pPr>
          <a:r>
            <a:rPr lang="en-US"/>
            <a:t>The Profit Prediction for Startups project successfully demonstrates the application of linear regression to predict a startup's profitability based on key financial indicators and location. </a:t>
          </a:r>
        </a:p>
      </dgm:t>
    </dgm:pt>
    <dgm:pt modelId="{1E608E26-9CC0-4C13-A777-82B9EFE9D74E}" type="parTrans" cxnId="{8B59E90B-F1D8-4B0F-863B-CE76D9D2D2CA}">
      <dgm:prSet/>
      <dgm:spPr/>
      <dgm:t>
        <a:bodyPr/>
        <a:lstStyle/>
        <a:p>
          <a:endParaRPr lang="en-US"/>
        </a:p>
      </dgm:t>
    </dgm:pt>
    <dgm:pt modelId="{0019F935-0628-40B6-9805-55693E4B42C3}" type="sibTrans" cxnId="{8B59E90B-F1D8-4B0F-863B-CE76D9D2D2CA}">
      <dgm:prSet/>
      <dgm:spPr/>
      <dgm:t>
        <a:bodyPr/>
        <a:lstStyle/>
        <a:p>
          <a:endParaRPr lang="en-US"/>
        </a:p>
      </dgm:t>
    </dgm:pt>
    <dgm:pt modelId="{03B741D6-F12E-4FF8-9415-10497525A587}">
      <dgm:prSet/>
      <dgm:spPr/>
      <dgm:t>
        <a:bodyPr/>
        <a:lstStyle/>
        <a:p>
          <a:pPr>
            <a:lnSpc>
              <a:spcPct val="100000"/>
            </a:lnSpc>
          </a:pPr>
          <a:r>
            <a:rPr lang="en-US"/>
            <a:t>By analyzing the relationships between R&amp;D spending, administration spending, marketing spending, and the state of operation, we developed a robust model that provides insights into the factors influencing profitability</a:t>
          </a:r>
        </a:p>
      </dgm:t>
    </dgm:pt>
    <dgm:pt modelId="{41FA3683-A24D-44BD-8BEC-CBB6B9834081}" type="parTrans" cxnId="{89D0A4A4-A265-444C-8443-D52654F27ED7}">
      <dgm:prSet/>
      <dgm:spPr/>
      <dgm:t>
        <a:bodyPr/>
        <a:lstStyle/>
        <a:p>
          <a:endParaRPr lang="en-US"/>
        </a:p>
      </dgm:t>
    </dgm:pt>
    <dgm:pt modelId="{9D8BE38B-3FF1-4879-86A7-8C8E1833C61E}" type="sibTrans" cxnId="{89D0A4A4-A265-444C-8443-D52654F27ED7}">
      <dgm:prSet/>
      <dgm:spPr/>
      <dgm:t>
        <a:bodyPr/>
        <a:lstStyle/>
        <a:p>
          <a:endParaRPr lang="en-US"/>
        </a:p>
      </dgm:t>
    </dgm:pt>
    <dgm:pt modelId="{5DAA80AD-8F5B-4A76-8E7E-67AEC3B25CF5}" type="pres">
      <dgm:prSet presAssocID="{21B04607-A779-4BA7-9271-72295D7724E3}" presName="root" presStyleCnt="0">
        <dgm:presLayoutVars>
          <dgm:dir/>
          <dgm:resizeHandles val="exact"/>
        </dgm:presLayoutVars>
      </dgm:prSet>
      <dgm:spPr/>
    </dgm:pt>
    <dgm:pt modelId="{14E9B2FF-F758-4C81-998A-751E7CE0C930}" type="pres">
      <dgm:prSet presAssocID="{B8501023-3BF9-43AA-88EE-0DC20AF23A1D}" presName="compNode" presStyleCnt="0"/>
      <dgm:spPr/>
    </dgm:pt>
    <dgm:pt modelId="{CCA68888-3F61-4671-ACF4-0FFABDEE632B}" type="pres">
      <dgm:prSet presAssocID="{B8501023-3BF9-43AA-88EE-0DC20AF23A1D}" presName="bgRect" presStyleLbl="bgShp" presStyleIdx="0" presStyleCnt="2"/>
      <dgm:spPr/>
    </dgm:pt>
    <dgm:pt modelId="{1E6E3E05-9208-4C8D-89BE-0388788A679A}" type="pres">
      <dgm:prSet presAssocID="{B8501023-3BF9-43AA-88EE-0DC20AF23A1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E50A53FF-FE8D-403C-A6C2-C3C726962C24}" type="pres">
      <dgm:prSet presAssocID="{B8501023-3BF9-43AA-88EE-0DC20AF23A1D}" presName="spaceRect" presStyleCnt="0"/>
      <dgm:spPr/>
    </dgm:pt>
    <dgm:pt modelId="{C7EA9947-B54D-4E7F-A5C1-0FB64DACF6F4}" type="pres">
      <dgm:prSet presAssocID="{B8501023-3BF9-43AA-88EE-0DC20AF23A1D}" presName="parTx" presStyleLbl="revTx" presStyleIdx="0" presStyleCnt="2">
        <dgm:presLayoutVars>
          <dgm:chMax val="0"/>
          <dgm:chPref val="0"/>
        </dgm:presLayoutVars>
      </dgm:prSet>
      <dgm:spPr/>
    </dgm:pt>
    <dgm:pt modelId="{4EDD8567-D2E3-4E30-A4D6-7314BCFF7F5C}" type="pres">
      <dgm:prSet presAssocID="{0019F935-0628-40B6-9805-55693E4B42C3}" presName="sibTrans" presStyleCnt="0"/>
      <dgm:spPr/>
    </dgm:pt>
    <dgm:pt modelId="{E161C223-4474-4390-9ADC-93135D89D052}" type="pres">
      <dgm:prSet presAssocID="{03B741D6-F12E-4FF8-9415-10497525A587}" presName="compNode" presStyleCnt="0"/>
      <dgm:spPr/>
    </dgm:pt>
    <dgm:pt modelId="{9659FE44-549E-4CB2-816E-207F47D587CF}" type="pres">
      <dgm:prSet presAssocID="{03B741D6-F12E-4FF8-9415-10497525A587}" presName="bgRect" presStyleLbl="bgShp" presStyleIdx="1" presStyleCnt="2"/>
      <dgm:spPr/>
    </dgm:pt>
    <dgm:pt modelId="{D543B77B-7373-4F6C-B0EC-61D45051E6B3}" type="pres">
      <dgm:prSet presAssocID="{03B741D6-F12E-4FF8-9415-10497525A58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uble"/>
        </a:ext>
      </dgm:extLst>
    </dgm:pt>
    <dgm:pt modelId="{BDF266E7-EEC7-4A04-BC70-C6E395DED6C1}" type="pres">
      <dgm:prSet presAssocID="{03B741D6-F12E-4FF8-9415-10497525A587}" presName="spaceRect" presStyleCnt="0"/>
      <dgm:spPr/>
    </dgm:pt>
    <dgm:pt modelId="{81DCB583-35A3-4E77-A6C5-CE8272524EF6}" type="pres">
      <dgm:prSet presAssocID="{03B741D6-F12E-4FF8-9415-10497525A587}" presName="parTx" presStyleLbl="revTx" presStyleIdx="1" presStyleCnt="2">
        <dgm:presLayoutVars>
          <dgm:chMax val="0"/>
          <dgm:chPref val="0"/>
        </dgm:presLayoutVars>
      </dgm:prSet>
      <dgm:spPr/>
    </dgm:pt>
  </dgm:ptLst>
  <dgm:cxnLst>
    <dgm:cxn modelId="{8B59E90B-F1D8-4B0F-863B-CE76D9D2D2CA}" srcId="{21B04607-A779-4BA7-9271-72295D7724E3}" destId="{B8501023-3BF9-43AA-88EE-0DC20AF23A1D}" srcOrd="0" destOrd="0" parTransId="{1E608E26-9CC0-4C13-A777-82B9EFE9D74E}" sibTransId="{0019F935-0628-40B6-9805-55693E4B42C3}"/>
    <dgm:cxn modelId="{5D967142-0EF3-4315-A497-1B28CEB575C0}" type="presOf" srcId="{21B04607-A779-4BA7-9271-72295D7724E3}" destId="{5DAA80AD-8F5B-4A76-8E7E-67AEC3B25CF5}" srcOrd="0" destOrd="0" presId="urn:microsoft.com/office/officeart/2018/2/layout/IconVerticalSolidList"/>
    <dgm:cxn modelId="{3733E746-C1ED-41BD-B9F0-B81C77C38826}" type="presOf" srcId="{B8501023-3BF9-43AA-88EE-0DC20AF23A1D}" destId="{C7EA9947-B54D-4E7F-A5C1-0FB64DACF6F4}" srcOrd="0" destOrd="0" presId="urn:microsoft.com/office/officeart/2018/2/layout/IconVerticalSolidList"/>
    <dgm:cxn modelId="{F5A02A79-6C93-427F-B2FD-672241D45571}" type="presOf" srcId="{03B741D6-F12E-4FF8-9415-10497525A587}" destId="{81DCB583-35A3-4E77-A6C5-CE8272524EF6}" srcOrd="0" destOrd="0" presId="urn:microsoft.com/office/officeart/2018/2/layout/IconVerticalSolidList"/>
    <dgm:cxn modelId="{89D0A4A4-A265-444C-8443-D52654F27ED7}" srcId="{21B04607-A779-4BA7-9271-72295D7724E3}" destId="{03B741D6-F12E-4FF8-9415-10497525A587}" srcOrd="1" destOrd="0" parTransId="{41FA3683-A24D-44BD-8BEC-CBB6B9834081}" sibTransId="{9D8BE38B-3FF1-4879-86A7-8C8E1833C61E}"/>
    <dgm:cxn modelId="{585B5517-1ECD-4E32-8A37-C0F1AD4DFE87}" type="presParOf" srcId="{5DAA80AD-8F5B-4A76-8E7E-67AEC3B25CF5}" destId="{14E9B2FF-F758-4C81-998A-751E7CE0C930}" srcOrd="0" destOrd="0" presId="urn:microsoft.com/office/officeart/2018/2/layout/IconVerticalSolidList"/>
    <dgm:cxn modelId="{AA529668-5D76-4ED7-B596-04EFC9CBB187}" type="presParOf" srcId="{14E9B2FF-F758-4C81-998A-751E7CE0C930}" destId="{CCA68888-3F61-4671-ACF4-0FFABDEE632B}" srcOrd="0" destOrd="0" presId="urn:microsoft.com/office/officeart/2018/2/layout/IconVerticalSolidList"/>
    <dgm:cxn modelId="{AD1E61A6-B4D8-4B1E-8B80-439D817C3621}" type="presParOf" srcId="{14E9B2FF-F758-4C81-998A-751E7CE0C930}" destId="{1E6E3E05-9208-4C8D-89BE-0388788A679A}" srcOrd="1" destOrd="0" presId="urn:microsoft.com/office/officeart/2018/2/layout/IconVerticalSolidList"/>
    <dgm:cxn modelId="{03B4F34B-0F21-44BD-A550-18044C225624}" type="presParOf" srcId="{14E9B2FF-F758-4C81-998A-751E7CE0C930}" destId="{E50A53FF-FE8D-403C-A6C2-C3C726962C24}" srcOrd="2" destOrd="0" presId="urn:microsoft.com/office/officeart/2018/2/layout/IconVerticalSolidList"/>
    <dgm:cxn modelId="{301B59D2-043D-46D6-BC4E-DF5E74FD5F98}" type="presParOf" srcId="{14E9B2FF-F758-4C81-998A-751E7CE0C930}" destId="{C7EA9947-B54D-4E7F-A5C1-0FB64DACF6F4}" srcOrd="3" destOrd="0" presId="urn:microsoft.com/office/officeart/2018/2/layout/IconVerticalSolidList"/>
    <dgm:cxn modelId="{73E7CBE7-44A9-4A51-AE0D-9C4BC57412E6}" type="presParOf" srcId="{5DAA80AD-8F5B-4A76-8E7E-67AEC3B25CF5}" destId="{4EDD8567-D2E3-4E30-A4D6-7314BCFF7F5C}" srcOrd="1" destOrd="0" presId="urn:microsoft.com/office/officeart/2018/2/layout/IconVerticalSolidList"/>
    <dgm:cxn modelId="{6B223622-0894-4B33-AB39-2C10DE2DFFFF}" type="presParOf" srcId="{5DAA80AD-8F5B-4A76-8E7E-67AEC3B25CF5}" destId="{E161C223-4474-4390-9ADC-93135D89D052}" srcOrd="2" destOrd="0" presId="urn:microsoft.com/office/officeart/2018/2/layout/IconVerticalSolidList"/>
    <dgm:cxn modelId="{2D089079-F788-4FB3-B405-9F9A23B46EB2}" type="presParOf" srcId="{E161C223-4474-4390-9ADC-93135D89D052}" destId="{9659FE44-549E-4CB2-816E-207F47D587CF}" srcOrd="0" destOrd="0" presId="urn:microsoft.com/office/officeart/2018/2/layout/IconVerticalSolidList"/>
    <dgm:cxn modelId="{209F746F-73AE-4B3E-A24F-4E909E9CE95B}" type="presParOf" srcId="{E161C223-4474-4390-9ADC-93135D89D052}" destId="{D543B77B-7373-4F6C-B0EC-61D45051E6B3}" srcOrd="1" destOrd="0" presId="urn:microsoft.com/office/officeart/2018/2/layout/IconVerticalSolidList"/>
    <dgm:cxn modelId="{749137F3-32EE-42C9-B290-CCD746FC2105}" type="presParOf" srcId="{E161C223-4474-4390-9ADC-93135D89D052}" destId="{BDF266E7-EEC7-4A04-BC70-C6E395DED6C1}" srcOrd="2" destOrd="0" presId="urn:microsoft.com/office/officeart/2018/2/layout/IconVerticalSolidList"/>
    <dgm:cxn modelId="{1A0AB945-AE12-4B19-ABE3-26E57430E574}" type="presParOf" srcId="{E161C223-4474-4390-9ADC-93135D89D052}" destId="{81DCB583-35A3-4E77-A6C5-CE8272524EF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EA9DF7-3014-4E29-8881-B8AC43D0626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3AC3CE6-A3C9-4E4A-AF6F-18742A779233}">
      <dgm:prSet/>
      <dgm:spPr/>
      <dgm:t>
        <a:bodyPr/>
        <a:lstStyle/>
        <a:p>
          <a:pPr>
            <a:lnSpc>
              <a:spcPct val="100000"/>
            </a:lnSpc>
          </a:pPr>
          <a:r>
            <a:rPr lang="en-US"/>
            <a:t>Further enhancements to the model could include the incorporation of additional variables, such as industry type or market trends, and exploring advanced machine learning techniques to improve accuracy. </a:t>
          </a:r>
        </a:p>
      </dgm:t>
    </dgm:pt>
    <dgm:pt modelId="{E0EE0E09-0951-44E5-B905-3E3725DB88FA}" type="parTrans" cxnId="{2EE57F17-2319-44E1-88E3-188F72A0AC02}">
      <dgm:prSet/>
      <dgm:spPr/>
      <dgm:t>
        <a:bodyPr/>
        <a:lstStyle/>
        <a:p>
          <a:endParaRPr lang="en-US"/>
        </a:p>
      </dgm:t>
    </dgm:pt>
    <dgm:pt modelId="{E63E44CE-3B41-4665-AA49-19299FA59CFE}" type="sibTrans" cxnId="{2EE57F17-2319-44E1-88E3-188F72A0AC02}">
      <dgm:prSet/>
      <dgm:spPr/>
      <dgm:t>
        <a:bodyPr/>
        <a:lstStyle/>
        <a:p>
          <a:endParaRPr lang="en-US"/>
        </a:p>
      </dgm:t>
    </dgm:pt>
    <dgm:pt modelId="{A95ADE68-4A91-4113-9FE1-2E6DD259D00E}">
      <dgm:prSet/>
      <dgm:spPr/>
      <dgm:t>
        <a:bodyPr/>
        <a:lstStyle/>
        <a:p>
          <a:pPr>
            <a:lnSpc>
              <a:spcPct val="100000"/>
            </a:lnSpc>
          </a:pPr>
          <a:r>
            <a:rPr lang="en-US"/>
            <a:t>Additionally, conducting a broader analysis with larger datasets could provide deeper insights into the dynamics of startup profitability</a:t>
          </a:r>
        </a:p>
      </dgm:t>
    </dgm:pt>
    <dgm:pt modelId="{997225FE-06E7-48E7-9B8E-8A9D8919EE23}" type="parTrans" cxnId="{0B991577-88B3-43F2-8607-51F31DC712D5}">
      <dgm:prSet/>
      <dgm:spPr/>
      <dgm:t>
        <a:bodyPr/>
        <a:lstStyle/>
        <a:p>
          <a:endParaRPr lang="en-US"/>
        </a:p>
      </dgm:t>
    </dgm:pt>
    <dgm:pt modelId="{4357DBB5-73ED-4FF8-99A0-E09B6113271A}" type="sibTrans" cxnId="{0B991577-88B3-43F2-8607-51F31DC712D5}">
      <dgm:prSet/>
      <dgm:spPr/>
      <dgm:t>
        <a:bodyPr/>
        <a:lstStyle/>
        <a:p>
          <a:endParaRPr lang="en-US"/>
        </a:p>
      </dgm:t>
    </dgm:pt>
    <dgm:pt modelId="{93ACD1B3-AA15-4913-883C-250E3F02754A}" type="pres">
      <dgm:prSet presAssocID="{A9EA9DF7-3014-4E29-8881-B8AC43D06264}" presName="root" presStyleCnt="0">
        <dgm:presLayoutVars>
          <dgm:dir/>
          <dgm:resizeHandles val="exact"/>
        </dgm:presLayoutVars>
      </dgm:prSet>
      <dgm:spPr/>
    </dgm:pt>
    <dgm:pt modelId="{A12C643C-1FC5-42E7-A4B8-1F915B423750}" type="pres">
      <dgm:prSet presAssocID="{A3AC3CE6-A3C9-4E4A-AF6F-18742A779233}" presName="compNode" presStyleCnt="0"/>
      <dgm:spPr/>
    </dgm:pt>
    <dgm:pt modelId="{149108A6-E282-4C05-8F77-CF1AB2FE9035}" type="pres">
      <dgm:prSet presAssocID="{A3AC3CE6-A3C9-4E4A-AF6F-18742A779233}" presName="bgRect" presStyleLbl="bgShp" presStyleIdx="0" presStyleCnt="2"/>
      <dgm:spPr/>
    </dgm:pt>
    <dgm:pt modelId="{55DB0220-F19E-448A-A2E3-BC546F32661C}" type="pres">
      <dgm:prSet presAssocID="{A3AC3CE6-A3C9-4E4A-AF6F-18742A77923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 Bulb and Gear"/>
        </a:ext>
      </dgm:extLst>
    </dgm:pt>
    <dgm:pt modelId="{1F7B4C5C-A3F0-4CCF-BE8F-24BF21A3D529}" type="pres">
      <dgm:prSet presAssocID="{A3AC3CE6-A3C9-4E4A-AF6F-18742A779233}" presName="spaceRect" presStyleCnt="0"/>
      <dgm:spPr/>
    </dgm:pt>
    <dgm:pt modelId="{E15A035A-C920-4D4B-9A9D-5F865534DD70}" type="pres">
      <dgm:prSet presAssocID="{A3AC3CE6-A3C9-4E4A-AF6F-18742A779233}" presName="parTx" presStyleLbl="revTx" presStyleIdx="0" presStyleCnt="2">
        <dgm:presLayoutVars>
          <dgm:chMax val="0"/>
          <dgm:chPref val="0"/>
        </dgm:presLayoutVars>
      </dgm:prSet>
      <dgm:spPr/>
    </dgm:pt>
    <dgm:pt modelId="{4AED5CFF-6987-413A-84C4-9A75C89ECFC5}" type="pres">
      <dgm:prSet presAssocID="{E63E44CE-3B41-4665-AA49-19299FA59CFE}" presName="sibTrans" presStyleCnt="0"/>
      <dgm:spPr/>
    </dgm:pt>
    <dgm:pt modelId="{1AD36CBD-750D-4DEA-805E-7D2781FC91C0}" type="pres">
      <dgm:prSet presAssocID="{A95ADE68-4A91-4113-9FE1-2E6DD259D00E}" presName="compNode" presStyleCnt="0"/>
      <dgm:spPr/>
    </dgm:pt>
    <dgm:pt modelId="{CFDB9196-7718-4C4B-A4A3-7E95FC04CF91}" type="pres">
      <dgm:prSet presAssocID="{A95ADE68-4A91-4113-9FE1-2E6DD259D00E}" presName="bgRect" presStyleLbl="bgShp" presStyleIdx="1" presStyleCnt="2"/>
      <dgm:spPr/>
    </dgm:pt>
    <dgm:pt modelId="{C84F7C21-9C46-49C2-8F1F-19EBBB0D4332}" type="pres">
      <dgm:prSet presAssocID="{A95ADE68-4A91-4113-9FE1-2E6DD259D00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2C7A93DF-67A4-4787-B174-9EAC6A9A010A}" type="pres">
      <dgm:prSet presAssocID="{A95ADE68-4A91-4113-9FE1-2E6DD259D00E}" presName="spaceRect" presStyleCnt="0"/>
      <dgm:spPr/>
    </dgm:pt>
    <dgm:pt modelId="{2161F0A8-01F0-4A4A-898E-C69FFCAF385C}" type="pres">
      <dgm:prSet presAssocID="{A95ADE68-4A91-4113-9FE1-2E6DD259D00E}" presName="parTx" presStyleLbl="revTx" presStyleIdx="1" presStyleCnt="2">
        <dgm:presLayoutVars>
          <dgm:chMax val="0"/>
          <dgm:chPref val="0"/>
        </dgm:presLayoutVars>
      </dgm:prSet>
      <dgm:spPr/>
    </dgm:pt>
  </dgm:ptLst>
  <dgm:cxnLst>
    <dgm:cxn modelId="{2EE57F17-2319-44E1-88E3-188F72A0AC02}" srcId="{A9EA9DF7-3014-4E29-8881-B8AC43D06264}" destId="{A3AC3CE6-A3C9-4E4A-AF6F-18742A779233}" srcOrd="0" destOrd="0" parTransId="{E0EE0E09-0951-44E5-B905-3E3725DB88FA}" sibTransId="{E63E44CE-3B41-4665-AA49-19299FA59CFE}"/>
    <dgm:cxn modelId="{EFA05566-B036-4812-BA3A-338B2BA83414}" type="presOf" srcId="{A3AC3CE6-A3C9-4E4A-AF6F-18742A779233}" destId="{E15A035A-C920-4D4B-9A9D-5F865534DD70}" srcOrd="0" destOrd="0" presId="urn:microsoft.com/office/officeart/2018/2/layout/IconVerticalSolidList"/>
    <dgm:cxn modelId="{0B991577-88B3-43F2-8607-51F31DC712D5}" srcId="{A9EA9DF7-3014-4E29-8881-B8AC43D06264}" destId="{A95ADE68-4A91-4113-9FE1-2E6DD259D00E}" srcOrd="1" destOrd="0" parTransId="{997225FE-06E7-48E7-9B8E-8A9D8919EE23}" sibTransId="{4357DBB5-73ED-4FF8-99A0-E09B6113271A}"/>
    <dgm:cxn modelId="{D3D037A5-1299-47F8-A8D5-BA84B10057D9}" type="presOf" srcId="{A95ADE68-4A91-4113-9FE1-2E6DD259D00E}" destId="{2161F0A8-01F0-4A4A-898E-C69FFCAF385C}" srcOrd="0" destOrd="0" presId="urn:microsoft.com/office/officeart/2018/2/layout/IconVerticalSolidList"/>
    <dgm:cxn modelId="{62EAB2F1-717A-45CC-BEE6-804E495E07BC}" type="presOf" srcId="{A9EA9DF7-3014-4E29-8881-B8AC43D06264}" destId="{93ACD1B3-AA15-4913-883C-250E3F02754A}" srcOrd="0" destOrd="0" presId="urn:microsoft.com/office/officeart/2018/2/layout/IconVerticalSolidList"/>
    <dgm:cxn modelId="{2C37879F-4208-42B1-A446-53D9196ACE07}" type="presParOf" srcId="{93ACD1B3-AA15-4913-883C-250E3F02754A}" destId="{A12C643C-1FC5-42E7-A4B8-1F915B423750}" srcOrd="0" destOrd="0" presId="urn:microsoft.com/office/officeart/2018/2/layout/IconVerticalSolidList"/>
    <dgm:cxn modelId="{45C79D83-D5E0-44CD-BC58-4ADA34A1AC10}" type="presParOf" srcId="{A12C643C-1FC5-42E7-A4B8-1F915B423750}" destId="{149108A6-E282-4C05-8F77-CF1AB2FE9035}" srcOrd="0" destOrd="0" presId="urn:microsoft.com/office/officeart/2018/2/layout/IconVerticalSolidList"/>
    <dgm:cxn modelId="{E8B356EF-9D69-425E-9E82-613977D44137}" type="presParOf" srcId="{A12C643C-1FC5-42E7-A4B8-1F915B423750}" destId="{55DB0220-F19E-448A-A2E3-BC546F32661C}" srcOrd="1" destOrd="0" presId="urn:microsoft.com/office/officeart/2018/2/layout/IconVerticalSolidList"/>
    <dgm:cxn modelId="{FBBEC659-59C4-4F9B-8F75-C3DEFBBF7BAB}" type="presParOf" srcId="{A12C643C-1FC5-42E7-A4B8-1F915B423750}" destId="{1F7B4C5C-A3F0-4CCF-BE8F-24BF21A3D529}" srcOrd="2" destOrd="0" presId="urn:microsoft.com/office/officeart/2018/2/layout/IconVerticalSolidList"/>
    <dgm:cxn modelId="{39E36C98-CFBF-42E7-99CA-FD17E3AEF33F}" type="presParOf" srcId="{A12C643C-1FC5-42E7-A4B8-1F915B423750}" destId="{E15A035A-C920-4D4B-9A9D-5F865534DD70}" srcOrd="3" destOrd="0" presId="urn:microsoft.com/office/officeart/2018/2/layout/IconVerticalSolidList"/>
    <dgm:cxn modelId="{59EF0F99-3144-450E-A2E3-6F600E67F066}" type="presParOf" srcId="{93ACD1B3-AA15-4913-883C-250E3F02754A}" destId="{4AED5CFF-6987-413A-84C4-9A75C89ECFC5}" srcOrd="1" destOrd="0" presId="urn:microsoft.com/office/officeart/2018/2/layout/IconVerticalSolidList"/>
    <dgm:cxn modelId="{318F75E2-6FE8-406E-8915-4A301A963D31}" type="presParOf" srcId="{93ACD1B3-AA15-4913-883C-250E3F02754A}" destId="{1AD36CBD-750D-4DEA-805E-7D2781FC91C0}" srcOrd="2" destOrd="0" presId="urn:microsoft.com/office/officeart/2018/2/layout/IconVerticalSolidList"/>
    <dgm:cxn modelId="{CAFBF0AB-6B99-4790-A663-9F09F45816A3}" type="presParOf" srcId="{1AD36CBD-750D-4DEA-805E-7D2781FC91C0}" destId="{CFDB9196-7718-4C4B-A4A3-7E95FC04CF91}" srcOrd="0" destOrd="0" presId="urn:microsoft.com/office/officeart/2018/2/layout/IconVerticalSolidList"/>
    <dgm:cxn modelId="{17BCEB01-C484-4492-90F8-43EE29472D25}" type="presParOf" srcId="{1AD36CBD-750D-4DEA-805E-7D2781FC91C0}" destId="{C84F7C21-9C46-49C2-8F1F-19EBBB0D4332}" srcOrd="1" destOrd="0" presId="urn:microsoft.com/office/officeart/2018/2/layout/IconVerticalSolidList"/>
    <dgm:cxn modelId="{BBA7F691-8DF1-4BB2-AB3D-A51B0B9DC474}" type="presParOf" srcId="{1AD36CBD-750D-4DEA-805E-7D2781FC91C0}" destId="{2C7A93DF-67A4-4787-B174-9EAC6A9A010A}" srcOrd="2" destOrd="0" presId="urn:microsoft.com/office/officeart/2018/2/layout/IconVerticalSolidList"/>
    <dgm:cxn modelId="{87E49274-DD7D-4D03-9C35-15D2C00C1760}" type="presParOf" srcId="{1AD36CBD-750D-4DEA-805E-7D2781FC91C0}" destId="{2161F0A8-01F0-4A4A-898E-C69FFCAF385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115B1-8481-42B0-BF05-661D128F6639}">
      <dsp:nvSpPr>
        <dsp:cNvPr id="0" name=""/>
        <dsp:cNvSpPr/>
      </dsp:nvSpPr>
      <dsp:spPr>
        <a:xfrm>
          <a:off x="1283" y="1043496"/>
          <a:ext cx="1617389" cy="2264345"/>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098" tIns="330200" rIns="126098" bIns="330200" numCol="1" spcCol="1270" anchor="t" anchorCtr="0">
          <a:noAutofit/>
        </a:bodyPr>
        <a:lstStyle/>
        <a:p>
          <a:pPr marL="0" lvl="0" indent="0" algn="l" defTabSz="711200">
            <a:lnSpc>
              <a:spcPct val="90000"/>
            </a:lnSpc>
            <a:spcBef>
              <a:spcPct val="0"/>
            </a:spcBef>
            <a:spcAft>
              <a:spcPct val="35000"/>
            </a:spcAft>
            <a:buNone/>
          </a:pPr>
          <a:r>
            <a:rPr lang="en-US" sz="1600" kern="1200"/>
            <a:t>Handling null values</a:t>
          </a:r>
        </a:p>
      </dsp:txBody>
      <dsp:txXfrm>
        <a:off x="1283" y="1903947"/>
        <a:ext cx="1617389" cy="1358607"/>
      </dsp:txXfrm>
    </dsp:sp>
    <dsp:sp modelId="{4C855975-8C9B-4B21-9942-E959A735F2E5}">
      <dsp:nvSpPr>
        <dsp:cNvPr id="0" name=""/>
        <dsp:cNvSpPr/>
      </dsp:nvSpPr>
      <dsp:spPr>
        <a:xfrm>
          <a:off x="470326" y="1269930"/>
          <a:ext cx="679303" cy="679303"/>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961" tIns="12700" rIns="52961" bIns="12700" numCol="1" spcCol="1270" anchor="ctr" anchorCtr="0">
          <a:noAutofit/>
        </a:bodyPr>
        <a:lstStyle/>
        <a:p>
          <a:pPr marL="0" lvl="0" indent="0" algn="ctr" defTabSz="1422400">
            <a:lnSpc>
              <a:spcPct val="90000"/>
            </a:lnSpc>
            <a:spcBef>
              <a:spcPct val="0"/>
            </a:spcBef>
            <a:spcAft>
              <a:spcPct val="35000"/>
            </a:spcAft>
            <a:buNone/>
          </a:pPr>
          <a:r>
            <a:rPr lang="en-US" sz="3200" kern="1200"/>
            <a:t>1</a:t>
          </a:r>
        </a:p>
      </dsp:txBody>
      <dsp:txXfrm>
        <a:off x="569808" y="1369412"/>
        <a:ext cx="480339" cy="480339"/>
      </dsp:txXfrm>
    </dsp:sp>
    <dsp:sp modelId="{74B64D7D-E7E9-4F26-B5B4-2EF9A9628354}">
      <dsp:nvSpPr>
        <dsp:cNvPr id="0" name=""/>
        <dsp:cNvSpPr/>
      </dsp:nvSpPr>
      <dsp:spPr>
        <a:xfrm>
          <a:off x="1283" y="3307769"/>
          <a:ext cx="1617389" cy="72"/>
        </a:xfrm>
        <a:prstGeom prst="rect">
          <a:avLst/>
        </a:prstGeom>
        <a:solidFill>
          <a:schemeClr val="accent2">
            <a:hueOff val="585783"/>
            <a:satOff val="-1681"/>
            <a:lumOff val="-2692"/>
            <a:alphaOff val="0"/>
          </a:schemeClr>
        </a:solidFill>
        <a:ln w="19050" cap="flat" cmpd="sng" algn="ctr">
          <a:solidFill>
            <a:schemeClr val="accent2">
              <a:hueOff val="585783"/>
              <a:satOff val="-1681"/>
              <a:lumOff val="-26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8F67B8-91CB-42FC-BE86-7BD074B42E20}">
      <dsp:nvSpPr>
        <dsp:cNvPr id="0" name=""/>
        <dsp:cNvSpPr/>
      </dsp:nvSpPr>
      <dsp:spPr>
        <a:xfrm>
          <a:off x="1780412" y="1043496"/>
          <a:ext cx="1617389" cy="2264345"/>
        </a:xfrm>
        <a:prstGeom prst="rect">
          <a:avLst/>
        </a:prstGeom>
        <a:solidFill>
          <a:schemeClr val="accent2">
            <a:tint val="40000"/>
            <a:alpha val="90000"/>
            <a:hueOff val="1346944"/>
            <a:satOff val="-12446"/>
            <a:lumOff val="-1403"/>
            <a:alphaOff val="0"/>
          </a:schemeClr>
        </a:solidFill>
        <a:ln w="19050" cap="flat" cmpd="sng" algn="ctr">
          <a:solidFill>
            <a:schemeClr val="accent2">
              <a:tint val="40000"/>
              <a:alpha val="90000"/>
              <a:hueOff val="1346944"/>
              <a:satOff val="-12446"/>
              <a:lumOff val="-14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098" tIns="330200" rIns="126098" bIns="330200" numCol="1" spcCol="1270" anchor="t" anchorCtr="0">
          <a:noAutofit/>
        </a:bodyPr>
        <a:lstStyle/>
        <a:p>
          <a:pPr marL="0" lvl="0" indent="0" algn="l" defTabSz="711200">
            <a:lnSpc>
              <a:spcPct val="90000"/>
            </a:lnSpc>
            <a:spcBef>
              <a:spcPct val="0"/>
            </a:spcBef>
            <a:spcAft>
              <a:spcPct val="35000"/>
            </a:spcAft>
            <a:buNone/>
          </a:pPr>
          <a:r>
            <a:rPr lang="en-US" sz="1600" kern="1200"/>
            <a:t>Changing non-numeric values to numeric</a:t>
          </a:r>
        </a:p>
      </dsp:txBody>
      <dsp:txXfrm>
        <a:off x="1780412" y="1903947"/>
        <a:ext cx="1617389" cy="1358607"/>
      </dsp:txXfrm>
    </dsp:sp>
    <dsp:sp modelId="{3DFE3242-5E83-4906-916D-7CDB41E07646}">
      <dsp:nvSpPr>
        <dsp:cNvPr id="0" name=""/>
        <dsp:cNvSpPr/>
      </dsp:nvSpPr>
      <dsp:spPr>
        <a:xfrm>
          <a:off x="2249455" y="1269930"/>
          <a:ext cx="679303" cy="679303"/>
        </a:xfrm>
        <a:prstGeom prst="ellipse">
          <a:avLst/>
        </a:prstGeom>
        <a:solidFill>
          <a:schemeClr val="accent2">
            <a:hueOff val="1171566"/>
            <a:satOff val="-3362"/>
            <a:lumOff val="-5383"/>
            <a:alphaOff val="0"/>
          </a:schemeClr>
        </a:solidFill>
        <a:ln w="19050" cap="flat" cmpd="sng" algn="ctr">
          <a:solidFill>
            <a:schemeClr val="accent2">
              <a:hueOff val="1171566"/>
              <a:satOff val="-3362"/>
              <a:lumOff val="-53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961" tIns="12700" rIns="52961" bIns="12700" numCol="1" spcCol="1270" anchor="ctr" anchorCtr="0">
          <a:noAutofit/>
        </a:bodyPr>
        <a:lstStyle/>
        <a:p>
          <a:pPr marL="0" lvl="0" indent="0" algn="ctr" defTabSz="1422400">
            <a:lnSpc>
              <a:spcPct val="90000"/>
            </a:lnSpc>
            <a:spcBef>
              <a:spcPct val="0"/>
            </a:spcBef>
            <a:spcAft>
              <a:spcPct val="35000"/>
            </a:spcAft>
            <a:buNone/>
          </a:pPr>
          <a:r>
            <a:rPr lang="en-US" sz="3200" kern="1200"/>
            <a:t>2</a:t>
          </a:r>
        </a:p>
      </dsp:txBody>
      <dsp:txXfrm>
        <a:off x="2348937" y="1369412"/>
        <a:ext cx="480339" cy="480339"/>
      </dsp:txXfrm>
    </dsp:sp>
    <dsp:sp modelId="{7AB3399C-0ED5-4CCB-89B6-7EBF496B008A}">
      <dsp:nvSpPr>
        <dsp:cNvPr id="0" name=""/>
        <dsp:cNvSpPr/>
      </dsp:nvSpPr>
      <dsp:spPr>
        <a:xfrm>
          <a:off x="1780412" y="3307769"/>
          <a:ext cx="1617389" cy="72"/>
        </a:xfrm>
        <a:prstGeom prst="rect">
          <a:avLst/>
        </a:prstGeom>
        <a:solidFill>
          <a:schemeClr val="accent2">
            <a:hueOff val="1757349"/>
            <a:satOff val="-5044"/>
            <a:lumOff val="-8075"/>
            <a:alphaOff val="0"/>
          </a:schemeClr>
        </a:solidFill>
        <a:ln w="19050" cap="flat" cmpd="sng" algn="ctr">
          <a:solidFill>
            <a:schemeClr val="accent2">
              <a:hueOff val="1757349"/>
              <a:satOff val="-5044"/>
              <a:lumOff val="-80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2B00D6-2F73-482F-9EA9-4EDF73BD0C57}">
      <dsp:nvSpPr>
        <dsp:cNvPr id="0" name=""/>
        <dsp:cNvSpPr/>
      </dsp:nvSpPr>
      <dsp:spPr>
        <a:xfrm>
          <a:off x="3559540" y="1043496"/>
          <a:ext cx="1617389" cy="2264345"/>
        </a:xfrm>
        <a:prstGeom prst="rect">
          <a:avLst/>
        </a:prstGeom>
        <a:solidFill>
          <a:schemeClr val="accent2">
            <a:tint val="40000"/>
            <a:alpha val="90000"/>
            <a:hueOff val="2693887"/>
            <a:satOff val="-24893"/>
            <a:lumOff val="-2806"/>
            <a:alphaOff val="0"/>
          </a:schemeClr>
        </a:solidFill>
        <a:ln w="19050" cap="flat" cmpd="sng" algn="ctr">
          <a:solidFill>
            <a:schemeClr val="accent2">
              <a:tint val="40000"/>
              <a:alpha val="90000"/>
              <a:hueOff val="2693887"/>
              <a:satOff val="-24893"/>
              <a:lumOff val="-28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098" tIns="330200" rIns="126098" bIns="330200" numCol="1" spcCol="1270" anchor="t" anchorCtr="0">
          <a:noAutofit/>
        </a:bodyPr>
        <a:lstStyle/>
        <a:p>
          <a:pPr marL="0" lvl="0" indent="0" algn="l" defTabSz="711200">
            <a:lnSpc>
              <a:spcPct val="90000"/>
            </a:lnSpc>
            <a:spcBef>
              <a:spcPct val="0"/>
            </a:spcBef>
            <a:spcAft>
              <a:spcPct val="35000"/>
            </a:spcAft>
            <a:buNone/>
          </a:pPr>
          <a:r>
            <a:rPr lang="en-US" sz="1600" kern="1200"/>
            <a:t>Removing duplicates</a:t>
          </a:r>
        </a:p>
      </dsp:txBody>
      <dsp:txXfrm>
        <a:off x="3559540" y="1903947"/>
        <a:ext cx="1617389" cy="1358607"/>
      </dsp:txXfrm>
    </dsp:sp>
    <dsp:sp modelId="{EF6F78D3-A378-46F9-83B0-AE8D7ABC73FA}">
      <dsp:nvSpPr>
        <dsp:cNvPr id="0" name=""/>
        <dsp:cNvSpPr/>
      </dsp:nvSpPr>
      <dsp:spPr>
        <a:xfrm>
          <a:off x="4028583" y="1269930"/>
          <a:ext cx="679303" cy="679303"/>
        </a:xfrm>
        <a:prstGeom prst="ellipse">
          <a:avLst/>
        </a:prstGeom>
        <a:solidFill>
          <a:schemeClr val="accent2">
            <a:hueOff val="2343132"/>
            <a:satOff val="-6725"/>
            <a:lumOff val="-10767"/>
            <a:alphaOff val="0"/>
          </a:schemeClr>
        </a:solidFill>
        <a:ln w="19050" cap="flat" cmpd="sng" algn="ctr">
          <a:solidFill>
            <a:schemeClr val="accent2">
              <a:hueOff val="2343132"/>
              <a:satOff val="-6725"/>
              <a:lumOff val="-1076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961" tIns="12700" rIns="52961" bIns="12700" numCol="1" spcCol="1270" anchor="ctr" anchorCtr="0">
          <a:noAutofit/>
        </a:bodyPr>
        <a:lstStyle/>
        <a:p>
          <a:pPr marL="0" lvl="0" indent="0" algn="ctr" defTabSz="1422400">
            <a:lnSpc>
              <a:spcPct val="90000"/>
            </a:lnSpc>
            <a:spcBef>
              <a:spcPct val="0"/>
            </a:spcBef>
            <a:spcAft>
              <a:spcPct val="35000"/>
            </a:spcAft>
            <a:buNone/>
          </a:pPr>
          <a:r>
            <a:rPr lang="en-US" sz="3200" kern="1200"/>
            <a:t>3</a:t>
          </a:r>
        </a:p>
      </dsp:txBody>
      <dsp:txXfrm>
        <a:off x="4128065" y="1369412"/>
        <a:ext cx="480339" cy="480339"/>
      </dsp:txXfrm>
    </dsp:sp>
    <dsp:sp modelId="{C6A947F9-380E-4D22-BF33-5872870E0000}">
      <dsp:nvSpPr>
        <dsp:cNvPr id="0" name=""/>
        <dsp:cNvSpPr/>
      </dsp:nvSpPr>
      <dsp:spPr>
        <a:xfrm>
          <a:off x="3559540" y="3307769"/>
          <a:ext cx="1617389" cy="72"/>
        </a:xfrm>
        <a:prstGeom prst="rect">
          <a:avLst/>
        </a:prstGeom>
        <a:solidFill>
          <a:schemeClr val="accent2">
            <a:hueOff val="2928915"/>
            <a:satOff val="-8406"/>
            <a:lumOff val="-13459"/>
            <a:alphaOff val="0"/>
          </a:schemeClr>
        </a:solidFill>
        <a:ln w="19050" cap="flat" cmpd="sng" algn="ctr">
          <a:solidFill>
            <a:schemeClr val="accent2">
              <a:hueOff val="2928915"/>
              <a:satOff val="-8406"/>
              <a:lumOff val="-134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A2A26B-04A6-4715-BA35-1BF7D8345802}">
      <dsp:nvSpPr>
        <dsp:cNvPr id="0" name=""/>
        <dsp:cNvSpPr/>
      </dsp:nvSpPr>
      <dsp:spPr>
        <a:xfrm>
          <a:off x="5338669" y="1043496"/>
          <a:ext cx="1617389" cy="2264345"/>
        </a:xfrm>
        <a:prstGeom prst="rect">
          <a:avLst/>
        </a:prstGeom>
        <a:solidFill>
          <a:schemeClr val="accent2">
            <a:tint val="40000"/>
            <a:alpha val="90000"/>
            <a:hueOff val="4040831"/>
            <a:satOff val="-37339"/>
            <a:lumOff val="-4209"/>
            <a:alphaOff val="0"/>
          </a:schemeClr>
        </a:solidFill>
        <a:ln w="19050" cap="flat" cmpd="sng" algn="ctr">
          <a:solidFill>
            <a:schemeClr val="accent2">
              <a:tint val="40000"/>
              <a:alpha val="90000"/>
              <a:hueOff val="4040831"/>
              <a:satOff val="-37339"/>
              <a:lumOff val="-420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098" tIns="330200" rIns="126098" bIns="330200" numCol="1" spcCol="1270" anchor="t" anchorCtr="0">
          <a:noAutofit/>
        </a:bodyPr>
        <a:lstStyle/>
        <a:p>
          <a:pPr marL="0" lvl="0" indent="0" algn="l" defTabSz="711200">
            <a:lnSpc>
              <a:spcPct val="90000"/>
            </a:lnSpc>
            <a:spcBef>
              <a:spcPct val="0"/>
            </a:spcBef>
            <a:spcAft>
              <a:spcPct val="35000"/>
            </a:spcAft>
            <a:buNone/>
          </a:pPr>
          <a:r>
            <a:rPr lang="en-US" sz="1600" kern="1200"/>
            <a:t>Removing outliers</a:t>
          </a:r>
        </a:p>
      </dsp:txBody>
      <dsp:txXfrm>
        <a:off x="5338669" y="1903947"/>
        <a:ext cx="1617389" cy="1358607"/>
      </dsp:txXfrm>
    </dsp:sp>
    <dsp:sp modelId="{156945F4-6582-43D2-A4C4-E56FBD8D43C3}">
      <dsp:nvSpPr>
        <dsp:cNvPr id="0" name=""/>
        <dsp:cNvSpPr/>
      </dsp:nvSpPr>
      <dsp:spPr>
        <a:xfrm>
          <a:off x="5807712" y="1269930"/>
          <a:ext cx="679303" cy="679303"/>
        </a:xfrm>
        <a:prstGeom prst="ellipse">
          <a:avLst/>
        </a:prstGeom>
        <a:solidFill>
          <a:schemeClr val="accent2">
            <a:hueOff val="3514698"/>
            <a:satOff val="-10087"/>
            <a:lumOff val="-16150"/>
            <a:alphaOff val="0"/>
          </a:schemeClr>
        </a:solidFill>
        <a:ln w="19050" cap="flat" cmpd="sng" algn="ctr">
          <a:solidFill>
            <a:schemeClr val="accent2">
              <a:hueOff val="3514698"/>
              <a:satOff val="-10087"/>
              <a:lumOff val="-1615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961" tIns="12700" rIns="52961" bIns="12700" numCol="1" spcCol="1270" anchor="ctr" anchorCtr="0">
          <a:noAutofit/>
        </a:bodyPr>
        <a:lstStyle/>
        <a:p>
          <a:pPr marL="0" lvl="0" indent="0" algn="ctr" defTabSz="1422400">
            <a:lnSpc>
              <a:spcPct val="90000"/>
            </a:lnSpc>
            <a:spcBef>
              <a:spcPct val="0"/>
            </a:spcBef>
            <a:spcAft>
              <a:spcPct val="35000"/>
            </a:spcAft>
            <a:buNone/>
          </a:pPr>
          <a:r>
            <a:rPr lang="en-US" sz="3200" kern="1200"/>
            <a:t>4</a:t>
          </a:r>
        </a:p>
      </dsp:txBody>
      <dsp:txXfrm>
        <a:off x="5907194" y="1369412"/>
        <a:ext cx="480339" cy="480339"/>
      </dsp:txXfrm>
    </dsp:sp>
    <dsp:sp modelId="{90A4447E-C1ED-4AD5-89D0-8FB98DEB0159}">
      <dsp:nvSpPr>
        <dsp:cNvPr id="0" name=""/>
        <dsp:cNvSpPr/>
      </dsp:nvSpPr>
      <dsp:spPr>
        <a:xfrm>
          <a:off x="5338669" y="3307769"/>
          <a:ext cx="1617389" cy="72"/>
        </a:xfrm>
        <a:prstGeom prst="rect">
          <a:avLst/>
        </a:prstGeom>
        <a:solidFill>
          <a:schemeClr val="accent2">
            <a:hueOff val="4100481"/>
            <a:satOff val="-11768"/>
            <a:lumOff val="-18842"/>
            <a:alphaOff val="0"/>
          </a:schemeClr>
        </a:solidFill>
        <a:ln w="19050" cap="flat" cmpd="sng" algn="ctr">
          <a:solidFill>
            <a:schemeClr val="accent2">
              <a:hueOff val="4100481"/>
              <a:satOff val="-11768"/>
              <a:lumOff val="-1884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FE959C-0DC1-4A5B-96E8-6503B2C2487C}">
      <dsp:nvSpPr>
        <dsp:cNvPr id="0" name=""/>
        <dsp:cNvSpPr/>
      </dsp:nvSpPr>
      <dsp:spPr>
        <a:xfrm>
          <a:off x="7117798" y="1043496"/>
          <a:ext cx="1617389" cy="2264345"/>
        </a:xfrm>
        <a:prstGeom prst="rect">
          <a:avLst/>
        </a:prstGeom>
        <a:solidFill>
          <a:schemeClr val="accent2">
            <a:tint val="40000"/>
            <a:alpha val="90000"/>
            <a:hueOff val="5387775"/>
            <a:satOff val="-49786"/>
            <a:lumOff val="-5612"/>
            <a:alphaOff val="0"/>
          </a:schemeClr>
        </a:solidFill>
        <a:ln w="19050" cap="flat" cmpd="sng" algn="ctr">
          <a:solidFill>
            <a:schemeClr val="accent2">
              <a:tint val="40000"/>
              <a:alpha val="90000"/>
              <a:hueOff val="5387775"/>
              <a:satOff val="-49786"/>
              <a:lumOff val="-56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098" tIns="330200" rIns="126098" bIns="330200" numCol="1" spcCol="1270" anchor="t" anchorCtr="0">
          <a:noAutofit/>
        </a:bodyPr>
        <a:lstStyle/>
        <a:p>
          <a:pPr marL="0" lvl="0" indent="0" algn="l" defTabSz="711200">
            <a:lnSpc>
              <a:spcPct val="90000"/>
            </a:lnSpc>
            <a:spcBef>
              <a:spcPct val="0"/>
            </a:spcBef>
            <a:spcAft>
              <a:spcPct val="35000"/>
            </a:spcAft>
            <a:buNone/>
          </a:pPr>
          <a:r>
            <a:rPr lang="en-US" sz="1600" kern="1200"/>
            <a:t>Handling collinearity</a:t>
          </a:r>
        </a:p>
      </dsp:txBody>
      <dsp:txXfrm>
        <a:off x="7117798" y="1903947"/>
        <a:ext cx="1617389" cy="1358607"/>
      </dsp:txXfrm>
    </dsp:sp>
    <dsp:sp modelId="{6E7B9511-B3B4-4AF3-BE3A-9A270338CCB2}">
      <dsp:nvSpPr>
        <dsp:cNvPr id="0" name=""/>
        <dsp:cNvSpPr/>
      </dsp:nvSpPr>
      <dsp:spPr>
        <a:xfrm>
          <a:off x="7586841" y="1269930"/>
          <a:ext cx="679303" cy="679303"/>
        </a:xfrm>
        <a:prstGeom prst="ellipse">
          <a:avLst/>
        </a:prstGeom>
        <a:solidFill>
          <a:schemeClr val="accent2">
            <a:hueOff val="4686264"/>
            <a:satOff val="-13449"/>
            <a:lumOff val="-21534"/>
            <a:alphaOff val="0"/>
          </a:schemeClr>
        </a:solidFill>
        <a:ln w="19050" cap="flat" cmpd="sng" algn="ctr">
          <a:solidFill>
            <a:schemeClr val="accent2">
              <a:hueOff val="4686264"/>
              <a:satOff val="-13449"/>
              <a:lumOff val="-2153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961" tIns="12700" rIns="52961" bIns="12700" numCol="1" spcCol="1270" anchor="ctr" anchorCtr="0">
          <a:noAutofit/>
        </a:bodyPr>
        <a:lstStyle/>
        <a:p>
          <a:pPr marL="0" lvl="0" indent="0" algn="ctr" defTabSz="1422400">
            <a:lnSpc>
              <a:spcPct val="90000"/>
            </a:lnSpc>
            <a:spcBef>
              <a:spcPct val="0"/>
            </a:spcBef>
            <a:spcAft>
              <a:spcPct val="35000"/>
            </a:spcAft>
            <a:buNone/>
          </a:pPr>
          <a:r>
            <a:rPr lang="en-US" sz="3200" kern="1200"/>
            <a:t>5</a:t>
          </a:r>
        </a:p>
      </dsp:txBody>
      <dsp:txXfrm>
        <a:off x="7686323" y="1369412"/>
        <a:ext cx="480339" cy="480339"/>
      </dsp:txXfrm>
    </dsp:sp>
    <dsp:sp modelId="{A332E850-7CE7-402A-950A-FEE67346B46C}">
      <dsp:nvSpPr>
        <dsp:cNvPr id="0" name=""/>
        <dsp:cNvSpPr/>
      </dsp:nvSpPr>
      <dsp:spPr>
        <a:xfrm>
          <a:off x="7117798" y="3307769"/>
          <a:ext cx="1617389" cy="72"/>
        </a:xfrm>
        <a:prstGeom prst="rect">
          <a:avLst/>
        </a:prstGeom>
        <a:solidFill>
          <a:schemeClr val="accent2">
            <a:hueOff val="5272048"/>
            <a:satOff val="-15131"/>
            <a:lumOff val="-24226"/>
            <a:alphaOff val="0"/>
          </a:schemeClr>
        </a:solidFill>
        <a:ln w="19050" cap="flat" cmpd="sng" algn="ctr">
          <a:solidFill>
            <a:schemeClr val="accent2">
              <a:hueOff val="5272048"/>
              <a:satOff val="-15131"/>
              <a:lumOff val="-242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F45AA7-B94F-483A-B719-026767FEE46F}">
      <dsp:nvSpPr>
        <dsp:cNvPr id="0" name=""/>
        <dsp:cNvSpPr/>
      </dsp:nvSpPr>
      <dsp:spPr>
        <a:xfrm>
          <a:off x="8896926" y="1043496"/>
          <a:ext cx="1617389" cy="2264345"/>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098" tIns="330200" rIns="126098" bIns="330200" numCol="1" spcCol="1270" anchor="t" anchorCtr="0">
          <a:noAutofit/>
        </a:bodyPr>
        <a:lstStyle/>
        <a:p>
          <a:pPr marL="0" lvl="0" indent="0" algn="l" defTabSz="711200">
            <a:lnSpc>
              <a:spcPct val="90000"/>
            </a:lnSpc>
            <a:spcBef>
              <a:spcPct val="0"/>
            </a:spcBef>
            <a:spcAft>
              <a:spcPct val="35000"/>
            </a:spcAft>
            <a:buNone/>
          </a:pPr>
          <a:r>
            <a:rPr lang="en-US" sz="1600" kern="1200"/>
            <a:t>Data sampling</a:t>
          </a:r>
        </a:p>
      </dsp:txBody>
      <dsp:txXfrm>
        <a:off x="8896926" y="1903947"/>
        <a:ext cx="1617389" cy="1358607"/>
      </dsp:txXfrm>
    </dsp:sp>
    <dsp:sp modelId="{9B5FF5A2-D3DB-4D48-88A4-78BBFCC579B8}">
      <dsp:nvSpPr>
        <dsp:cNvPr id="0" name=""/>
        <dsp:cNvSpPr/>
      </dsp:nvSpPr>
      <dsp:spPr>
        <a:xfrm>
          <a:off x="9365969" y="1269930"/>
          <a:ext cx="679303" cy="679303"/>
        </a:xfrm>
        <a:prstGeom prst="ellipse">
          <a:avLst/>
        </a:prstGeom>
        <a:solidFill>
          <a:schemeClr val="accent2">
            <a:hueOff val="5857831"/>
            <a:satOff val="-16812"/>
            <a:lumOff val="-26917"/>
            <a:alphaOff val="0"/>
          </a:schemeClr>
        </a:solidFill>
        <a:ln w="19050" cap="flat" cmpd="sng" algn="ctr">
          <a:solidFill>
            <a:schemeClr val="accent2">
              <a:hueOff val="5857831"/>
              <a:satOff val="-16812"/>
              <a:lumOff val="-269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961" tIns="12700" rIns="52961" bIns="12700" numCol="1" spcCol="1270" anchor="ctr" anchorCtr="0">
          <a:noAutofit/>
        </a:bodyPr>
        <a:lstStyle/>
        <a:p>
          <a:pPr marL="0" lvl="0" indent="0" algn="ctr" defTabSz="1422400">
            <a:lnSpc>
              <a:spcPct val="90000"/>
            </a:lnSpc>
            <a:spcBef>
              <a:spcPct val="0"/>
            </a:spcBef>
            <a:spcAft>
              <a:spcPct val="35000"/>
            </a:spcAft>
            <a:buNone/>
          </a:pPr>
          <a:r>
            <a:rPr lang="en-US" sz="3200" kern="1200"/>
            <a:t>6</a:t>
          </a:r>
        </a:p>
      </dsp:txBody>
      <dsp:txXfrm>
        <a:off x="9465451" y="1369412"/>
        <a:ext cx="480339" cy="480339"/>
      </dsp:txXfrm>
    </dsp:sp>
    <dsp:sp modelId="{E1E78AF2-A301-4741-AD7C-8F46C7C99812}">
      <dsp:nvSpPr>
        <dsp:cNvPr id="0" name=""/>
        <dsp:cNvSpPr/>
      </dsp:nvSpPr>
      <dsp:spPr>
        <a:xfrm>
          <a:off x="8896926" y="3307769"/>
          <a:ext cx="1617389" cy="72"/>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B97A6-26B9-4C78-9DAD-2302ABE07135}">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77A9AD-4B75-4DB4-9A21-B64818381D7A}">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A5A6DA-D932-41A7-8CF5-0A1593D8EBAD}">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a:t>The VIF measures how much the variance of the estimated regression coefficient is inflated due to the presence of multicollinearity</a:t>
          </a:r>
        </a:p>
      </dsp:txBody>
      <dsp:txXfrm>
        <a:off x="1507738" y="707092"/>
        <a:ext cx="9007861" cy="1305401"/>
      </dsp:txXfrm>
    </dsp:sp>
    <dsp:sp modelId="{38CE5ABF-D90E-49BC-9C52-A030D24B6571}">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852744-0749-48B6-9401-61C4CDBBDA99}">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3D66CE-932F-4391-B218-3ABD0C406087}">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a:t>A high VIF value indicates that the variance of the coefficient estimate is significantly larger than it would be if the predictor variable were not correlated with the other predictor variables in the model</a:t>
          </a:r>
        </a:p>
      </dsp:txBody>
      <dsp:txXfrm>
        <a:off x="1507738" y="2338844"/>
        <a:ext cx="9007861" cy="13054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E75A31-D8A7-475E-BD60-DD5976167361}">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BA0C45-DC47-4EA9-8F84-BF482682F4BE}">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45A39A-7BFF-4949-815E-0A8795219FC2}">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a:t>It is a fundamental statistical method used in machine learning and data analysis to model the relationship between a dependent variable (target) and one or more independent variables (predictors)</a:t>
          </a:r>
        </a:p>
      </dsp:txBody>
      <dsp:txXfrm>
        <a:off x="1507738" y="707092"/>
        <a:ext cx="9007861" cy="1305401"/>
      </dsp:txXfrm>
    </dsp:sp>
    <dsp:sp modelId="{02A18A35-F57C-456F-942A-8F014920B6EE}">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C1B1B7-A483-4125-AE67-DFA504FC5C5D}">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9F049B-758D-4104-9A10-E885EC6A8FEF}">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a:t>The primary goal of linear regression is to find the best-fitting linear equation that can predict the target value based on the input features</a:t>
          </a:r>
        </a:p>
      </dsp:txBody>
      <dsp:txXfrm>
        <a:off x="1507738" y="2338844"/>
        <a:ext cx="9007861" cy="13054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12E84D-27FF-4081-A59B-DFA86BCCF54C}">
      <dsp:nvSpPr>
        <dsp:cNvPr id="0" name=""/>
        <dsp:cNvSpPr/>
      </dsp:nvSpPr>
      <dsp:spPr>
        <a:xfrm>
          <a:off x="3082131" y="0"/>
          <a:ext cx="4351338" cy="435133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B1557D-4B4D-42F6-B12B-FDD985452A82}">
      <dsp:nvSpPr>
        <dsp:cNvPr id="0" name=""/>
        <dsp:cNvSpPr/>
      </dsp:nvSpPr>
      <dsp:spPr>
        <a:xfrm>
          <a:off x="3495508" y="413377"/>
          <a:ext cx="1697021" cy="16970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MSE</a:t>
          </a:r>
        </a:p>
      </dsp:txBody>
      <dsp:txXfrm>
        <a:off x="3578350" y="496219"/>
        <a:ext cx="1531337" cy="1531337"/>
      </dsp:txXfrm>
    </dsp:sp>
    <dsp:sp modelId="{2C8F15B4-3BF9-4E6C-AFA8-804A353EEBEA}">
      <dsp:nvSpPr>
        <dsp:cNvPr id="0" name=""/>
        <dsp:cNvSpPr/>
      </dsp:nvSpPr>
      <dsp:spPr>
        <a:xfrm>
          <a:off x="5323070" y="413377"/>
          <a:ext cx="1697021" cy="16970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RMSE</a:t>
          </a:r>
        </a:p>
      </dsp:txBody>
      <dsp:txXfrm>
        <a:off x="5405912" y="496219"/>
        <a:ext cx="1531337" cy="1531337"/>
      </dsp:txXfrm>
    </dsp:sp>
    <dsp:sp modelId="{533660A7-C061-4FA5-9332-790853D848C6}">
      <dsp:nvSpPr>
        <dsp:cNvPr id="0" name=""/>
        <dsp:cNvSpPr/>
      </dsp:nvSpPr>
      <dsp:spPr>
        <a:xfrm>
          <a:off x="3495508" y="2240939"/>
          <a:ext cx="1697021" cy="16970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MAPE</a:t>
          </a:r>
        </a:p>
      </dsp:txBody>
      <dsp:txXfrm>
        <a:off x="3578350" y="2323781"/>
        <a:ext cx="1531337" cy="1531337"/>
      </dsp:txXfrm>
    </dsp:sp>
    <dsp:sp modelId="{C3BAB5BC-1AEB-4423-8A58-05DAA5D7671E}">
      <dsp:nvSpPr>
        <dsp:cNvPr id="0" name=""/>
        <dsp:cNvSpPr/>
      </dsp:nvSpPr>
      <dsp:spPr>
        <a:xfrm>
          <a:off x="5323070" y="2240939"/>
          <a:ext cx="1697021" cy="16970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ACCURACY</a:t>
          </a:r>
        </a:p>
      </dsp:txBody>
      <dsp:txXfrm>
        <a:off x="5405912" y="2323781"/>
        <a:ext cx="1531337" cy="15313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A68888-3F61-4671-ACF4-0FFABDEE632B}">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6E3E05-9208-4C8D-89BE-0388788A679A}">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EA9947-B54D-4E7F-A5C1-0FB64DACF6F4}">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33450">
            <a:lnSpc>
              <a:spcPct val="100000"/>
            </a:lnSpc>
            <a:spcBef>
              <a:spcPct val="0"/>
            </a:spcBef>
            <a:spcAft>
              <a:spcPct val="35000"/>
            </a:spcAft>
            <a:buNone/>
          </a:pPr>
          <a:r>
            <a:rPr lang="en-US" sz="2100" kern="1200"/>
            <a:t>The Profit Prediction for Startups project successfully demonstrates the application of linear regression to predict a startup's profitability based on key financial indicators and location. </a:t>
          </a:r>
        </a:p>
      </dsp:txBody>
      <dsp:txXfrm>
        <a:off x="1507738" y="707092"/>
        <a:ext cx="9007861" cy="1305401"/>
      </dsp:txXfrm>
    </dsp:sp>
    <dsp:sp modelId="{9659FE44-549E-4CB2-816E-207F47D587CF}">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43B77B-7373-4F6C-B0EC-61D45051E6B3}">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DCB583-35A3-4E77-A6C5-CE8272524EF6}">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33450">
            <a:lnSpc>
              <a:spcPct val="100000"/>
            </a:lnSpc>
            <a:spcBef>
              <a:spcPct val="0"/>
            </a:spcBef>
            <a:spcAft>
              <a:spcPct val="35000"/>
            </a:spcAft>
            <a:buNone/>
          </a:pPr>
          <a:r>
            <a:rPr lang="en-US" sz="2100" kern="1200"/>
            <a:t>By analyzing the relationships between R&amp;D spending, administration spending, marketing spending, and the state of operation, we developed a robust model that provides insights into the factors influencing profitability</a:t>
          </a:r>
        </a:p>
      </dsp:txBody>
      <dsp:txXfrm>
        <a:off x="1507738" y="2338844"/>
        <a:ext cx="9007861" cy="13054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108A6-E282-4C05-8F77-CF1AB2FE9035}">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DB0220-F19E-448A-A2E3-BC546F32661C}">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5A035A-C920-4D4B-9A9D-5F865534DD70}">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a:t>Further enhancements to the model could include the incorporation of additional variables, such as industry type or market trends, and exploring advanced machine learning techniques to improve accuracy. </a:t>
          </a:r>
        </a:p>
      </dsp:txBody>
      <dsp:txXfrm>
        <a:off x="1507738" y="707092"/>
        <a:ext cx="9007861" cy="1305401"/>
      </dsp:txXfrm>
    </dsp:sp>
    <dsp:sp modelId="{CFDB9196-7718-4C4B-A4A3-7E95FC04CF91}">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4F7C21-9C46-49C2-8F1F-19EBBB0D4332}">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61F0A8-01F0-4A4A-898E-C69FFCAF385C}">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a:t>Additionally, conducting a broader analysis with larger datasets could provide deeper insights into the dynamics of startup profitability</a:t>
          </a:r>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203FB-DC3B-19AD-121B-33E1519740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5FA8A4-8A7F-85D6-6BFF-D07D1F5CDD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396ECD-165C-DE5E-7571-E29B97EDC538}"/>
              </a:ext>
            </a:extLst>
          </p:cNvPr>
          <p:cNvSpPr>
            <a:spLocks noGrp="1"/>
          </p:cNvSpPr>
          <p:nvPr>
            <p:ph type="dt" sz="half" idx="10"/>
          </p:nvPr>
        </p:nvSpPr>
        <p:spPr/>
        <p:txBody>
          <a:bodyPr/>
          <a:lstStyle/>
          <a:p>
            <a:fld id="{C4C61CE6-293A-4317-819E-14E257AAC006}" type="datetimeFigureOut">
              <a:rPr lang="en-US" smtClean="0"/>
              <a:t>05/11/2024</a:t>
            </a:fld>
            <a:endParaRPr lang="en-US"/>
          </a:p>
        </p:txBody>
      </p:sp>
      <p:sp>
        <p:nvSpPr>
          <p:cNvPr id="5" name="Footer Placeholder 4">
            <a:extLst>
              <a:ext uri="{FF2B5EF4-FFF2-40B4-BE49-F238E27FC236}">
                <a16:creationId xmlns:a16="http://schemas.microsoft.com/office/drawing/2014/main" id="{5E5ABCC5-ECDD-2F84-FF44-308114BEEF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430AA8-4E78-74BF-62E2-98FCA63D47D4}"/>
              </a:ext>
            </a:extLst>
          </p:cNvPr>
          <p:cNvSpPr>
            <a:spLocks noGrp="1"/>
          </p:cNvSpPr>
          <p:nvPr>
            <p:ph type="sldNum" sz="quarter" idx="12"/>
          </p:nvPr>
        </p:nvSpPr>
        <p:spPr/>
        <p:txBody>
          <a:bodyPr/>
          <a:lstStyle/>
          <a:p>
            <a:fld id="{989C2FFB-2978-4096-BD30-12F3560B4E38}" type="slidenum">
              <a:rPr lang="en-US" smtClean="0"/>
              <a:t>‹#›</a:t>
            </a:fld>
            <a:endParaRPr lang="en-US"/>
          </a:p>
        </p:txBody>
      </p:sp>
    </p:spTree>
    <p:extLst>
      <p:ext uri="{BB962C8B-B14F-4D97-AF65-F5344CB8AC3E}">
        <p14:creationId xmlns:p14="http://schemas.microsoft.com/office/powerpoint/2010/main" val="2497873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6AACC-2AB7-F362-BAC6-F033D48DD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AFB110-E03A-FD25-74A4-8CBEB1F6DC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FECF2-36C3-FF8E-6CC7-76124CD8D16C}"/>
              </a:ext>
            </a:extLst>
          </p:cNvPr>
          <p:cNvSpPr>
            <a:spLocks noGrp="1"/>
          </p:cNvSpPr>
          <p:nvPr>
            <p:ph type="dt" sz="half" idx="10"/>
          </p:nvPr>
        </p:nvSpPr>
        <p:spPr/>
        <p:txBody>
          <a:bodyPr/>
          <a:lstStyle/>
          <a:p>
            <a:fld id="{C4C61CE6-293A-4317-819E-14E257AAC006}" type="datetimeFigureOut">
              <a:rPr lang="en-US" smtClean="0"/>
              <a:t>05/11/2024</a:t>
            </a:fld>
            <a:endParaRPr lang="en-US"/>
          </a:p>
        </p:txBody>
      </p:sp>
      <p:sp>
        <p:nvSpPr>
          <p:cNvPr id="5" name="Footer Placeholder 4">
            <a:extLst>
              <a:ext uri="{FF2B5EF4-FFF2-40B4-BE49-F238E27FC236}">
                <a16:creationId xmlns:a16="http://schemas.microsoft.com/office/drawing/2014/main" id="{36DE9136-CAA8-128C-3E3D-12A186545A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D0B922-6FA4-232E-9F7C-464E50034FF2}"/>
              </a:ext>
            </a:extLst>
          </p:cNvPr>
          <p:cNvSpPr>
            <a:spLocks noGrp="1"/>
          </p:cNvSpPr>
          <p:nvPr>
            <p:ph type="sldNum" sz="quarter" idx="12"/>
          </p:nvPr>
        </p:nvSpPr>
        <p:spPr/>
        <p:txBody>
          <a:bodyPr/>
          <a:lstStyle/>
          <a:p>
            <a:fld id="{989C2FFB-2978-4096-BD30-12F3560B4E38}" type="slidenum">
              <a:rPr lang="en-US" smtClean="0"/>
              <a:t>‹#›</a:t>
            </a:fld>
            <a:endParaRPr lang="en-US"/>
          </a:p>
        </p:txBody>
      </p:sp>
    </p:spTree>
    <p:extLst>
      <p:ext uri="{BB962C8B-B14F-4D97-AF65-F5344CB8AC3E}">
        <p14:creationId xmlns:p14="http://schemas.microsoft.com/office/powerpoint/2010/main" val="2315050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957458-80C0-B75D-1D91-0F4467592A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690572-B6F3-5912-6891-6480D2FD92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5C940D-9D58-10DA-6DE6-754C0ACAB34F}"/>
              </a:ext>
            </a:extLst>
          </p:cNvPr>
          <p:cNvSpPr>
            <a:spLocks noGrp="1"/>
          </p:cNvSpPr>
          <p:nvPr>
            <p:ph type="dt" sz="half" idx="10"/>
          </p:nvPr>
        </p:nvSpPr>
        <p:spPr/>
        <p:txBody>
          <a:bodyPr/>
          <a:lstStyle/>
          <a:p>
            <a:fld id="{C4C61CE6-293A-4317-819E-14E257AAC006}" type="datetimeFigureOut">
              <a:rPr lang="en-US" smtClean="0"/>
              <a:t>05/11/2024</a:t>
            </a:fld>
            <a:endParaRPr lang="en-US"/>
          </a:p>
        </p:txBody>
      </p:sp>
      <p:sp>
        <p:nvSpPr>
          <p:cNvPr id="5" name="Footer Placeholder 4">
            <a:extLst>
              <a:ext uri="{FF2B5EF4-FFF2-40B4-BE49-F238E27FC236}">
                <a16:creationId xmlns:a16="http://schemas.microsoft.com/office/drawing/2014/main" id="{0487A5FF-9AB0-C672-4173-8D42A81DD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EE0A53-FACC-111B-1F71-3D098CCB8CC0}"/>
              </a:ext>
            </a:extLst>
          </p:cNvPr>
          <p:cNvSpPr>
            <a:spLocks noGrp="1"/>
          </p:cNvSpPr>
          <p:nvPr>
            <p:ph type="sldNum" sz="quarter" idx="12"/>
          </p:nvPr>
        </p:nvSpPr>
        <p:spPr/>
        <p:txBody>
          <a:bodyPr/>
          <a:lstStyle/>
          <a:p>
            <a:fld id="{989C2FFB-2978-4096-BD30-12F3560B4E38}" type="slidenum">
              <a:rPr lang="en-US" smtClean="0"/>
              <a:t>‹#›</a:t>
            </a:fld>
            <a:endParaRPr lang="en-US"/>
          </a:p>
        </p:txBody>
      </p:sp>
    </p:spTree>
    <p:extLst>
      <p:ext uri="{BB962C8B-B14F-4D97-AF65-F5344CB8AC3E}">
        <p14:creationId xmlns:p14="http://schemas.microsoft.com/office/powerpoint/2010/main" val="2159997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EDCE-71AB-51F4-9B71-0E827FC45E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D9986F-F950-F484-19C1-4C43ABC153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CF6B5-9335-F410-3182-C68471A98852}"/>
              </a:ext>
            </a:extLst>
          </p:cNvPr>
          <p:cNvSpPr>
            <a:spLocks noGrp="1"/>
          </p:cNvSpPr>
          <p:nvPr>
            <p:ph type="dt" sz="half" idx="10"/>
          </p:nvPr>
        </p:nvSpPr>
        <p:spPr/>
        <p:txBody>
          <a:bodyPr/>
          <a:lstStyle/>
          <a:p>
            <a:fld id="{C4C61CE6-293A-4317-819E-14E257AAC006}" type="datetimeFigureOut">
              <a:rPr lang="en-US" smtClean="0"/>
              <a:t>05/11/2024</a:t>
            </a:fld>
            <a:endParaRPr lang="en-US"/>
          </a:p>
        </p:txBody>
      </p:sp>
      <p:sp>
        <p:nvSpPr>
          <p:cNvPr id="5" name="Footer Placeholder 4">
            <a:extLst>
              <a:ext uri="{FF2B5EF4-FFF2-40B4-BE49-F238E27FC236}">
                <a16:creationId xmlns:a16="http://schemas.microsoft.com/office/drawing/2014/main" id="{15C29594-3F10-6A75-5D72-73E4F8C5D3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E8709F-2220-B86E-0737-01801D76BBC6}"/>
              </a:ext>
            </a:extLst>
          </p:cNvPr>
          <p:cNvSpPr>
            <a:spLocks noGrp="1"/>
          </p:cNvSpPr>
          <p:nvPr>
            <p:ph type="sldNum" sz="quarter" idx="12"/>
          </p:nvPr>
        </p:nvSpPr>
        <p:spPr/>
        <p:txBody>
          <a:bodyPr/>
          <a:lstStyle/>
          <a:p>
            <a:fld id="{989C2FFB-2978-4096-BD30-12F3560B4E38}" type="slidenum">
              <a:rPr lang="en-US" smtClean="0"/>
              <a:t>‹#›</a:t>
            </a:fld>
            <a:endParaRPr lang="en-US"/>
          </a:p>
        </p:txBody>
      </p:sp>
    </p:spTree>
    <p:extLst>
      <p:ext uri="{BB962C8B-B14F-4D97-AF65-F5344CB8AC3E}">
        <p14:creationId xmlns:p14="http://schemas.microsoft.com/office/powerpoint/2010/main" val="3674099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00BD4-2B30-CA76-B439-E5D1A894F8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17CDCA-4548-2A51-A5D3-DBE065C6C4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049FEA-9CF1-E1C1-4A33-A21A003BA810}"/>
              </a:ext>
            </a:extLst>
          </p:cNvPr>
          <p:cNvSpPr>
            <a:spLocks noGrp="1"/>
          </p:cNvSpPr>
          <p:nvPr>
            <p:ph type="dt" sz="half" idx="10"/>
          </p:nvPr>
        </p:nvSpPr>
        <p:spPr/>
        <p:txBody>
          <a:bodyPr/>
          <a:lstStyle/>
          <a:p>
            <a:fld id="{C4C61CE6-293A-4317-819E-14E257AAC006}" type="datetimeFigureOut">
              <a:rPr lang="en-US" smtClean="0"/>
              <a:t>05/11/2024</a:t>
            </a:fld>
            <a:endParaRPr lang="en-US"/>
          </a:p>
        </p:txBody>
      </p:sp>
      <p:sp>
        <p:nvSpPr>
          <p:cNvPr id="5" name="Footer Placeholder 4">
            <a:extLst>
              <a:ext uri="{FF2B5EF4-FFF2-40B4-BE49-F238E27FC236}">
                <a16:creationId xmlns:a16="http://schemas.microsoft.com/office/drawing/2014/main" id="{83CB4730-04C2-84EE-5570-011A29DC3B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68C0A-2633-E7CD-4C06-415C69ABFAE0}"/>
              </a:ext>
            </a:extLst>
          </p:cNvPr>
          <p:cNvSpPr>
            <a:spLocks noGrp="1"/>
          </p:cNvSpPr>
          <p:nvPr>
            <p:ph type="sldNum" sz="quarter" idx="12"/>
          </p:nvPr>
        </p:nvSpPr>
        <p:spPr/>
        <p:txBody>
          <a:bodyPr/>
          <a:lstStyle/>
          <a:p>
            <a:fld id="{989C2FFB-2978-4096-BD30-12F3560B4E38}" type="slidenum">
              <a:rPr lang="en-US" smtClean="0"/>
              <a:t>‹#›</a:t>
            </a:fld>
            <a:endParaRPr lang="en-US"/>
          </a:p>
        </p:txBody>
      </p:sp>
    </p:spTree>
    <p:extLst>
      <p:ext uri="{BB962C8B-B14F-4D97-AF65-F5344CB8AC3E}">
        <p14:creationId xmlns:p14="http://schemas.microsoft.com/office/powerpoint/2010/main" val="2011556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BACF2-1BA4-A72B-4F50-CEE267796D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2ABC1B-0551-5AA7-52C2-28420F61B0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1593E4-436E-800F-7883-EDE78D6300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C535A0-2689-09D5-BACE-168DB913F9DF}"/>
              </a:ext>
            </a:extLst>
          </p:cNvPr>
          <p:cNvSpPr>
            <a:spLocks noGrp="1"/>
          </p:cNvSpPr>
          <p:nvPr>
            <p:ph type="dt" sz="half" idx="10"/>
          </p:nvPr>
        </p:nvSpPr>
        <p:spPr/>
        <p:txBody>
          <a:bodyPr/>
          <a:lstStyle/>
          <a:p>
            <a:fld id="{C4C61CE6-293A-4317-819E-14E257AAC006}" type="datetimeFigureOut">
              <a:rPr lang="en-US" smtClean="0"/>
              <a:t>05/11/2024</a:t>
            </a:fld>
            <a:endParaRPr lang="en-US"/>
          </a:p>
        </p:txBody>
      </p:sp>
      <p:sp>
        <p:nvSpPr>
          <p:cNvPr id="6" name="Footer Placeholder 5">
            <a:extLst>
              <a:ext uri="{FF2B5EF4-FFF2-40B4-BE49-F238E27FC236}">
                <a16:creationId xmlns:a16="http://schemas.microsoft.com/office/drawing/2014/main" id="{4377FD48-3D80-FCE2-D9BA-3F3C1F674E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ED6CD2-9B8E-DDA8-D936-677BC0A8FC72}"/>
              </a:ext>
            </a:extLst>
          </p:cNvPr>
          <p:cNvSpPr>
            <a:spLocks noGrp="1"/>
          </p:cNvSpPr>
          <p:nvPr>
            <p:ph type="sldNum" sz="quarter" idx="12"/>
          </p:nvPr>
        </p:nvSpPr>
        <p:spPr/>
        <p:txBody>
          <a:bodyPr/>
          <a:lstStyle/>
          <a:p>
            <a:fld id="{989C2FFB-2978-4096-BD30-12F3560B4E38}" type="slidenum">
              <a:rPr lang="en-US" smtClean="0"/>
              <a:t>‹#›</a:t>
            </a:fld>
            <a:endParaRPr lang="en-US"/>
          </a:p>
        </p:txBody>
      </p:sp>
    </p:spTree>
    <p:extLst>
      <p:ext uri="{BB962C8B-B14F-4D97-AF65-F5344CB8AC3E}">
        <p14:creationId xmlns:p14="http://schemas.microsoft.com/office/powerpoint/2010/main" val="1108269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A11C2-F476-0C19-01D8-26580452B1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C46575-7159-F46A-5823-F8F51F98CB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046305-AA07-FD8C-CC91-2834FC9770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84D664-9F22-085B-F2DB-5D77417793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396D4A-D8EE-4A88-F609-AE5103C337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3E140D-72AE-AAB7-0EF9-F8BA79A71896}"/>
              </a:ext>
            </a:extLst>
          </p:cNvPr>
          <p:cNvSpPr>
            <a:spLocks noGrp="1"/>
          </p:cNvSpPr>
          <p:nvPr>
            <p:ph type="dt" sz="half" idx="10"/>
          </p:nvPr>
        </p:nvSpPr>
        <p:spPr/>
        <p:txBody>
          <a:bodyPr/>
          <a:lstStyle/>
          <a:p>
            <a:fld id="{C4C61CE6-293A-4317-819E-14E257AAC006}" type="datetimeFigureOut">
              <a:rPr lang="en-US" smtClean="0"/>
              <a:t>05/11/2024</a:t>
            </a:fld>
            <a:endParaRPr lang="en-US"/>
          </a:p>
        </p:txBody>
      </p:sp>
      <p:sp>
        <p:nvSpPr>
          <p:cNvPr id="8" name="Footer Placeholder 7">
            <a:extLst>
              <a:ext uri="{FF2B5EF4-FFF2-40B4-BE49-F238E27FC236}">
                <a16:creationId xmlns:a16="http://schemas.microsoft.com/office/drawing/2014/main" id="{C4BCCDF6-81E8-222F-933C-E07B20C1BB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A799F5-7D1D-F36D-E963-D39D7BE92F46}"/>
              </a:ext>
            </a:extLst>
          </p:cNvPr>
          <p:cNvSpPr>
            <a:spLocks noGrp="1"/>
          </p:cNvSpPr>
          <p:nvPr>
            <p:ph type="sldNum" sz="quarter" idx="12"/>
          </p:nvPr>
        </p:nvSpPr>
        <p:spPr/>
        <p:txBody>
          <a:bodyPr/>
          <a:lstStyle/>
          <a:p>
            <a:fld id="{989C2FFB-2978-4096-BD30-12F3560B4E38}" type="slidenum">
              <a:rPr lang="en-US" smtClean="0"/>
              <a:t>‹#›</a:t>
            </a:fld>
            <a:endParaRPr lang="en-US"/>
          </a:p>
        </p:txBody>
      </p:sp>
    </p:spTree>
    <p:extLst>
      <p:ext uri="{BB962C8B-B14F-4D97-AF65-F5344CB8AC3E}">
        <p14:creationId xmlns:p14="http://schemas.microsoft.com/office/powerpoint/2010/main" val="1153259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1DE40-37AF-E561-EDC7-5105189CB6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2DF01D-1C71-6E30-0FC6-D35CA3AD8846}"/>
              </a:ext>
            </a:extLst>
          </p:cNvPr>
          <p:cNvSpPr>
            <a:spLocks noGrp="1"/>
          </p:cNvSpPr>
          <p:nvPr>
            <p:ph type="dt" sz="half" idx="10"/>
          </p:nvPr>
        </p:nvSpPr>
        <p:spPr/>
        <p:txBody>
          <a:bodyPr/>
          <a:lstStyle/>
          <a:p>
            <a:fld id="{C4C61CE6-293A-4317-819E-14E257AAC006}" type="datetimeFigureOut">
              <a:rPr lang="en-US" smtClean="0"/>
              <a:t>05/11/2024</a:t>
            </a:fld>
            <a:endParaRPr lang="en-US"/>
          </a:p>
        </p:txBody>
      </p:sp>
      <p:sp>
        <p:nvSpPr>
          <p:cNvPr id="4" name="Footer Placeholder 3">
            <a:extLst>
              <a:ext uri="{FF2B5EF4-FFF2-40B4-BE49-F238E27FC236}">
                <a16:creationId xmlns:a16="http://schemas.microsoft.com/office/drawing/2014/main" id="{88DF377A-8A51-952B-17EB-08BC83FB82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C6040B-ABB4-7316-586B-C3C30B02238E}"/>
              </a:ext>
            </a:extLst>
          </p:cNvPr>
          <p:cNvSpPr>
            <a:spLocks noGrp="1"/>
          </p:cNvSpPr>
          <p:nvPr>
            <p:ph type="sldNum" sz="quarter" idx="12"/>
          </p:nvPr>
        </p:nvSpPr>
        <p:spPr/>
        <p:txBody>
          <a:bodyPr/>
          <a:lstStyle/>
          <a:p>
            <a:fld id="{989C2FFB-2978-4096-BD30-12F3560B4E38}" type="slidenum">
              <a:rPr lang="en-US" smtClean="0"/>
              <a:t>‹#›</a:t>
            </a:fld>
            <a:endParaRPr lang="en-US"/>
          </a:p>
        </p:txBody>
      </p:sp>
    </p:spTree>
    <p:extLst>
      <p:ext uri="{BB962C8B-B14F-4D97-AF65-F5344CB8AC3E}">
        <p14:creationId xmlns:p14="http://schemas.microsoft.com/office/powerpoint/2010/main" val="2450484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AB4033-C1C1-2D4E-1508-C30DDD9E5EBC}"/>
              </a:ext>
            </a:extLst>
          </p:cNvPr>
          <p:cNvSpPr>
            <a:spLocks noGrp="1"/>
          </p:cNvSpPr>
          <p:nvPr>
            <p:ph type="dt" sz="half" idx="10"/>
          </p:nvPr>
        </p:nvSpPr>
        <p:spPr/>
        <p:txBody>
          <a:bodyPr/>
          <a:lstStyle/>
          <a:p>
            <a:fld id="{C4C61CE6-293A-4317-819E-14E257AAC006}" type="datetimeFigureOut">
              <a:rPr lang="en-US" smtClean="0"/>
              <a:t>05/11/2024</a:t>
            </a:fld>
            <a:endParaRPr lang="en-US"/>
          </a:p>
        </p:txBody>
      </p:sp>
      <p:sp>
        <p:nvSpPr>
          <p:cNvPr id="3" name="Footer Placeholder 2">
            <a:extLst>
              <a:ext uri="{FF2B5EF4-FFF2-40B4-BE49-F238E27FC236}">
                <a16:creationId xmlns:a16="http://schemas.microsoft.com/office/drawing/2014/main" id="{B64C27CE-87D3-EBC4-77B5-6CBCB9E62F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A197DC-CABD-C4FE-3933-B32D287D1954}"/>
              </a:ext>
            </a:extLst>
          </p:cNvPr>
          <p:cNvSpPr>
            <a:spLocks noGrp="1"/>
          </p:cNvSpPr>
          <p:nvPr>
            <p:ph type="sldNum" sz="quarter" idx="12"/>
          </p:nvPr>
        </p:nvSpPr>
        <p:spPr/>
        <p:txBody>
          <a:bodyPr/>
          <a:lstStyle/>
          <a:p>
            <a:fld id="{989C2FFB-2978-4096-BD30-12F3560B4E38}" type="slidenum">
              <a:rPr lang="en-US" smtClean="0"/>
              <a:t>‹#›</a:t>
            </a:fld>
            <a:endParaRPr lang="en-US"/>
          </a:p>
        </p:txBody>
      </p:sp>
    </p:spTree>
    <p:extLst>
      <p:ext uri="{BB962C8B-B14F-4D97-AF65-F5344CB8AC3E}">
        <p14:creationId xmlns:p14="http://schemas.microsoft.com/office/powerpoint/2010/main" val="2210600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F840E-9904-0758-91E6-38834EDD5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AE5B19-B05B-B615-2E8D-73E7870B0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DA3751-E8BB-DB05-DF8E-C4B0DCA75B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6D1D85-1D6A-5A5D-4205-1D188A0CEB2D}"/>
              </a:ext>
            </a:extLst>
          </p:cNvPr>
          <p:cNvSpPr>
            <a:spLocks noGrp="1"/>
          </p:cNvSpPr>
          <p:nvPr>
            <p:ph type="dt" sz="half" idx="10"/>
          </p:nvPr>
        </p:nvSpPr>
        <p:spPr/>
        <p:txBody>
          <a:bodyPr/>
          <a:lstStyle/>
          <a:p>
            <a:fld id="{C4C61CE6-293A-4317-819E-14E257AAC006}" type="datetimeFigureOut">
              <a:rPr lang="en-US" smtClean="0"/>
              <a:t>05/11/2024</a:t>
            </a:fld>
            <a:endParaRPr lang="en-US"/>
          </a:p>
        </p:txBody>
      </p:sp>
      <p:sp>
        <p:nvSpPr>
          <p:cNvPr id="6" name="Footer Placeholder 5">
            <a:extLst>
              <a:ext uri="{FF2B5EF4-FFF2-40B4-BE49-F238E27FC236}">
                <a16:creationId xmlns:a16="http://schemas.microsoft.com/office/drawing/2014/main" id="{81239BEF-D697-E4DC-DA91-BA13AD9309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B8B42-776A-7BBA-52B2-BF332DE1C1D3}"/>
              </a:ext>
            </a:extLst>
          </p:cNvPr>
          <p:cNvSpPr>
            <a:spLocks noGrp="1"/>
          </p:cNvSpPr>
          <p:nvPr>
            <p:ph type="sldNum" sz="quarter" idx="12"/>
          </p:nvPr>
        </p:nvSpPr>
        <p:spPr/>
        <p:txBody>
          <a:bodyPr/>
          <a:lstStyle/>
          <a:p>
            <a:fld id="{989C2FFB-2978-4096-BD30-12F3560B4E38}" type="slidenum">
              <a:rPr lang="en-US" smtClean="0"/>
              <a:t>‹#›</a:t>
            </a:fld>
            <a:endParaRPr lang="en-US"/>
          </a:p>
        </p:txBody>
      </p:sp>
    </p:spTree>
    <p:extLst>
      <p:ext uri="{BB962C8B-B14F-4D97-AF65-F5344CB8AC3E}">
        <p14:creationId xmlns:p14="http://schemas.microsoft.com/office/powerpoint/2010/main" val="190692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1E6A6-D3B0-E1C0-BE6F-27225C8308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971177-0874-8FE6-482A-0AED36BAFB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A964AA-8579-FA5E-CA4D-163756829B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1B00CD-D94B-9AB4-FFCF-9CAABDE7F142}"/>
              </a:ext>
            </a:extLst>
          </p:cNvPr>
          <p:cNvSpPr>
            <a:spLocks noGrp="1"/>
          </p:cNvSpPr>
          <p:nvPr>
            <p:ph type="dt" sz="half" idx="10"/>
          </p:nvPr>
        </p:nvSpPr>
        <p:spPr/>
        <p:txBody>
          <a:bodyPr/>
          <a:lstStyle/>
          <a:p>
            <a:fld id="{C4C61CE6-293A-4317-819E-14E257AAC006}" type="datetimeFigureOut">
              <a:rPr lang="en-US" smtClean="0"/>
              <a:t>05/11/2024</a:t>
            </a:fld>
            <a:endParaRPr lang="en-US"/>
          </a:p>
        </p:txBody>
      </p:sp>
      <p:sp>
        <p:nvSpPr>
          <p:cNvPr id="6" name="Footer Placeholder 5">
            <a:extLst>
              <a:ext uri="{FF2B5EF4-FFF2-40B4-BE49-F238E27FC236}">
                <a16:creationId xmlns:a16="http://schemas.microsoft.com/office/drawing/2014/main" id="{E88DB314-E385-B9AF-B703-266DFA49BB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58CDFE-4CCE-B667-6B90-13385914EE80}"/>
              </a:ext>
            </a:extLst>
          </p:cNvPr>
          <p:cNvSpPr>
            <a:spLocks noGrp="1"/>
          </p:cNvSpPr>
          <p:nvPr>
            <p:ph type="sldNum" sz="quarter" idx="12"/>
          </p:nvPr>
        </p:nvSpPr>
        <p:spPr/>
        <p:txBody>
          <a:bodyPr/>
          <a:lstStyle/>
          <a:p>
            <a:fld id="{989C2FFB-2978-4096-BD30-12F3560B4E38}" type="slidenum">
              <a:rPr lang="en-US" smtClean="0"/>
              <a:t>‹#›</a:t>
            </a:fld>
            <a:endParaRPr lang="en-US"/>
          </a:p>
        </p:txBody>
      </p:sp>
    </p:spTree>
    <p:extLst>
      <p:ext uri="{BB962C8B-B14F-4D97-AF65-F5344CB8AC3E}">
        <p14:creationId xmlns:p14="http://schemas.microsoft.com/office/powerpoint/2010/main" val="355899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9BF8B0-FBE8-34A9-B331-9F7BDCB7F7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8D9117-7638-B89A-D8DD-F3137E4D62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26A8C7-D6D7-984F-492D-20D9DD1EB5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4C61CE6-293A-4317-819E-14E257AAC006}" type="datetimeFigureOut">
              <a:rPr lang="en-US" smtClean="0"/>
              <a:t>05/11/2024</a:t>
            </a:fld>
            <a:endParaRPr lang="en-US"/>
          </a:p>
        </p:txBody>
      </p:sp>
      <p:sp>
        <p:nvSpPr>
          <p:cNvPr id="5" name="Footer Placeholder 4">
            <a:extLst>
              <a:ext uri="{FF2B5EF4-FFF2-40B4-BE49-F238E27FC236}">
                <a16:creationId xmlns:a16="http://schemas.microsoft.com/office/drawing/2014/main" id="{7217873C-7343-E020-003B-5ED68283AC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C58AE1F-FF50-5CBA-4D2B-FF263C8AD4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89C2FFB-2978-4096-BD30-12F3560B4E38}" type="slidenum">
              <a:rPr lang="en-US" smtClean="0"/>
              <a:t>‹#›</a:t>
            </a:fld>
            <a:endParaRPr lang="en-US"/>
          </a:p>
        </p:txBody>
      </p:sp>
      <p:sp>
        <p:nvSpPr>
          <p:cNvPr id="8" name="TextBox 7">
            <a:extLst>
              <a:ext uri="{FF2B5EF4-FFF2-40B4-BE49-F238E27FC236}">
                <a16:creationId xmlns:a16="http://schemas.microsoft.com/office/drawing/2014/main" id="{FC74163B-C2A1-E3D6-B531-15E312BC8B22}"/>
              </a:ext>
            </a:extLst>
          </p:cNvPr>
          <p:cNvSpPr txBox="1"/>
          <p:nvPr userDrawn="1">
            <p:extLst>
              <p:ext uri="{1162E1C5-73C7-4A58-AE30-91384D911F3F}">
                <p184:classification xmlns:p184="http://schemas.microsoft.com/office/powerpoint/2018/4/main" val="watermark"/>
              </p:ext>
            </p:extLst>
          </p:nvPr>
        </p:nvSpPr>
        <p:spPr>
          <a:xfrm rot="-1800000">
            <a:off x="5478463" y="3352800"/>
            <a:ext cx="1263650" cy="152400"/>
          </a:xfrm>
          <a:prstGeom prst="rect">
            <a:avLst/>
          </a:prstGeom>
        </p:spPr>
        <p:txBody>
          <a:bodyPr horzOverflow="overflow" lIns="0" tIns="0" rIns="0" bIns="0">
            <a:spAutoFit/>
          </a:bodyPr>
          <a:lstStyle/>
          <a:p>
            <a:pPr algn="l"/>
            <a:r>
              <a:rPr lang="en-US" sz="1000">
                <a:solidFill>
                  <a:srgbClr val="FF0000"/>
                </a:solidFill>
                <a:latin typeface="Calibri" panose="020F0502020204030204" pitchFamily="34" charset="0"/>
                <a:ea typeface="Calibri" panose="020F0502020204030204" pitchFamily="34" charset="0"/>
                <a:cs typeface="Calibri" panose="020F0502020204030204" pitchFamily="34" charset="0"/>
              </a:rPr>
              <a:t>Kanoo Elite Confidential</a:t>
            </a:r>
          </a:p>
        </p:txBody>
      </p:sp>
    </p:spTree>
    <p:extLst>
      <p:ext uri="{BB962C8B-B14F-4D97-AF65-F5344CB8AC3E}">
        <p14:creationId xmlns:p14="http://schemas.microsoft.com/office/powerpoint/2010/main" val="186343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C1D1DB-A337-35C9-A0CC-58BF69B51730}"/>
              </a:ext>
            </a:extLst>
          </p:cNvPr>
          <p:cNvSpPr>
            <a:spLocks noGrp="1"/>
          </p:cNvSpPr>
          <p:nvPr>
            <p:ph type="ctrTitle"/>
          </p:nvPr>
        </p:nvSpPr>
        <p:spPr>
          <a:xfrm>
            <a:off x="6590662" y="4267832"/>
            <a:ext cx="4805996" cy="1297115"/>
          </a:xfrm>
        </p:spPr>
        <p:txBody>
          <a:bodyPr anchor="t">
            <a:normAutofit/>
          </a:bodyPr>
          <a:lstStyle/>
          <a:p>
            <a:pPr algn="l"/>
            <a:r>
              <a:rPr lang="en-US" sz="4000">
                <a:solidFill>
                  <a:schemeClr val="tx2"/>
                </a:solidFill>
              </a:rPr>
              <a:t>Data Science Project</a:t>
            </a:r>
          </a:p>
        </p:txBody>
      </p:sp>
      <p:sp>
        <p:nvSpPr>
          <p:cNvPr id="3" name="Subtitle 2">
            <a:extLst>
              <a:ext uri="{FF2B5EF4-FFF2-40B4-BE49-F238E27FC236}">
                <a16:creationId xmlns:a16="http://schemas.microsoft.com/office/drawing/2014/main" id="{E62D736C-A74F-801F-B455-65B7954BAD3E}"/>
              </a:ext>
            </a:extLst>
          </p:cNvPr>
          <p:cNvSpPr>
            <a:spLocks noGrp="1"/>
          </p:cNvSpPr>
          <p:nvPr>
            <p:ph type="subTitle" idx="1"/>
          </p:nvPr>
        </p:nvSpPr>
        <p:spPr>
          <a:xfrm>
            <a:off x="6590966" y="3428999"/>
            <a:ext cx="4805691" cy="838831"/>
          </a:xfrm>
        </p:spPr>
        <p:txBody>
          <a:bodyPr anchor="b">
            <a:normAutofit/>
          </a:bodyPr>
          <a:lstStyle/>
          <a:p>
            <a:pPr algn="l"/>
            <a:r>
              <a:rPr lang="en-US" sz="2000">
                <a:solidFill>
                  <a:schemeClr val="tx2"/>
                </a:solidFill>
              </a:rPr>
              <a:t>Sanjay Varma</a:t>
            </a:r>
          </a:p>
        </p:txBody>
      </p:sp>
      <p:pic>
        <p:nvPicPr>
          <p:cNvPr id="7" name="Graphic 6" descr="Bar chart">
            <a:extLst>
              <a:ext uri="{FF2B5EF4-FFF2-40B4-BE49-F238E27FC236}">
                <a16:creationId xmlns:a16="http://schemas.microsoft.com/office/drawing/2014/main" id="{B6BC40D6-33C7-77E2-92BE-5A6260F028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2002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7"/>
                                        </p:tgtEl>
                                        <p:attrNameLst>
                                          <p:attrName>style.visibility</p:attrName>
                                        </p:attrNameLst>
                                      </p:cBhvr>
                                      <p:to>
                                        <p:strVal val="visible"/>
                                      </p:to>
                                    </p:set>
                                    <p:animEffect transition="in" filter="fade">
                                      <p:cBhvr>
                                        <p:cTn id="13"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64F4-B728-5357-CAB9-1A31D5772833}"/>
              </a:ext>
            </a:extLst>
          </p:cNvPr>
          <p:cNvSpPr>
            <a:spLocks noGrp="1"/>
          </p:cNvSpPr>
          <p:nvPr>
            <p:ph type="title"/>
          </p:nvPr>
        </p:nvSpPr>
        <p:spPr/>
        <p:txBody>
          <a:bodyPr/>
          <a:lstStyle/>
          <a:p>
            <a:r>
              <a:rPr lang="en-US" dirty="0"/>
              <a:t>MODEL TRAINING (Linear Regression)</a:t>
            </a:r>
          </a:p>
        </p:txBody>
      </p:sp>
      <p:graphicFrame>
        <p:nvGraphicFramePr>
          <p:cNvPr id="5" name="Content Placeholder 2">
            <a:extLst>
              <a:ext uri="{FF2B5EF4-FFF2-40B4-BE49-F238E27FC236}">
                <a16:creationId xmlns:a16="http://schemas.microsoft.com/office/drawing/2014/main" id="{D6447CF0-102E-93C3-A38B-2C9A101DE95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2483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246-5CA5-E300-13FA-3C1FB1773742}"/>
              </a:ext>
            </a:extLst>
          </p:cNvPr>
          <p:cNvSpPr>
            <a:spLocks noGrp="1"/>
          </p:cNvSpPr>
          <p:nvPr>
            <p:ph type="title"/>
          </p:nvPr>
        </p:nvSpPr>
        <p:spPr/>
        <p:txBody>
          <a:bodyPr/>
          <a:lstStyle/>
          <a:p>
            <a:r>
              <a:rPr lang="en-US" dirty="0"/>
              <a:t>EVALUATION METRICS</a:t>
            </a:r>
          </a:p>
        </p:txBody>
      </p:sp>
      <p:graphicFrame>
        <p:nvGraphicFramePr>
          <p:cNvPr id="5" name="Content Placeholder 2">
            <a:extLst>
              <a:ext uri="{FF2B5EF4-FFF2-40B4-BE49-F238E27FC236}">
                <a16:creationId xmlns:a16="http://schemas.microsoft.com/office/drawing/2014/main" id="{6B0DC980-CD7E-5A41-3C6C-F94E7684872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5042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3062D90-2D65-4B9F-B28B-C68F817AC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67F19C3-C09C-4B70-8306-E0ACF405B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01DC4A20-F1FA-4CA9-BCEC-949F9F4A7D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A7C81C7-8023-46F2-BA0F-B2E785DBEF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BDE8203-0762-ECD8-A772-BD90A3A30B00}"/>
              </a:ext>
            </a:extLst>
          </p:cNvPr>
          <p:cNvSpPr>
            <a:spLocks noGrp="1"/>
          </p:cNvSpPr>
          <p:nvPr>
            <p:ph type="title"/>
          </p:nvPr>
        </p:nvSpPr>
        <p:spPr>
          <a:xfrm>
            <a:off x="1092200" y="1001484"/>
            <a:ext cx="2951163" cy="824400"/>
          </a:xfrm>
        </p:spPr>
        <p:txBody>
          <a:bodyPr anchor="t">
            <a:normAutofit/>
          </a:bodyPr>
          <a:lstStyle/>
          <a:p>
            <a:r>
              <a:rPr lang="en-US" sz="4000" dirty="0"/>
              <a:t>RESULT</a:t>
            </a:r>
          </a:p>
        </p:txBody>
      </p:sp>
      <p:pic>
        <p:nvPicPr>
          <p:cNvPr id="5" name="Picture 4" descr="A table with numbers and a few black text&#10;&#10;Description automatically generated with medium confidence">
            <a:extLst>
              <a:ext uri="{FF2B5EF4-FFF2-40B4-BE49-F238E27FC236}">
                <a16:creationId xmlns:a16="http://schemas.microsoft.com/office/drawing/2014/main" id="{63AA39A4-8DF2-7943-E6A3-E0359FA13DFE}"/>
              </a:ext>
            </a:extLst>
          </p:cNvPr>
          <p:cNvPicPr>
            <a:picLocks noChangeAspect="1"/>
          </p:cNvPicPr>
          <p:nvPr/>
        </p:nvPicPr>
        <p:blipFill>
          <a:blip r:embed="rId2"/>
          <a:stretch>
            <a:fillRect/>
          </a:stretch>
        </p:blipFill>
        <p:spPr>
          <a:xfrm>
            <a:off x="1590019" y="2579075"/>
            <a:ext cx="6054964" cy="1967862"/>
          </a:xfrm>
          <a:prstGeom prst="rect">
            <a:avLst/>
          </a:prstGeom>
          <a:effectLst>
            <a:outerShdw blurRad="508000" dist="101600" dir="5400000" algn="tl" rotWithShape="0">
              <a:prstClr val="black">
                <a:alpha val="10000"/>
              </a:prstClr>
            </a:outerShdw>
          </a:effectLst>
        </p:spPr>
      </p:pic>
      <p:pic>
        <p:nvPicPr>
          <p:cNvPr id="7" name="Picture 6" descr="A black and white text&#10;&#10;Description automatically generated">
            <a:extLst>
              <a:ext uri="{FF2B5EF4-FFF2-40B4-BE49-F238E27FC236}">
                <a16:creationId xmlns:a16="http://schemas.microsoft.com/office/drawing/2014/main" id="{B0A259AD-9615-ADD8-3F9F-D802ACB2AD6E}"/>
              </a:ext>
            </a:extLst>
          </p:cNvPr>
          <p:cNvPicPr>
            <a:picLocks noChangeAspect="1"/>
          </p:cNvPicPr>
          <p:nvPr/>
        </p:nvPicPr>
        <p:blipFill>
          <a:blip r:embed="rId3"/>
          <a:stretch>
            <a:fillRect/>
          </a:stretch>
        </p:blipFill>
        <p:spPr>
          <a:xfrm>
            <a:off x="1665500" y="5032117"/>
            <a:ext cx="5844571" cy="928255"/>
          </a:xfrm>
          <a:prstGeom prst="rect">
            <a:avLst/>
          </a:prstGeom>
          <a:effectLst>
            <a:outerShdw blurRad="508000" dist="101600" dir="5400000" algn="tl" rotWithShape="0">
              <a:prstClr val="black">
                <a:alpha val="10000"/>
              </a:prstClr>
            </a:outerShdw>
          </a:effectLst>
        </p:spPr>
      </p:pic>
      <p:sp>
        <p:nvSpPr>
          <p:cNvPr id="3" name="Content Placeholder 2">
            <a:extLst>
              <a:ext uri="{FF2B5EF4-FFF2-40B4-BE49-F238E27FC236}">
                <a16:creationId xmlns:a16="http://schemas.microsoft.com/office/drawing/2014/main" id="{DDCA9566-86E7-69B2-6870-A09575797E9E}"/>
              </a:ext>
            </a:extLst>
          </p:cNvPr>
          <p:cNvSpPr>
            <a:spLocks noGrp="1"/>
          </p:cNvSpPr>
          <p:nvPr>
            <p:ph idx="1"/>
          </p:nvPr>
        </p:nvSpPr>
        <p:spPr>
          <a:xfrm>
            <a:off x="1441711" y="1932794"/>
            <a:ext cx="5858500" cy="824400"/>
          </a:xfrm>
        </p:spPr>
        <p:txBody>
          <a:bodyPr anchor="t">
            <a:normAutofit/>
          </a:bodyPr>
          <a:lstStyle/>
          <a:p>
            <a:r>
              <a:rPr lang="en-US" sz="1800" dirty="0">
                <a:solidFill>
                  <a:schemeClr val="tx1">
                    <a:alpha val="60000"/>
                  </a:schemeClr>
                </a:solidFill>
              </a:rPr>
              <a:t>Achieved a best accuracy using linear regression </a:t>
            </a:r>
          </a:p>
          <a:p>
            <a:pPr marL="0" indent="0">
              <a:buNone/>
            </a:pPr>
            <a:endParaRPr lang="en-US" sz="4000" dirty="0">
              <a:solidFill>
                <a:schemeClr val="tx1">
                  <a:alpha val="60000"/>
                </a:schemeClr>
              </a:solidFill>
            </a:endParaRPr>
          </a:p>
        </p:txBody>
      </p:sp>
    </p:spTree>
    <p:extLst>
      <p:ext uri="{BB962C8B-B14F-4D97-AF65-F5344CB8AC3E}">
        <p14:creationId xmlns:p14="http://schemas.microsoft.com/office/powerpoint/2010/main" val="2971936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D5CCB-CF6D-5160-897F-639CC6A5241B}"/>
              </a:ext>
            </a:extLst>
          </p:cNvPr>
          <p:cNvSpPr>
            <a:spLocks noGrp="1"/>
          </p:cNvSpPr>
          <p:nvPr>
            <p:ph type="title"/>
          </p:nvPr>
        </p:nvSpPr>
        <p:spPr/>
        <p:txBody>
          <a:bodyPr/>
          <a:lstStyle/>
          <a:p>
            <a:r>
              <a:rPr lang="en-US" dirty="0"/>
              <a:t>CONCLUSION</a:t>
            </a:r>
          </a:p>
        </p:txBody>
      </p:sp>
      <p:graphicFrame>
        <p:nvGraphicFramePr>
          <p:cNvPr id="5" name="Content Placeholder 2">
            <a:extLst>
              <a:ext uri="{FF2B5EF4-FFF2-40B4-BE49-F238E27FC236}">
                <a16:creationId xmlns:a16="http://schemas.microsoft.com/office/drawing/2014/main" id="{A234AA3A-C7D0-00DC-4E99-35E4D8BEECE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1030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58827-1F5F-F47F-BB37-B04E335E3AF5}"/>
              </a:ext>
            </a:extLst>
          </p:cNvPr>
          <p:cNvSpPr>
            <a:spLocks noGrp="1"/>
          </p:cNvSpPr>
          <p:nvPr>
            <p:ph type="title"/>
          </p:nvPr>
        </p:nvSpPr>
        <p:spPr/>
        <p:txBody>
          <a:bodyPr/>
          <a:lstStyle/>
          <a:p>
            <a:r>
              <a:rPr lang="en-US" dirty="0"/>
              <a:t>FUTURE WORK</a:t>
            </a:r>
          </a:p>
        </p:txBody>
      </p:sp>
      <p:graphicFrame>
        <p:nvGraphicFramePr>
          <p:cNvPr id="5" name="Content Placeholder 2">
            <a:extLst>
              <a:ext uri="{FF2B5EF4-FFF2-40B4-BE49-F238E27FC236}">
                <a16:creationId xmlns:a16="http://schemas.microsoft.com/office/drawing/2014/main" id="{47202592-1187-186D-580C-5CBFD292AED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9403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4" name="Freeform: Shape 13">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9" name="Freeform: Shape 18">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Title 3">
            <a:extLst>
              <a:ext uri="{FF2B5EF4-FFF2-40B4-BE49-F238E27FC236}">
                <a16:creationId xmlns:a16="http://schemas.microsoft.com/office/drawing/2014/main" id="{74A7193C-BB35-86A8-2041-6AF4F8FC9513}"/>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kern="1200">
                <a:solidFill>
                  <a:schemeClr val="tx2"/>
                </a:solidFill>
                <a:latin typeface="+mj-lt"/>
                <a:ea typeface="+mj-ea"/>
                <a:cs typeface="+mj-cs"/>
              </a:rPr>
              <a:t>THANK YOU</a:t>
            </a:r>
          </a:p>
        </p:txBody>
      </p:sp>
    </p:spTree>
    <p:extLst>
      <p:ext uri="{BB962C8B-B14F-4D97-AF65-F5344CB8AC3E}">
        <p14:creationId xmlns:p14="http://schemas.microsoft.com/office/powerpoint/2010/main" val="4291159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1" name="Group 30">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32" name="Freeform: Shape 31">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3A7F5AA-754E-1402-7D33-9519D2A2C284}"/>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ABSTRACT</a:t>
            </a:r>
          </a:p>
        </p:txBody>
      </p:sp>
      <p:sp>
        <p:nvSpPr>
          <p:cNvPr id="3" name="Content Placeholder 2">
            <a:extLst>
              <a:ext uri="{FF2B5EF4-FFF2-40B4-BE49-F238E27FC236}">
                <a16:creationId xmlns:a16="http://schemas.microsoft.com/office/drawing/2014/main" id="{31F33692-096E-FE7C-29D4-B02BA6DE44DC}"/>
              </a:ext>
            </a:extLst>
          </p:cNvPr>
          <p:cNvSpPr>
            <a:spLocks noGrp="1"/>
          </p:cNvSpPr>
          <p:nvPr>
            <p:ph idx="1"/>
          </p:nvPr>
        </p:nvSpPr>
        <p:spPr>
          <a:xfrm>
            <a:off x="6172200" y="804672"/>
            <a:ext cx="5221224" cy="5230368"/>
          </a:xfrm>
        </p:spPr>
        <p:txBody>
          <a:bodyPr anchor="ctr">
            <a:normAutofit/>
          </a:bodyPr>
          <a:lstStyle/>
          <a:p>
            <a:r>
              <a:rPr lang="en-US" sz="1800">
                <a:solidFill>
                  <a:schemeClr val="tx2"/>
                </a:solidFill>
              </a:rPr>
              <a:t>Abstract of this project is to build a machine-learning model that can predict the profit of a startup company based on its spending in various areas and the state in which it operates</a:t>
            </a:r>
          </a:p>
        </p:txBody>
      </p:sp>
    </p:spTree>
    <p:extLst>
      <p:ext uri="{BB962C8B-B14F-4D97-AF65-F5344CB8AC3E}">
        <p14:creationId xmlns:p14="http://schemas.microsoft.com/office/powerpoint/2010/main" val="4060609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6" name="Group 25">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7" name="Freeform: Shape 26">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4B9126B-78A1-3907-8EF7-34FEEC8F38EE}"/>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TABLE OF CONTENTS</a:t>
            </a:r>
          </a:p>
        </p:txBody>
      </p:sp>
      <p:sp>
        <p:nvSpPr>
          <p:cNvPr id="3" name="Content Placeholder 2">
            <a:extLst>
              <a:ext uri="{FF2B5EF4-FFF2-40B4-BE49-F238E27FC236}">
                <a16:creationId xmlns:a16="http://schemas.microsoft.com/office/drawing/2014/main" id="{71FE8144-E50E-6FB7-8E54-643798C3AB1B}"/>
              </a:ext>
            </a:extLst>
          </p:cNvPr>
          <p:cNvSpPr>
            <a:spLocks noGrp="1"/>
          </p:cNvSpPr>
          <p:nvPr>
            <p:ph idx="1"/>
          </p:nvPr>
        </p:nvSpPr>
        <p:spPr>
          <a:xfrm>
            <a:off x="6172200" y="804672"/>
            <a:ext cx="5221224" cy="5230368"/>
          </a:xfrm>
        </p:spPr>
        <p:txBody>
          <a:bodyPr anchor="ctr">
            <a:normAutofit/>
          </a:bodyPr>
          <a:lstStyle/>
          <a:p>
            <a:r>
              <a:rPr lang="en-US" sz="1800">
                <a:solidFill>
                  <a:schemeClr val="tx2"/>
                </a:solidFill>
              </a:rPr>
              <a:t>Introduction</a:t>
            </a:r>
          </a:p>
          <a:p>
            <a:r>
              <a:rPr lang="en-US" sz="1800">
                <a:solidFill>
                  <a:schemeClr val="tx2"/>
                </a:solidFill>
              </a:rPr>
              <a:t>Dataset</a:t>
            </a:r>
          </a:p>
          <a:p>
            <a:r>
              <a:rPr lang="en-US" sz="1800">
                <a:solidFill>
                  <a:schemeClr val="tx2"/>
                </a:solidFill>
              </a:rPr>
              <a:t>Dataset pre-processing</a:t>
            </a:r>
          </a:p>
          <a:p>
            <a:r>
              <a:rPr lang="en-US" sz="1800">
                <a:solidFill>
                  <a:schemeClr val="tx2"/>
                </a:solidFill>
              </a:rPr>
              <a:t>Model training</a:t>
            </a:r>
          </a:p>
          <a:p>
            <a:r>
              <a:rPr lang="en-US" sz="1800">
                <a:solidFill>
                  <a:schemeClr val="tx2"/>
                </a:solidFill>
              </a:rPr>
              <a:t>Evaluation</a:t>
            </a:r>
          </a:p>
          <a:p>
            <a:r>
              <a:rPr lang="en-US" sz="1800">
                <a:solidFill>
                  <a:schemeClr val="tx2"/>
                </a:solidFill>
              </a:rPr>
              <a:t>Prediction</a:t>
            </a:r>
          </a:p>
          <a:p>
            <a:r>
              <a:rPr lang="en-US" sz="1800">
                <a:solidFill>
                  <a:schemeClr val="tx2"/>
                </a:solidFill>
              </a:rPr>
              <a:t>Conclusion</a:t>
            </a:r>
          </a:p>
        </p:txBody>
      </p:sp>
    </p:spTree>
    <p:extLst>
      <p:ext uri="{BB962C8B-B14F-4D97-AF65-F5344CB8AC3E}">
        <p14:creationId xmlns:p14="http://schemas.microsoft.com/office/powerpoint/2010/main" val="1027842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3DE0149E-6721-E8A9-8537-E35D84879C6B}"/>
              </a:ext>
            </a:extLst>
          </p:cNvPr>
          <p:cNvSpPr>
            <a:spLocks noGrp="1"/>
          </p:cNvSpPr>
          <p:nvPr>
            <p:ph type="title"/>
          </p:nvPr>
        </p:nvSpPr>
        <p:spPr>
          <a:xfrm>
            <a:off x="1179226" y="1280680"/>
            <a:ext cx="9833548" cy="903598"/>
          </a:xfrm>
        </p:spPr>
        <p:txBody>
          <a:bodyPr anchor="b">
            <a:normAutofit/>
          </a:bodyPr>
          <a:lstStyle/>
          <a:p>
            <a:r>
              <a:rPr lang="en-US" sz="3600" dirty="0">
                <a:solidFill>
                  <a:schemeClr val="tx2"/>
                </a:solidFill>
              </a:rPr>
              <a:t>INTRODUCTION</a:t>
            </a:r>
          </a:p>
        </p:txBody>
      </p:sp>
      <p:grpSp>
        <p:nvGrpSpPr>
          <p:cNvPr id="26" name="Group 25">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7" name="Freeform: Shape 26">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04ADDF1B-9B24-49C0-DF69-1AA093D0EC0B}"/>
              </a:ext>
            </a:extLst>
          </p:cNvPr>
          <p:cNvSpPr>
            <a:spLocks noGrp="1"/>
          </p:cNvSpPr>
          <p:nvPr>
            <p:ph idx="1"/>
          </p:nvPr>
        </p:nvSpPr>
        <p:spPr>
          <a:xfrm>
            <a:off x="1179226" y="2890979"/>
            <a:ext cx="9833548" cy="2693976"/>
          </a:xfrm>
        </p:spPr>
        <p:txBody>
          <a:bodyPr>
            <a:normAutofit/>
          </a:bodyPr>
          <a:lstStyle/>
          <a:p>
            <a:r>
              <a:rPr lang="en-US" sz="1800">
                <a:solidFill>
                  <a:schemeClr val="tx2"/>
                </a:solidFill>
              </a:rPr>
              <a:t>This model will provide valuable insights into how different factors such as R&amp;D spending, administration spending, marketing spending, and location influence a startup's profitability. By analyzing these relationships, we aim to create a predictive tool that can assist entrepreneurs and investors in making informed decisions about new ventures</a:t>
            </a:r>
          </a:p>
        </p:txBody>
      </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53527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AB3392E-3608-F57A-DE72-7FBBF6837A5C}"/>
              </a:ext>
            </a:extLst>
          </p:cNvPr>
          <p:cNvSpPr>
            <a:spLocks noGrp="1"/>
          </p:cNvSpPr>
          <p:nvPr>
            <p:ph type="title"/>
          </p:nvPr>
        </p:nvSpPr>
        <p:spPr>
          <a:xfrm>
            <a:off x="838200" y="713312"/>
            <a:ext cx="4038600" cy="5431376"/>
          </a:xfrm>
        </p:spPr>
        <p:txBody>
          <a:bodyPr>
            <a:normAutofit/>
          </a:bodyPr>
          <a:lstStyle/>
          <a:p>
            <a:r>
              <a:rPr lang="en-US"/>
              <a:t>DATASET</a:t>
            </a:r>
            <a:endParaRPr lang="en-US" dirty="0"/>
          </a:p>
        </p:txBody>
      </p:sp>
      <p:sp>
        <p:nvSpPr>
          <p:cNvPr id="3" name="Content Placeholder 2">
            <a:extLst>
              <a:ext uri="{FF2B5EF4-FFF2-40B4-BE49-F238E27FC236}">
                <a16:creationId xmlns:a16="http://schemas.microsoft.com/office/drawing/2014/main" id="{B8B422E3-3099-59AC-9F60-C5CC645CCDE0}"/>
              </a:ext>
            </a:extLst>
          </p:cNvPr>
          <p:cNvSpPr>
            <a:spLocks noGrp="1"/>
          </p:cNvSpPr>
          <p:nvPr>
            <p:ph idx="1"/>
          </p:nvPr>
        </p:nvSpPr>
        <p:spPr>
          <a:xfrm>
            <a:off x="4362139" y="713313"/>
            <a:ext cx="6991662" cy="5431376"/>
          </a:xfrm>
        </p:spPr>
        <p:txBody>
          <a:bodyPr anchor="ctr">
            <a:normAutofit/>
          </a:bodyPr>
          <a:lstStyle/>
          <a:p>
            <a:pPr marL="0" indent="0">
              <a:buNone/>
            </a:pPr>
            <a:r>
              <a:rPr lang="en-US" sz="1800" dirty="0"/>
              <a:t>This dataset contains four independent variables: R&amp;D Spend, Administration, Marketing Spend, and State</a:t>
            </a:r>
          </a:p>
          <a:p>
            <a:r>
              <a:rPr lang="en-US" sz="1800" dirty="0"/>
              <a:t>R&amp;D Spending: This represents the amount that startups are spending on research and development activities. It reflects the investment made in innovation and product development.</a:t>
            </a:r>
          </a:p>
          <a:p>
            <a:r>
              <a:rPr lang="en-US" sz="1800" dirty="0"/>
              <a:t>Administration Spending: This variable denotes the amount that startups allocate to administrative functions. It includes expenses related to management and organizational operations.</a:t>
            </a:r>
          </a:p>
          <a:p>
            <a:r>
              <a:rPr lang="en-US" sz="1800" dirty="0"/>
              <a:t>Marketing Spending: This attribute signifies the amount that startups are investing in marketing strategies and promotional activities.</a:t>
            </a:r>
          </a:p>
          <a:p>
            <a:r>
              <a:rPr lang="en-US" sz="1800" dirty="0"/>
              <a:t>State: This categorical variable indicates the state in which a particular startup is located. It captures the geographical aspect of the business.</a:t>
            </a:r>
          </a:p>
          <a:p>
            <a:r>
              <a:rPr lang="en-US" sz="1800" dirty="0"/>
              <a:t>Profit: This is the target variable and represents the amount of profit that a particular startup is making. It serves as the dependent variable that we aim to predict.</a:t>
            </a:r>
          </a:p>
        </p:txBody>
      </p:sp>
    </p:spTree>
    <p:extLst>
      <p:ext uri="{BB962C8B-B14F-4D97-AF65-F5344CB8AC3E}">
        <p14:creationId xmlns:p14="http://schemas.microsoft.com/office/powerpoint/2010/main" val="894666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up of a screen&#10;&#10;Description automatically generated">
            <a:extLst>
              <a:ext uri="{FF2B5EF4-FFF2-40B4-BE49-F238E27FC236}">
                <a16:creationId xmlns:a16="http://schemas.microsoft.com/office/drawing/2014/main" id="{98978318-54DE-67EB-A135-6D72CCA8D7DF}"/>
              </a:ext>
            </a:extLst>
          </p:cNvPr>
          <p:cNvPicPr>
            <a:picLocks noChangeAspect="1"/>
          </p:cNvPicPr>
          <p:nvPr/>
        </p:nvPicPr>
        <p:blipFill>
          <a:blip r:embed="rId2">
            <a:duotone>
              <a:schemeClr val="bg2">
                <a:shade val="45000"/>
                <a:satMod val="135000"/>
              </a:schemeClr>
              <a:prstClr val="white"/>
            </a:duotone>
          </a:blip>
          <a:srcRect t="15279" b="45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41AF7D-437D-A21A-D913-DC20C6F01F40}"/>
              </a:ext>
            </a:extLst>
          </p:cNvPr>
          <p:cNvSpPr>
            <a:spLocks noGrp="1"/>
          </p:cNvSpPr>
          <p:nvPr>
            <p:ph type="title"/>
          </p:nvPr>
        </p:nvSpPr>
        <p:spPr>
          <a:xfrm>
            <a:off x="838200" y="365125"/>
            <a:ext cx="10515600" cy="1325563"/>
          </a:xfrm>
        </p:spPr>
        <p:txBody>
          <a:bodyPr>
            <a:normAutofit/>
          </a:bodyPr>
          <a:lstStyle/>
          <a:p>
            <a:r>
              <a:rPr lang="en-US" dirty="0"/>
              <a:t>DATA-PREPROCESSING</a:t>
            </a:r>
          </a:p>
        </p:txBody>
      </p:sp>
      <p:graphicFrame>
        <p:nvGraphicFramePr>
          <p:cNvPr id="7" name="Content Placeholder 2">
            <a:extLst>
              <a:ext uri="{FF2B5EF4-FFF2-40B4-BE49-F238E27FC236}">
                <a16:creationId xmlns:a16="http://schemas.microsoft.com/office/drawing/2014/main" id="{10FB965D-92F0-57D8-DCC9-282FB5873731}"/>
              </a:ext>
            </a:extLst>
          </p:cNvPr>
          <p:cNvGraphicFramePr>
            <a:graphicFrameLocks noGrp="1"/>
          </p:cNvGraphicFramePr>
          <p:nvPr>
            <p:ph idx="1"/>
            <p:extLst>
              <p:ext uri="{D42A27DB-BD31-4B8C-83A1-F6EECF244321}">
                <p14:modId xmlns:p14="http://schemas.microsoft.com/office/powerpoint/2010/main" val="185931117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1689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7A0E9D1-37AF-7771-45B7-7ABD2D411E55}"/>
              </a:ext>
            </a:extLst>
          </p:cNvPr>
          <p:cNvSpPr>
            <a:spLocks noGrp="1"/>
          </p:cNvSpPr>
          <p:nvPr>
            <p:ph type="title"/>
          </p:nvPr>
        </p:nvSpPr>
        <p:spPr>
          <a:xfrm>
            <a:off x="838200" y="713312"/>
            <a:ext cx="4038600" cy="5431376"/>
          </a:xfrm>
        </p:spPr>
        <p:txBody>
          <a:bodyPr>
            <a:normAutofit/>
          </a:bodyPr>
          <a:lstStyle/>
          <a:p>
            <a:r>
              <a:rPr lang="en-US" sz="3700"/>
              <a:t>MULTICOLLINARITY</a:t>
            </a:r>
          </a:p>
        </p:txBody>
      </p:sp>
      <p:sp>
        <p:nvSpPr>
          <p:cNvPr id="3" name="Content Placeholder 2">
            <a:extLst>
              <a:ext uri="{FF2B5EF4-FFF2-40B4-BE49-F238E27FC236}">
                <a16:creationId xmlns:a16="http://schemas.microsoft.com/office/drawing/2014/main" id="{C56EC32A-2ABB-FCDB-856A-A450D85A86CD}"/>
              </a:ext>
            </a:extLst>
          </p:cNvPr>
          <p:cNvSpPr>
            <a:spLocks noGrp="1"/>
          </p:cNvSpPr>
          <p:nvPr>
            <p:ph idx="1"/>
          </p:nvPr>
        </p:nvSpPr>
        <p:spPr>
          <a:xfrm>
            <a:off x="6095999" y="713313"/>
            <a:ext cx="5257801" cy="5431376"/>
          </a:xfrm>
        </p:spPr>
        <p:txBody>
          <a:bodyPr anchor="ctr">
            <a:normAutofit/>
          </a:bodyPr>
          <a:lstStyle/>
          <a:p>
            <a:r>
              <a:rPr lang="en-US" sz="2000"/>
              <a:t>Multicollinearity occurs when two or more independent variables in a linear regression model are highly correlated with each other</a:t>
            </a:r>
          </a:p>
          <a:p>
            <a:r>
              <a:rPr lang="en-US" sz="2000"/>
              <a:t>This can cause problems in the estimation of the model coefficients and the interpretation of the results</a:t>
            </a:r>
          </a:p>
          <a:p>
            <a:endParaRPr lang="en-US" sz="2000"/>
          </a:p>
          <a:p>
            <a:pPr marL="0" indent="0">
              <a:buNone/>
            </a:pPr>
            <a:r>
              <a:rPr lang="en-US" sz="2000"/>
              <a:t>Two methods</a:t>
            </a:r>
          </a:p>
          <a:p>
            <a:pPr lvl="1"/>
            <a:r>
              <a:rPr lang="en-US" sz="2000"/>
              <a:t>Correlation matrix</a:t>
            </a:r>
          </a:p>
          <a:p>
            <a:pPr lvl="1"/>
            <a:r>
              <a:rPr lang="en-US" sz="2000"/>
              <a:t>VIF</a:t>
            </a:r>
          </a:p>
        </p:txBody>
      </p:sp>
    </p:spTree>
    <p:extLst>
      <p:ext uri="{BB962C8B-B14F-4D97-AF65-F5344CB8AC3E}">
        <p14:creationId xmlns:p14="http://schemas.microsoft.com/office/powerpoint/2010/main" val="2648134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9168082-D0CB-AA7C-92B0-A24C2146C82F}"/>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sz="4100" kern="1200" dirty="0">
                <a:solidFill>
                  <a:schemeClr val="tx1"/>
                </a:solidFill>
                <a:latin typeface="+mj-lt"/>
                <a:ea typeface="+mj-ea"/>
                <a:cs typeface="+mj-cs"/>
              </a:rPr>
              <a:t>CORRELATION MATRIX</a:t>
            </a:r>
          </a:p>
        </p:txBody>
      </p:sp>
      <p:pic>
        <p:nvPicPr>
          <p:cNvPr id="5" name="Content Placeholder 4">
            <a:extLst>
              <a:ext uri="{FF2B5EF4-FFF2-40B4-BE49-F238E27FC236}">
                <a16:creationId xmlns:a16="http://schemas.microsoft.com/office/drawing/2014/main" id="{92EC3408-9610-2199-5482-DAC22741691C}"/>
              </a:ext>
            </a:extLst>
          </p:cNvPr>
          <p:cNvPicPr>
            <a:picLocks noGrp="1" noChangeAspect="1"/>
          </p:cNvPicPr>
          <p:nvPr>
            <p:ph idx="1"/>
          </p:nvPr>
        </p:nvPicPr>
        <p:blipFill>
          <a:blip r:embed="rId2"/>
          <a:stretch>
            <a:fillRect/>
          </a:stretch>
        </p:blipFill>
        <p:spPr>
          <a:xfrm>
            <a:off x="5355985" y="1280405"/>
            <a:ext cx="6248415" cy="4670690"/>
          </a:xfrm>
          <a:prstGeom prst="rect">
            <a:avLst/>
          </a:prstGeom>
        </p:spPr>
      </p:pic>
    </p:spTree>
    <p:extLst>
      <p:ext uri="{BB962C8B-B14F-4D97-AF65-F5344CB8AC3E}">
        <p14:creationId xmlns:p14="http://schemas.microsoft.com/office/powerpoint/2010/main" val="3303473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178CB-FE39-6C30-1654-8B2FC77AC617}"/>
              </a:ext>
            </a:extLst>
          </p:cNvPr>
          <p:cNvSpPr>
            <a:spLocks noGrp="1"/>
          </p:cNvSpPr>
          <p:nvPr>
            <p:ph type="title"/>
          </p:nvPr>
        </p:nvSpPr>
        <p:spPr/>
        <p:txBody>
          <a:bodyPr/>
          <a:lstStyle/>
          <a:p>
            <a:r>
              <a:rPr lang="en-US" dirty="0"/>
              <a:t>VIF</a:t>
            </a:r>
          </a:p>
        </p:txBody>
      </p:sp>
      <p:graphicFrame>
        <p:nvGraphicFramePr>
          <p:cNvPr id="5" name="Content Placeholder 2">
            <a:extLst>
              <a:ext uri="{FF2B5EF4-FFF2-40B4-BE49-F238E27FC236}">
                <a16:creationId xmlns:a16="http://schemas.microsoft.com/office/drawing/2014/main" id="{F58DE045-DC58-B244-0384-7C74CF2DE4A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0468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TotalTime>
  <Words>573</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Calibri</vt:lpstr>
      <vt:lpstr>Office Theme</vt:lpstr>
      <vt:lpstr>Data Science Project</vt:lpstr>
      <vt:lpstr>ABSTRACT</vt:lpstr>
      <vt:lpstr>TABLE OF CONTENTS</vt:lpstr>
      <vt:lpstr>INTRODUCTION</vt:lpstr>
      <vt:lpstr>DATASET</vt:lpstr>
      <vt:lpstr>DATA-PREPROCESSING</vt:lpstr>
      <vt:lpstr>MULTICOLLINARITY</vt:lpstr>
      <vt:lpstr>CORRELATION MATRIX</vt:lpstr>
      <vt:lpstr>VIF</vt:lpstr>
      <vt:lpstr>MODEL TRAINING (Linear Regression)</vt:lpstr>
      <vt:lpstr>EVALUATION METRICS</vt:lpstr>
      <vt:lpstr>RESULT</vt:lpstr>
      <vt:lpstr>CONCLUSION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Saketh Donthireddy</dc:creator>
  <cp:lastModifiedBy>Saketh Donthireddy</cp:lastModifiedBy>
  <cp:revision>10</cp:revision>
  <dcterms:created xsi:type="dcterms:W3CDTF">2024-11-05T16:36:43Z</dcterms:created>
  <dcterms:modified xsi:type="dcterms:W3CDTF">2024-11-05T18:02:44Z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35320f-fe98-4daf-9bff-cc308c74e2b2_Enabled">
    <vt:lpwstr>true</vt:lpwstr>
  </property>
  <property fmtid="{D5CDD505-2E9C-101B-9397-08002B2CF9AE}" pid="3" name="MSIP_Label_8a35320f-fe98-4daf-9bff-cc308c74e2b2_SetDate">
    <vt:lpwstr>2024-11-05T17:16:28Z</vt:lpwstr>
  </property>
  <property fmtid="{D5CDD505-2E9C-101B-9397-08002B2CF9AE}" pid="4" name="MSIP_Label_8a35320f-fe98-4daf-9bff-cc308c74e2b2_Method">
    <vt:lpwstr>Standard</vt:lpwstr>
  </property>
  <property fmtid="{D5CDD505-2E9C-101B-9397-08002B2CF9AE}" pid="5" name="MSIP_Label_8a35320f-fe98-4daf-9bff-cc308c74e2b2_Name">
    <vt:lpwstr>Confidential</vt:lpwstr>
  </property>
  <property fmtid="{D5CDD505-2E9C-101B-9397-08002B2CF9AE}" pid="6" name="MSIP_Label_8a35320f-fe98-4daf-9bff-cc308c74e2b2_SiteId">
    <vt:lpwstr>86ebc9b2-4f7b-4368-81c4-a98dee4ef175</vt:lpwstr>
  </property>
  <property fmtid="{D5CDD505-2E9C-101B-9397-08002B2CF9AE}" pid="7" name="MSIP_Label_8a35320f-fe98-4daf-9bff-cc308c74e2b2_ActionId">
    <vt:lpwstr>907b05b4-f8c3-4ab2-8c86-10f2b1f00404</vt:lpwstr>
  </property>
  <property fmtid="{D5CDD505-2E9C-101B-9397-08002B2CF9AE}" pid="8" name="MSIP_Label_8a35320f-fe98-4daf-9bff-cc308c74e2b2_ContentBits">
    <vt:lpwstr>4</vt:lpwstr>
  </property>
  <property fmtid="{D5CDD505-2E9C-101B-9397-08002B2CF9AE}" pid="9" name="ClassificationWatermarkLocations">
    <vt:lpwstr>Office Theme:8</vt:lpwstr>
  </property>
  <property fmtid="{D5CDD505-2E9C-101B-9397-08002B2CF9AE}" pid="10" name="ClassificationWatermarkText">
    <vt:lpwstr>Kanoo Elite Confidential</vt:lpwstr>
  </property>
</Properties>
</file>