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77" r:id="rId4"/>
    <p:sldId id="278" r:id="rId5"/>
    <p:sldId id="258" r:id="rId6"/>
    <p:sldId id="260" r:id="rId7"/>
    <p:sldId id="267" r:id="rId8"/>
    <p:sldId id="268" r:id="rId9"/>
    <p:sldId id="261" r:id="rId10"/>
    <p:sldId id="262" r:id="rId11"/>
    <p:sldId id="263" r:id="rId12"/>
    <p:sldId id="265" r:id="rId13"/>
    <p:sldId id="266" r:id="rId14"/>
    <p:sldId id="269" r:id="rId15"/>
    <p:sldId id="270" r:id="rId16"/>
    <p:sldId id="271" r:id="rId17"/>
    <p:sldId id="272" r:id="rId18"/>
    <p:sldId id="273" r:id="rId19"/>
    <p:sldId id="274" r:id="rId20"/>
    <p:sldId id="264" r:id="rId21"/>
    <p:sldId id="276" r:id="rId22"/>
    <p:sldId id="275"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[Social_Media_Analysis.xlsx]Sheet2!PivotTable30</c:name>
    <c:fmtId val="-1"/>
  </c:pivotSource>
  <c:chart>
    <c:title>
      <c:tx>
        <c:rich>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r>
              <a:rPr lang="en-US"/>
              <a:t>Percent of users by posts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Sheet2!$B$18</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D8D1-4183-A130-D10A2BC8100D}"/>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D8D1-4183-A130-D10A2BC8100D}"/>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D8D1-4183-A130-D10A2BC8100D}"/>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D8D1-4183-A130-D10A2BC8100D}"/>
              </c:ext>
            </c:extLst>
          </c:dPt>
          <c:dLbls>
            <c:dLbl>
              <c:idx val="0"/>
              <c:layout>
                <c:manualLayout>
                  <c:x val="0.30525804406969892"/>
                  <c:y val="-2.5684117272595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8D1-4183-A130-D10A2BC8100D}"/>
                </c:ext>
              </c:extLst>
            </c:dLbl>
            <c:dLbl>
              <c:idx val="1"/>
              <c:layout>
                <c:manualLayout>
                  <c:x val="0.10833333333333334"/>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8D1-4183-A130-D10A2BC8100D}"/>
                </c:ext>
              </c:extLst>
            </c:dLbl>
            <c:dLbl>
              <c:idx val="2"/>
              <c:layout>
                <c:manualLayout>
                  <c:x val="-0.14444444444444446"/>
                  <c:y val="3.703703703703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8D1-4183-A130-D10A2BC8100D}"/>
                </c:ext>
              </c:extLst>
            </c:dLbl>
            <c:dLbl>
              <c:idx val="3"/>
              <c:layout>
                <c:manualLayout>
                  <c:x val="-0.1361111111111111"/>
                  <c:y val="-8.796296296296296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8D1-4183-A130-D10A2BC8100D}"/>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tx1">
                        <a:lumMod val="85000"/>
                        <a:lumOff val="1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Sheet2!$A$19:$A$22</c:f>
              <c:strCache>
                <c:ptCount val="4"/>
                <c:pt idx="0">
                  <c:v>High Posts</c:v>
                </c:pt>
                <c:pt idx="1">
                  <c:v>Low Posts</c:v>
                </c:pt>
                <c:pt idx="2">
                  <c:v>Medium Posts</c:v>
                </c:pt>
                <c:pt idx="3">
                  <c:v>Zero Posts</c:v>
                </c:pt>
              </c:strCache>
            </c:strRef>
          </c:cat>
          <c:val>
            <c:numRef>
              <c:f>Sheet2!$B$19:$B$22</c:f>
              <c:numCache>
                <c:formatCode>0.00%</c:formatCode>
                <c:ptCount val="4"/>
                <c:pt idx="0">
                  <c:v>0.04</c:v>
                </c:pt>
                <c:pt idx="1">
                  <c:v>0.53</c:v>
                </c:pt>
                <c:pt idx="2">
                  <c:v>0.17</c:v>
                </c:pt>
                <c:pt idx="3">
                  <c:v>0.26</c:v>
                </c:pt>
              </c:numCache>
            </c:numRef>
          </c:val>
          <c:extLst>
            <c:ext xmlns:c16="http://schemas.microsoft.com/office/drawing/2014/chart" uri="{C3380CC4-5D6E-409C-BE32-E72D297353CC}">
              <c16:uniqueId val="{00000008-D8D1-4183-A130-D10A2BC8100D}"/>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85000"/>
              <a:lumOff val="15000"/>
            </a:schemeClr>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[Social_Media_Analysis.xlsx]Sheet2!PivotTable29</c:name>
    <c:fmtId val="-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dirty="0">
                <a:solidFill>
                  <a:schemeClr val="tx1"/>
                </a:solidFill>
              </a:rPr>
              <a:t>Percent</a:t>
            </a:r>
            <a:r>
              <a:rPr lang="en-IN" baseline="0" dirty="0">
                <a:solidFill>
                  <a:schemeClr val="tx1"/>
                </a:solidFill>
              </a:rPr>
              <a:t> </a:t>
            </a:r>
            <a:r>
              <a:rPr lang="en-IN" dirty="0">
                <a:solidFill>
                  <a:schemeClr val="tx1"/>
                </a:solidFill>
              </a:rPr>
              <a:t>of user by  </a:t>
            </a:r>
            <a:r>
              <a:rPr lang="en-IN" dirty="0" err="1">
                <a:solidFill>
                  <a:schemeClr val="tx1"/>
                </a:solidFill>
              </a:rPr>
              <a:t>likes_segment</a:t>
            </a:r>
            <a:endParaRPr lang="en-IN"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IN"/>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Sheet2!$B$3</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F5FE-4EDB-9AC9-6CA7E230C221}"/>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F5FE-4EDB-9AC9-6CA7E230C221}"/>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F5FE-4EDB-9AC9-6CA7E230C221}"/>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F5FE-4EDB-9AC9-6CA7E230C221}"/>
              </c:ext>
            </c:extLst>
          </c:dPt>
          <c:dLbls>
            <c:dLbl>
              <c:idx val="0"/>
              <c:layout>
                <c:manualLayout>
                  <c:x val="0.20303756994404476"/>
                  <c:y val="-0.1024400080661423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5FE-4EDB-9AC9-6CA7E230C221}"/>
                </c:ext>
              </c:extLst>
            </c:dLbl>
            <c:dLbl>
              <c:idx val="1"/>
              <c:layout>
                <c:manualLayout>
                  <c:x val="0.18611777244870786"/>
                  <c:y val="0.153660012099213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5FE-4EDB-9AC9-6CA7E230C221}"/>
                </c:ext>
              </c:extLst>
            </c:dLbl>
            <c:dLbl>
              <c:idx val="2"/>
              <c:layout>
                <c:manualLayout>
                  <c:x val="-0.24110711430855319"/>
                  <c:y val="3.84150030248032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5FE-4EDB-9AC9-6CA7E230C221}"/>
                </c:ext>
              </c:extLst>
            </c:dLbl>
            <c:dLbl>
              <c:idx val="3"/>
              <c:layout>
                <c:manualLayout>
                  <c:x val="-0.16496802557953638"/>
                  <c:y val="-0.13445251058681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5FE-4EDB-9AC9-6CA7E230C22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Sheet2!$A$4:$A$7</c:f>
              <c:strCache>
                <c:ptCount val="4"/>
                <c:pt idx="0">
                  <c:v>High Likes</c:v>
                </c:pt>
                <c:pt idx="1">
                  <c:v>Low Likes</c:v>
                </c:pt>
                <c:pt idx="2">
                  <c:v>Medium Likes</c:v>
                </c:pt>
                <c:pt idx="3">
                  <c:v>Zero Likes</c:v>
                </c:pt>
              </c:strCache>
            </c:strRef>
          </c:cat>
          <c:val>
            <c:numRef>
              <c:f>Sheet2!$B$4:$B$7</c:f>
              <c:numCache>
                <c:formatCode>0.00%</c:formatCode>
                <c:ptCount val="4"/>
                <c:pt idx="0">
                  <c:v>0.13</c:v>
                </c:pt>
                <c:pt idx="1">
                  <c:v>0.33</c:v>
                </c:pt>
                <c:pt idx="2">
                  <c:v>0.31</c:v>
                </c:pt>
                <c:pt idx="3">
                  <c:v>0.23</c:v>
                </c:pt>
              </c:numCache>
            </c:numRef>
          </c:val>
          <c:extLst>
            <c:ext xmlns:c16="http://schemas.microsoft.com/office/drawing/2014/chart" uri="{C3380CC4-5D6E-409C-BE32-E72D297353CC}">
              <c16:uniqueId val="{00000008-F5FE-4EDB-9AC9-6CA7E230C22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[Social_Media_Analysis.xlsx]Sheet2!PivotTable31</c:name>
    <c:fmtId val="-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comments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Sheet2!$B$28</c:f>
              <c:strCache>
                <c:ptCount val="1"/>
                <c:pt idx="0">
                  <c:v>Total</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FFEA-40B3-9275-EDC8B068808B}"/>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FFEA-40B3-9275-EDC8B068808B}"/>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FFEA-40B3-9275-EDC8B068808B}"/>
              </c:ext>
            </c:extLst>
          </c:dPt>
          <c:dLbls>
            <c:dLbl>
              <c:idx val="0"/>
              <c:layout>
                <c:manualLayout>
                  <c:x val="0.23049560351718626"/>
                  <c:y val="-7.693083282919943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FEA-40B3-9275-EDC8B068808B}"/>
                </c:ext>
              </c:extLst>
            </c:dLbl>
            <c:dLbl>
              <c:idx val="1"/>
              <c:layout>
                <c:manualLayout>
                  <c:x val="0.22500000000000001"/>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FEA-40B3-9275-EDC8B068808B}"/>
                </c:ext>
              </c:extLst>
            </c:dLbl>
            <c:dLbl>
              <c:idx val="2"/>
              <c:layout>
                <c:manualLayout>
                  <c:x val="-0.15000000000000002"/>
                  <c:y val="-7.87037037037037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FEA-40B3-9275-EDC8B068808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Sheet2!$A$29:$A$31</c:f>
              <c:strCache>
                <c:ptCount val="3"/>
                <c:pt idx="0">
                  <c:v>High Comments</c:v>
                </c:pt>
                <c:pt idx="1">
                  <c:v>Low Comments</c:v>
                </c:pt>
                <c:pt idx="2">
                  <c:v>Zero Comments</c:v>
                </c:pt>
              </c:strCache>
            </c:strRef>
          </c:cat>
          <c:val>
            <c:numRef>
              <c:f>Sheet2!$B$29:$B$31</c:f>
              <c:numCache>
                <c:formatCode>0.00%</c:formatCode>
                <c:ptCount val="3"/>
                <c:pt idx="0">
                  <c:v>0.13</c:v>
                </c:pt>
                <c:pt idx="1">
                  <c:v>0.64</c:v>
                </c:pt>
                <c:pt idx="2">
                  <c:v>0.23</c:v>
                </c:pt>
              </c:numCache>
            </c:numRef>
          </c:val>
          <c:extLst>
            <c:ext xmlns:c16="http://schemas.microsoft.com/office/drawing/2014/chart" uri="{C3380CC4-5D6E-409C-BE32-E72D297353CC}">
              <c16:uniqueId val="{00000006-FFEA-40B3-9275-EDC8B068808B}"/>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[Social_Media_Analysis.xlsx]Pivot charts O!PivotTable1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Sum</a:t>
            </a:r>
            <a:r>
              <a:rPr lang="en-US" b="1" baseline="0"/>
              <a:t> of Count of Tags Used by Users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charts O'!$B$43</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charts O'!$A$44:$A$65</c:f>
              <c:strCache>
                <c:ptCount val="21"/>
                <c:pt idx="0">
                  <c:v>party</c:v>
                </c:pt>
                <c:pt idx="1">
                  <c:v>food</c:v>
                </c:pt>
                <c:pt idx="2">
                  <c:v>fashion</c:v>
                </c:pt>
                <c:pt idx="3">
                  <c:v>beauty</c:v>
                </c:pt>
                <c:pt idx="4">
                  <c:v>beach</c:v>
                </c:pt>
                <c:pt idx="5">
                  <c:v>concert</c:v>
                </c:pt>
                <c:pt idx="6">
                  <c:v>fun</c:v>
                </c:pt>
                <c:pt idx="7">
                  <c:v>smile</c:v>
                </c:pt>
                <c:pt idx="8">
                  <c:v>dreamy</c:v>
                </c:pt>
                <c:pt idx="9">
                  <c:v>photography</c:v>
                </c:pt>
                <c:pt idx="10">
                  <c:v>drunk</c:v>
                </c:pt>
                <c:pt idx="11">
                  <c:v>style</c:v>
                </c:pt>
                <c:pt idx="12">
                  <c:v>happy</c:v>
                </c:pt>
                <c:pt idx="13">
                  <c:v>delicious</c:v>
                </c:pt>
                <c:pt idx="14">
                  <c:v>sunrise</c:v>
                </c:pt>
                <c:pt idx="15">
                  <c:v>lol</c:v>
                </c:pt>
                <c:pt idx="16">
                  <c:v>sunset</c:v>
                </c:pt>
                <c:pt idx="17">
                  <c:v>stunning</c:v>
                </c:pt>
                <c:pt idx="18">
                  <c:v>hair</c:v>
                </c:pt>
                <c:pt idx="19">
                  <c:v>landscape</c:v>
                </c:pt>
                <c:pt idx="20">
                  <c:v>foodie</c:v>
                </c:pt>
              </c:strCache>
            </c:strRef>
          </c:cat>
          <c:val>
            <c:numRef>
              <c:f>'Pivot charts O'!$B$44:$B$65</c:f>
              <c:numCache>
                <c:formatCode>General</c:formatCode>
                <c:ptCount val="21"/>
                <c:pt idx="0">
                  <c:v>20</c:v>
                </c:pt>
                <c:pt idx="1">
                  <c:v>8</c:v>
                </c:pt>
                <c:pt idx="2">
                  <c:v>8</c:v>
                </c:pt>
                <c:pt idx="3">
                  <c:v>8</c:v>
                </c:pt>
                <c:pt idx="4">
                  <c:v>6</c:v>
                </c:pt>
                <c:pt idx="5">
                  <c:v>6</c:v>
                </c:pt>
                <c:pt idx="6">
                  <c:v>6</c:v>
                </c:pt>
                <c:pt idx="7">
                  <c:v>5</c:v>
                </c:pt>
                <c:pt idx="8">
                  <c:v>4</c:v>
                </c:pt>
                <c:pt idx="9">
                  <c:v>4</c:v>
                </c:pt>
                <c:pt idx="10">
                  <c:v>4</c:v>
                </c:pt>
                <c:pt idx="11">
                  <c:v>4</c:v>
                </c:pt>
                <c:pt idx="12">
                  <c:v>4</c:v>
                </c:pt>
                <c:pt idx="13">
                  <c:v>4</c:v>
                </c:pt>
                <c:pt idx="14">
                  <c:v>3</c:v>
                </c:pt>
                <c:pt idx="15">
                  <c:v>3</c:v>
                </c:pt>
                <c:pt idx="16">
                  <c:v>3</c:v>
                </c:pt>
                <c:pt idx="17">
                  <c:v>3</c:v>
                </c:pt>
                <c:pt idx="18">
                  <c:v>3</c:v>
                </c:pt>
                <c:pt idx="19">
                  <c:v>2</c:v>
                </c:pt>
                <c:pt idx="20">
                  <c:v>2</c:v>
                </c:pt>
              </c:numCache>
            </c:numRef>
          </c:val>
          <c:extLst>
            <c:ext xmlns:c16="http://schemas.microsoft.com/office/drawing/2014/chart" uri="{C3380CC4-5D6E-409C-BE32-E72D297353CC}">
              <c16:uniqueId val="{00000000-BC24-42AE-8F32-469308F16326}"/>
            </c:ext>
          </c:extLst>
        </c:ser>
        <c:dLbls>
          <c:dLblPos val="outEnd"/>
          <c:showLegendKey val="0"/>
          <c:showVal val="1"/>
          <c:showCatName val="0"/>
          <c:showSerName val="0"/>
          <c:showPercent val="0"/>
          <c:showBubbleSize val="0"/>
        </c:dLbls>
        <c:gapWidth val="219"/>
        <c:axId val="1998328943"/>
        <c:axId val="1998334223"/>
      </c:barChart>
      <c:catAx>
        <c:axId val="1998328943"/>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98334223"/>
        <c:crosses val="autoZero"/>
        <c:auto val="1"/>
        <c:lblAlgn val="ctr"/>
        <c:lblOffset val="100"/>
        <c:noMultiLvlLbl val="0"/>
      </c:catAx>
      <c:valAx>
        <c:axId val="1998334223"/>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Sum of count of 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99832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a:t>
            </a:r>
            <a:r>
              <a:rPr lang="en-IN" b="1" baseline="0"/>
              <a:t> 5 Tags based on Engagement Rate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8.1830885647445936E-2"/>
          <c:y val="0.19262722624280679"/>
          <c:w val="0.88372059762381672"/>
          <c:h val="0.59823172964343152"/>
        </c:manualLayout>
      </c:layout>
      <c:barChart>
        <c:barDir val="col"/>
        <c:grouping val="clustered"/>
        <c:varyColors val="0"/>
        <c:ser>
          <c:idx val="0"/>
          <c:order val="0"/>
          <c:tx>
            <c:strRef>
              <c:f>subjective!$C$55</c:f>
              <c:strCache>
                <c:ptCount val="1"/>
                <c:pt idx="0">
                  <c:v> engagement_rate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subjective!$A$56:$A$60</c:f>
              <c:strCache>
                <c:ptCount val="5"/>
                <c:pt idx="0">
                  <c:v>smile</c:v>
                </c:pt>
                <c:pt idx="1">
                  <c:v>beach</c:v>
                </c:pt>
                <c:pt idx="2">
                  <c:v>party</c:v>
                </c:pt>
                <c:pt idx="3">
                  <c:v>fun</c:v>
                </c:pt>
                <c:pt idx="4">
                  <c:v>food</c:v>
                </c:pt>
              </c:strCache>
            </c:strRef>
          </c:cat>
          <c:val>
            <c:numRef>
              <c:f>subjective!$C$56:$C$60</c:f>
              <c:numCache>
                <c:formatCode>General</c:formatCode>
                <c:ptCount val="5"/>
                <c:pt idx="0">
                  <c:v>11.81</c:v>
                </c:pt>
                <c:pt idx="1">
                  <c:v>8.3699999999999992</c:v>
                </c:pt>
                <c:pt idx="2">
                  <c:v>7.77</c:v>
                </c:pt>
                <c:pt idx="3">
                  <c:v>7.51</c:v>
                </c:pt>
                <c:pt idx="4">
                  <c:v>4.83</c:v>
                </c:pt>
              </c:numCache>
            </c:numRef>
          </c:val>
          <c:extLst>
            <c:ext xmlns:c16="http://schemas.microsoft.com/office/drawing/2014/chart" uri="{C3380CC4-5D6E-409C-BE32-E72D297353CC}">
              <c16:uniqueId val="{00000000-1628-4C51-94EB-150468D2643E}"/>
            </c:ext>
          </c:extLst>
        </c:ser>
        <c:dLbls>
          <c:dLblPos val="outEnd"/>
          <c:showLegendKey val="0"/>
          <c:showVal val="1"/>
          <c:showCatName val="0"/>
          <c:showSerName val="0"/>
          <c:showPercent val="0"/>
          <c:showBubbleSize val="0"/>
        </c:dLbls>
        <c:gapWidth val="219"/>
        <c:overlap val="-27"/>
        <c:axId val="290740976"/>
        <c:axId val="290739536"/>
      </c:barChart>
      <c:catAx>
        <c:axId val="2907409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0739536"/>
        <c:crosses val="autoZero"/>
        <c:auto val="1"/>
        <c:lblAlgn val="ctr"/>
        <c:lblOffset val="100"/>
        <c:noMultiLvlLbl val="0"/>
      </c:catAx>
      <c:valAx>
        <c:axId val="290739536"/>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Engagement Rate</a:t>
                </a:r>
              </a:p>
            </c:rich>
          </c:tx>
          <c:layout>
            <c:manualLayout>
              <c:xMode val="edge"/>
              <c:yMode val="edge"/>
              <c:x val="3.4448516728737291E-2"/>
              <c:y val="0.3054453186011192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074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Most loyal Customers based on User Engagement</a:t>
            </a:r>
          </a:p>
        </c:rich>
      </c:tx>
      <c:layout>
        <c:manualLayout>
          <c:xMode val="edge"/>
          <c:yMode val="edge"/>
          <c:x val="0.19816666666666666"/>
          <c:y val="4.166666666666666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9586686480603139"/>
          <c:y val="0.23881264854090145"/>
          <c:w val="0.56538000484003359"/>
          <c:h val="0.645542901748688"/>
        </c:manualLayout>
      </c:layout>
      <c:barChart>
        <c:barDir val="bar"/>
        <c:grouping val="clustered"/>
        <c:varyColors val="0"/>
        <c:ser>
          <c:idx val="0"/>
          <c:order val="0"/>
          <c:tx>
            <c:strRef>
              <c:f>subjective!$F$6</c:f>
              <c:strCache>
                <c:ptCount val="1"/>
                <c:pt idx="0">
                  <c:v> user_engagement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subjective!$B$7:$B$11</c:f>
              <c:strCache>
                <c:ptCount val="5"/>
                <c:pt idx="0">
                  <c:v>Josianne.Friesen</c:v>
                </c:pt>
                <c:pt idx="1">
                  <c:v>Elenor88</c:v>
                </c:pt>
                <c:pt idx="2">
                  <c:v>Karley_Bosco</c:v>
                </c:pt>
                <c:pt idx="3">
                  <c:v>Rick29</c:v>
                </c:pt>
                <c:pt idx="4">
                  <c:v>Keenan.Schamberger60</c:v>
                </c:pt>
              </c:strCache>
            </c:strRef>
          </c:cat>
          <c:val>
            <c:numRef>
              <c:f>subjective!$F$7:$F$11</c:f>
              <c:numCache>
                <c:formatCode>General</c:formatCode>
                <c:ptCount val="5"/>
                <c:pt idx="0">
                  <c:v>168</c:v>
                </c:pt>
                <c:pt idx="1">
                  <c:v>167</c:v>
                </c:pt>
                <c:pt idx="2">
                  <c:v>167</c:v>
                </c:pt>
                <c:pt idx="3">
                  <c:v>170</c:v>
                </c:pt>
                <c:pt idx="4">
                  <c:v>176</c:v>
                </c:pt>
              </c:numCache>
            </c:numRef>
          </c:val>
          <c:extLst>
            <c:ext xmlns:c16="http://schemas.microsoft.com/office/drawing/2014/chart" uri="{C3380CC4-5D6E-409C-BE32-E72D297353CC}">
              <c16:uniqueId val="{00000000-4FD9-46A8-BE16-BEFA0604BCD1}"/>
            </c:ext>
          </c:extLst>
        </c:ser>
        <c:dLbls>
          <c:dLblPos val="outEnd"/>
          <c:showLegendKey val="0"/>
          <c:showVal val="1"/>
          <c:showCatName val="0"/>
          <c:showSerName val="0"/>
          <c:showPercent val="0"/>
          <c:showBubbleSize val="0"/>
        </c:dLbls>
        <c:gapWidth val="182"/>
        <c:axId val="2075788575"/>
        <c:axId val="2075760735"/>
      </c:barChart>
      <c:catAx>
        <c:axId val="20757885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0735"/>
        <c:crosses val="autoZero"/>
        <c:auto val="1"/>
        <c:lblAlgn val="ctr"/>
        <c:lblOffset val="100"/>
        <c:noMultiLvlLbl val="0"/>
      </c:catAx>
      <c:valAx>
        <c:axId val="20757607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88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Users with Least Engagement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subjective!$F$17</c:f>
              <c:strCache>
                <c:ptCount val="1"/>
                <c:pt idx="0">
                  <c:v> user_engagement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subjective!$B$18:$B$42</c:f>
              <c:strCache>
                <c:ptCount val="25"/>
                <c:pt idx="0">
                  <c:v>Kasandra_Homenick</c:v>
                </c:pt>
                <c:pt idx="1">
                  <c:v>Tierra.Trantow</c:v>
                </c:pt>
                <c:pt idx="2">
                  <c:v>Pearl7</c:v>
                </c:pt>
                <c:pt idx="3">
                  <c:v>David.Osinski47</c:v>
                </c:pt>
                <c:pt idx="4">
                  <c:v>Morgan.Kassulke</c:v>
                </c:pt>
                <c:pt idx="5">
                  <c:v>Linnea59</c:v>
                </c:pt>
                <c:pt idx="6">
                  <c:v>Franco_Keebler64</c:v>
                </c:pt>
                <c:pt idx="7">
                  <c:v>Hulda.Macejkovic</c:v>
                </c:pt>
                <c:pt idx="8">
                  <c:v>Darby_Herzog</c:v>
                </c:pt>
                <c:pt idx="9">
                  <c:v>Esther.Zulauf61</c:v>
                </c:pt>
                <c:pt idx="10">
                  <c:v>Bartholome.Bernhard</c:v>
                </c:pt>
                <c:pt idx="11">
                  <c:v>Jessyca_West</c:v>
                </c:pt>
                <c:pt idx="12">
                  <c:v>Esmeralda.Mraz57</c:v>
                </c:pt>
                <c:pt idx="13">
                  <c:v>Kenton_Kirlin</c:v>
                </c:pt>
                <c:pt idx="14">
                  <c:v>Mariano_Koch3</c:v>
                </c:pt>
                <c:pt idx="15">
                  <c:v>Florence99</c:v>
                </c:pt>
                <c:pt idx="16">
                  <c:v>Donald.Fritsch</c:v>
                </c:pt>
                <c:pt idx="17">
                  <c:v>Jaime53</c:v>
                </c:pt>
                <c:pt idx="18">
                  <c:v>Aurelie71</c:v>
                </c:pt>
                <c:pt idx="19">
                  <c:v>Delfina_VonRueden68</c:v>
                </c:pt>
                <c:pt idx="20">
                  <c:v>Cesar93</c:v>
                </c:pt>
                <c:pt idx="21">
                  <c:v>Clint27</c:v>
                </c:pt>
                <c:pt idx="22">
                  <c:v>Eveline95</c:v>
                </c:pt>
                <c:pt idx="23">
                  <c:v>Granville_Kutch</c:v>
                </c:pt>
                <c:pt idx="24">
                  <c:v>Odessa2</c:v>
                </c:pt>
              </c:strCache>
            </c:strRef>
          </c:cat>
          <c:val>
            <c:numRef>
              <c:f>subjective!$F$18:$F$42</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5</c:v>
                </c:pt>
                <c:pt idx="14">
                  <c:v>5</c:v>
                </c:pt>
                <c:pt idx="15">
                  <c:v>5</c:v>
                </c:pt>
                <c:pt idx="16">
                  <c:v>6</c:v>
                </c:pt>
                <c:pt idx="17">
                  <c:v>8</c:v>
                </c:pt>
                <c:pt idx="18">
                  <c:v>8</c:v>
                </c:pt>
                <c:pt idx="19">
                  <c:v>9</c:v>
                </c:pt>
                <c:pt idx="20">
                  <c:v>10</c:v>
                </c:pt>
                <c:pt idx="21">
                  <c:v>11</c:v>
                </c:pt>
                <c:pt idx="22">
                  <c:v>12</c:v>
                </c:pt>
                <c:pt idx="23">
                  <c:v>131</c:v>
                </c:pt>
                <c:pt idx="24">
                  <c:v>136</c:v>
                </c:pt>
              </c:numCache>
            </c:numRef>
          </c:val>
          <c:extLst>
            <c:ext xmlns:c16="http://schemas.microsoft.com/office/drawing/2014/chart" uri="{C3380CC4-5D6E-409C-BE32-E72D297353CC}">
              <c16:uniqueId val="{00000000-3BFE-403E-A6A1-C6430E7C6366}"/>
            </c:ext>
          </c:extLst>
        </c:ser>
        <c:dLbls>
          <c:dLblPos val="outEnd"/>
          <c:showLegendKey val="0"/>
          <c:showVal val="1"/>
          <c:showCatName val="0"/>
          <c:showSerName val="0"/>
          <c:showPercent val="0"/>
          <c:showBubbleSize val="0"/>
        </c:dLbls>
        <c:gapWidth val="182"/>
        <c:axId val="2075762175"/>
        <c:axId val="2075763135"/>
      </c:barChart>
      <c:catAx>
        <c:axId val="20757621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3135"/>
        <c:crosses val="autoZero"/>
        <c:auto val="1"/>
        <c:lblAlgn val="ctr"/>
        <c:lblOffset val="100"/>
        <c:noMultiLvlLbl val="0"/>
      </c:catAx>
      <c:valAx>
        <c:axId val="20757631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6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sysClr val="windowText" lastClr="000000">
                    <a:lumMod val="65000"/>
                    <a:lumOff val="35000"/>
                  </a:sysClr>
                </a:solidFill>
              </a:rPr>
              <a:t>Total posts, likes and comments on different hour of day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subjective!$H$115</c:f>
              <c:strCache>
                <c:ptCount val="1"/>
                <c:pt idx="0">
                  <c:v>Sum of  total_photos_posted</c:v>
                </c:pt>
              </c:strCache>
            </c:strRef>
          </c:tx>
          <c:spPr>
            <a:solidFill>
              <a:schemeClr val="accent2"/>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subjective!$H$116:$H$138</c:f>
              <c:numCache>
                <c:formatCode>General</c:formatCode>
                <c:ptCount val="22"/>
                <c:pt idx="0">
                  <c:v>24</c:v>
                </c:pt>
                <c:pt idx="1">
                  <c:v>22</c:v>
                </c:pt>
                <c:pt idx="2">
                  <c:v>20</c:v>
                </c:pt>
                <c:pt idx="3">
                  <c:v>20</c:v>
                </c:pt>
                <c:pt idx="4">
                  <c:v>18</c:v>
                </c:pt>
                <c:pt idx="5">
                  <c:v>16</c:v>
                </c:pt>
                <c:pt idx="6">
                  <c:v>14</c:v>
                </c:pt>
                <c:pt idx="7">
                  <c:v>14</c:v>
                </c:pt>
                <c:pt idx="8">
                  <c:v>13</c:v>
                </c:pt>
                <c:pt idx="9">
                  <c:v>13</c:v>
                </c:pt>
                <c:pt idx="10">
                  <c:v>12</c:v>
                </c:pt>
                <c:pt idx="11">
                  <c:v>10</c:v>
                </c:pt>
                <c:pt idx="12">
                  <c:v>9</c:v>
                </c:pt>
                <c:pt idx="13">
                  <c:v>9</c:v>
                </c:pt>
                <c:pt idx="14">
                  <c:v>8</c:v>
                </c:pt>
                <c:pt idx="15">
                  <c:v>8</c:v>
                </c:pt>
                <c:pt idx="16">
                  <c:v>7</c:v>
                </c:pt>
                <c:pt idx="17">
                  <c:v>6</c:v>
                </c:pt>
                <c:pt idx="18">
                  <c:v>6</c:v>
                </c:pt>
                <c:pt idx="19">
                  <c:v>5</c:v>
                </c:pt>
                <c:pt idx="20">
                  <c:v>2</c:v>
                </c:pt>
                <c:pt idx="21">
                  <c:v>1</c:v>
                </c:pt>
              </c:numCache>
            </c:numRef>
          </c:val>
          <c:extLst>
            <c:ext xmlns:c16="http://schemas.microsoft.com/office/drawing/2014/chart" uri="{C3380CC4-5D6E-409C-BE32-E72D297353CC}">
              <c16:uniqueId val="{00000000-3699-43D3-93D2-407816FDF348}"/>
            </c:ext>
          </c:extLst>
        </c:ser>
        <c:ser>
          <c:idx val="1"/>
          <c:order val="1"/>
          <c:tx>
            <c:strRef>
              <c:f>subjective!$I$115</c:f>
              <c:strCache>
                <c:ptCount val="1"/>
                <c:pt idx="0">
                  <c:v>Sum of  total_likes_received</c:v>
                </c:pt>
              </c:strCache>
            </c:strRef>
          </c:tx>
          <c:spPr>
            <a:solidFill>
              <a:schemeClr val="accent4"/>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subjective!$I$116:$I$138</c:f>
              <c:numCache>
                <c:formatCode>General</c:formatCode>
                <c:ptCount val="22"/>
                <c:pt idx="0">
                  <c:v>295</c:v>
                </c:pt>
                <c:pt idx="1">
                  <c:v>290</c:v>
                </c:pt>
                <c:pt idx="2">
                  <c:v>146</c:v>
                </c:pt>
                <c:pt idx="3">
                  <c:v>233</c:v>
                </c:pt>
                <c:pt idx="4">
                  <c:v>203</c:v>
                </c:pt>
                <c:pt idx="5">
                  <c:v>187</c:v>
                </c:pt>
                <c:pt idx="6">
                  <c:v>235</c:v>
                </c:pt>
                <c:pt idx="7">
                  <c:v>190</c:v>
                </c:pt>
                <c:pt idx="8">
                  <c:v>186</c:v>
                </c:pt>
                <c:pt idx="9">
                  <c:v>239</c:v>
                </c:pt>
                <c:pt idx="10">
                  <c:v>133</c:v>
                </c:pt>
                <c:pt idx="11">
                  <c:v>168</c:v>
                </c:pt>
                <c:pt idx="12">
                  <c:v>183</c:v>
                </c:pt>
                <c:pt idx="13">
                  <c:v>151</c:v>
                </c:pt>
                <c:pt idx="14">
                  <c:v>76</c:v>
                </c:pt>
                <c:pt idx="15">
                  <c:v>147</c:v>
                </c:pt>
                <c:pt idx="16">
                  <c:v>104</c:v>
                </c:pt>
                <c:pt idx="17">
                  <c:v>73</c:v>
                </c:pt>
                <c:pt idx="18">
                  <c:v>111</c:v>
                </c:pt>
                <c:pt idx="19">
                  <c:v>68</c:v>
                </c:pt>
                <c:pt idx="20">
                  <c:v>50</c:v>
                </c:pt>
                <c:pt idx="21">
                  <c:v>28</c:v>
                </c:pt>
              </c:numCache>
            </c:numRef>
          </c:val>
          <c:extLst>
            <c:ext xmlns:c16="http://schemas.microsoft.com/office/drawing/2014/chart" uri="{C3380CC4-5D6E-409C-BE32-E72D297353CC}">
              <c16:uniqueId val="{00000001-3699-43D3-93D2-407816FDF348}"/>
            </c:ext>
          </c:extLst>
        </c:ser>
        <c:ser>
          <c:idx val="2"/>
          <c:order val="2"/>
          <c:tx>
            <c:strRef>
              <c:f>subjective!$J$115</c:f>
              <c:strCache>
                <c:ptCount val="1"/>
                <c:pt idx="0">
                  <c:v>Sum of  total_comments_made</c:v>
                </c:pt>
              </c:strCache>
            </c:strRef>
          </c:tx>
          <c:spPr>
            <a:solidFill>
              <a:schemeClr val="accent6"/>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subjective!$J$116:$J$138</c:f>
              <c:numCache>
                <c:formatCode>General</c:formatCode>
                <c:ptCount val="22"/>
                <c:pt idx="0">
                  <c:v>697</c:v>
                </c:pt>
                <c:pt idx="1">
                  <c:v>634</c:v>
                </c:pt>
                <c:pt idx="2">
                  <c:v>589</c:v>
                </c:pt>
                <c:pt idx="3">
                  <c:v>570</c:v>
                </c:pt>
                <c:pt idx="4">
                  <c:v>545</c:v>
                </c:pt>
                <c:pt idx="5">
                  <c:v>459</c:v>
                </c:pt>
                <c:pt idx="6">
                  <c:v>414</c:v>
                </c:pt>
                <c:pt idx="7">
                  <c:v>404</c:v>
                </c:pt>
                <c:pt idx="8">
                  <c:v>383</c:v>
                </c:pt>
                <c:pt idx="9">
                  <c:v>374</c:v>
                </c:pt>
                <c:pt idx="10">
                  <c:v>360</c:v>
                </c:pt>
                <c:pt idx="11">
                  <c:v>286</c:v>
                </c:pt>
                <c:pt idx="12">
                  <c:v>262</c:v>
                </c:pt>
                <c:pt idx="13">
                  <c:v>256</c:v>
                </c:pt>
                <c:pt idx="14">
                  <c:v>242</c:v>
                </c:pt>
                <c:pt idx="15">
                  <c:v>218</c:v>
                </c:pt>
                <c:pt idx="16">
                  <c:v>205</c:v>
                </c:pt>
                <c:pt idx="17">
                  <c:v>174</c:v>
                </c:pt>
                <c:pt idx="18">
                  <c:v>168</c:v>
                </c:pt>
                <c:pt idx="19">
                  <c:v>151</c:v>
                </c:pt>
                <c:pt idx="20">
                  <c:v>62</c:v>
                </c:pt>
                <c:pt idx="21">
                  <c:v>35</c:v>
                </c:pt>
              </c:numCache>
            </c:numRef>
          </c:val>
          <c:extLst>
            <c:ext xmlns:c16="http://schemas.microsoft.com/office/drawing/2014/chart" uri="{C3380CC4-5D6E-409C-BE32-E72D297353CC}">
              <c16:uniqueId val="{00000002-3699-43D3-93D2-407816FDF348}"/>
            </c:ext>
          </c:extLst>
        </c:ser>
        <c:dLbls>
          <c:showLegendKey val="0"/>
          <c:showVal val="0"/>
          <c:showCatName val="0"/>
          <c:showSerName val="0"/>
          <c:showPercent val="0"/>
          <c:showBubbleSize val="0"/>
        </c:dLbls>
        <c:gapWidth val="219"/>
        <c:overlap val="100"/>
        <c:axId val="2047911295"/>
        <c:axId val="2047911775"/>
      </c:barChart>
      <c:catAx>
        <c:axId val="204791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7911775"/>
        <c:crosses val="autoZero"/>
        <c:auto val="1"/>
        <c:lblAlgn val="ctr"/>
        <c:lblOffset val="100"/>
        <c:noMultiLvlLbl val="0"/>
      </c:catAx>
      <c:valAx>
        <c:axId val="2047911775"/>
        <c:scaling>
          <c:orientation val="minMax"/>
        </c:scaling>
        <c:delete val="1"/>
        <c:axPos val="l"/>
        <c:numFmt formatCode="General" sourceLinked="1"/>
        <c:majorTickMark val="none"/>
        <c:minorTickMark val="none"/>
        <c:tickLblPos val="nextTo"/>
        <c:crossAx val="20479112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Users</a:t>
            </a:r>
            <a:r>
              <a:rPr lang="en-US" b="1" baseline="0" dirty="0"/>
              <a:t> with Highest Weighted Score</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subjective!$D$173</c:f>
              <c:strCache>
                <c:ptCount val="1"/>
                <c:pt idx="0">
                  <c:v> weighted_score</c:v>
                </c:pt>
              </c:strCache>
            </c:strRef>
          </c:tx>
          <c:spPr>
            <a:solidFill>
              <a:schemeClr val="accent2"/>
            </a:solidFill>
            <a:ln>
              <a:noFill/>
            </a:ln>
            <a:effectLst/>
          </c:spPr>
          <c:invertIfNegative val="0"/>
          <c:cat>
            <c:strRef>
              <c:f>subjective!$A$174:$A$183</c:f>
              <c:strCache>
                <c:ptCount val="10"/>
                <c:pt idx="0">
                  <c:v>Kenton_Kirlin</c:v>
                </c:pt>
                <c:pt idx="1">
                  <c:v>Mariano_Koch3</c:v>
                </c:pt>
                <c:pt idx="2">
                  <c:v>Florence99</c:v>
                </c:pt>
                <c:pt idx="3">
                  <c:v>Donald.Fritsch</c:v>
                </c:pt>
                <c:pt idx="4">
                  <c:v>Jaime53</c:v>
                </c:pt>
                <c:pt idx="5">
                  <c:v>Aurelie71</c:v>
                </c:pt>
                <c:pt idx="6">
                  <c:v>Delfina_VonRueden68</c:v>
                </c:pt>
                <c:pt idx="7">
                  <c:v>Cesar93</c:v>
                </c:pt>
                <c:pt idx="8">
                  <c:v>Clint27</c:v>
                </c:pt>
                <c:pt idx="9">
                  <c:v>Eveline95</c:v>
                </c:pt>
              </c:strCache>
            </c:strRef>
          </c:cat>
          <c:val>
            <c:numRef>
              <c:f>subjective!$D$174:$D$183</c:f>
              <c:numCache>
                <c:formatCode>General</c:formatCode>
                <c:ptCount val="10"/>
                <c:pt idx="0">
                  <c:v>30.818180000000002</c:v>
                </c:pt>
                <c:pt idx="1">
                  <c:v>30.818180000000002</c:v>
                </c:pt>
                <c:pt idx="2">
                  <c:v>30.818180000000002</c:v>
                </c:pt>
                <c:pt idx="3">
                  <c:v>30.82178</c:v>
                </c:pt>
                <c:pt idx="4">
                  <c:v>30.829039999999999</c:v>
                </c:pt>
                <c:pt idx="5">
                  <c:v>30.829039999999999</c:v>
                </c:pt>
                <c:pt idx="6">
                  <c:v>30.832699999999999</c:v>
                </c:pt>
                <c:pt idx="7">
                  <c:v>30.836300000000001</c:v>
                </c:pt>
                <c:pt idx="8">
                  <c:v>30.839960000000001</c:v>
                </c:pt>
                <c:pt idx="9">
                  <c:v>30.84356</c:v>
                </c:pt>
              </c:numCache>
            </c:numRef>
          </c:val>
          <c:extLst>
            <c:ext xmlns:c16="http://schemas.microsoft.com/office/drawing/2014/chart" uri="{C3380CC4-5D6E-409C-BE32-E72D297353CC}">
              <c16:uniqueId val="{00000000-CCAE-40BE-9B7C-AF4A3DDFC09F}"/>
            </c:ext>
          </c:extLst>
        </c:ser>
        <c:dLbls>
          <c:showLegendKey val="0"/>
          <c:showVal val="0"/>
          <c:showCatName val="0"/>
          <c:showSerName val="0"/>
          <c:showPercent val="0"/>
          <c:showBubbleSize val="0"/>
        </c:dLbls>
        <c:gapWidth val="182"/>
        <c:axId val="378168239"/>
        <c:axId val="378162959"/>
      </c:barChart>
      <c:catAx>
        <c:axId val="378168239"/>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8162959"/>
        <c:crosses val="autoZero"/>
        <c:auto val="1"/>
        <c:lblAlgn val="ctr"/>
        <c:lblOffset val="100"/>
        <c:noMultiLvlLbl val="0"/>
      </c:catAx>
      <c:valAx>
        <c:axId val="378162959"/>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Weighted</a:t>
                </a:r>
                <a:r>
                  <a:rPr lang="en-IN" b="1" baseline="0"/>
                  <a:t> Score</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7816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8CFF5-BEF5-4119-B233-D4C2D8E5BB41}"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E62D686E-04FC-475E-87FC-99B99FAEE5A6}">
      <dgm:prSet phldrT="[Text]"/>
      <dgm:spPr/>
      <dgm:t>
        <a:bodyPr/>
        <a:lstStyle/>
        <a:p>
          <a:r>
            <a:rPr lang="en-IN" dirty="0"/>
            <a:t>7 related tables containing Instagram post data</a:t>
          </a:r>
          <a:endParaRPr lang="en-US" dirty="0"/>
        </a:p>
      </dgm:t>
    </dgm:pt>
    <dgm:pt modelId="{A94CAAF2-C81D-414A-9DBF-1BBBB143C936}" type="parTrans" cxnId="{B0F17F28-2D3A-45D0-B289-2BB032A17641}">
      <dgm:prSet/>
      <dgm:spPr/>
      <dgm:t>
        <a:bodyPr/>
        <a:lstStyle/>
        <a:p>
          <a:endParaRPr lang="en-US"/>
        </a:p>
      </dgm:t>
    </dgm:pt>
    <dgm:pt modelId="{9FC73399-4587-4E53-AFE2-A6561E844629}" type="sibTrans" cxnId="{B0F17F28-2D3A-45D0-B289-2BB032A17641}">
      <dgm:prSet/>
      <dgm:spPr/>
      <dgm:t>
        <a:bodyPr/>
        <a:lstStyle/>
        <a:p>
          <a:endParaRPr lang="en-US"/>
        </a:p>
      </dgm:t>
    </dgm:pt>
    <dgm:pt modelId="{198644E6-DD53-4CD3-B013-37186F0E8883}">
      <dgm:prSet phldrT="[Text]"/>
      <dgm:spPr/>
      <dgm:t>
        <a:bodyPr/>
        <a:lstStyle/>
        <a:p>
          <a:r>
            <a:rPr lang="en-IN" dirty="0"/>
            <a:t>100 </a:t>
          </a:r>
        </a:p>
        <a:p>
          <a:r>
            <a:rPr lang="en-IN" dirty="0"/>
            <a:t>users</a:t>
          </a:r>
        </a:p>
      </dgm:t>
    </dgm:pt>
    <dgm:pt modelId="{3618B6AB-D00F-4AD5-A52F-5777FD701CF1}" type="parTrans" cxnId="{173CE977-41DA-4FD0-870A-BACFADA04650}">
      <dgm:prSet/>
      <dgm:spPr/>
      <dgm:t>
        <a:bodyPr/>
        <a:lstStyle/>
        <a:p>
          <a:endParaRPr lang="en-US"/>
        </a:p>
      </dgm:t>
    </dgm:pt>
    <dgm:pt modelId="{9F71711A-D142-4974-B08C-6D5B8202D129}" type="sibTrans" cxnId="{173CE977-41DA-4FD0-870A-BACFADA04650}">
      <dgm:prSet/>
      <dgm:spPr/>
      <dgm:t>
        <a:bodyPr/>
        <a:lstStyle/>
        <a:p>
          <a:endParaRPr lang="en-US"/>
        </a:p>
      </dgm:t>
    </dgm:pt>
    <dgm:pt modelId="{B7918B0F-34D8-4586-BB9B-0B88516CA6CA}">
      <dgm:prSet phldrT="[Text]"/>
      <dgm:spPr/>
      <dgm:t>
        <a:bodyPr/>
        <a:lstStyle/>
        <a:p>
          <a:r>
            <a:rPr lang="en-IN" dirty="0"/>
            <a:t>7623 follows</a:t>
          </a:r>
        </a:p>
      </dgm:t>
    </dgm:pt>
    <dgm:pt modelId="{82C005D2-F40E-4C27-8F22-78D3B46D13E6}" type="parTrans" cxnId="{FD920F12-0190-47BE-AEC3-173F3CA0EAD7}">
      <dgm:prSet/>
      <dgm:spPr/>
      <dgm:t>
        <a:bodyPr/>
        <a:lstStyle/>
        <a:p>
          <a:endParaRPr lang="en-US"/>
        </a:p>
      </dgm:t>
    </dgm:pt>
    <dgm:pt modelId="{40803258-73E0-490D-946A-45F0DDC0D9AC}" type="sibTrans" cxnId="{FD920F12-0190-47BE-AEC3-173F3CA0EAD7}">
      <dgm:prSet/>
      <dgm:spPr/>
      <dgm:t>
        <a:bodyPr/>
        <a:lstStyle/>
        <a:p>
          <a:endParaRPr lang="en-US"/>
        </a:p>
      </dgm:t>
    </dgm:pt>
    <dgm:pt modelId="{43A6A4DE-5A6B-436D-BAC0-127C6B69C6CC}">
      <dgm:prSet phldrT="[Text]"/>
      <dgm:spPr/>
      <dgm:t>
        <a:bodyPr/>
        <a:lstStyle/>
        <a:p>
          <a:r>
            <a:rPr lang="en-IN" dirty="0"/>
            <a:t>257 photos posts</a:t>
          </a:r>
        </a:p>
      </dgm:t>
    </dgm:pt>
    <dgm:pt modelId="{D80ED086-B5B1-4E2F-B5E5-5CDCD6D36B62}" type="parTrans" cxnId="{8854CDA1-7327-48BC-B29D-181612B9DA03}">
      <dgm:prSet/>
      <dgm:spPr/>
      <dgm:t>
        <a:bodyPr/>
        <a:lstStyle/>
        <a:p>
          <a:endParaRPr lang="en-US"/>
        </a:p>
      </dgm:t>
    </dgm:pt>
    <dgm:pt modelId="{CC7FB5E7-C795-4385-8D91-A6249347BE69}" type="sibTrans" cxnId="{8854CDA1-7327-48BC-B29D-181612B9DA03}">
      <dgm:prSet/>
      <dgm:spPr/>
      <dgm:t>
        <a:bodyPr/>
        <a:lstStyle/>
        <a:p>
          <a:endParaRPr lang="en-US"/>
        </a:p>
      </dgm:t>
    </dgm:pt>
    <dgm:pt modelId="{29B2F652-58CB-452D-BF9E-8A9AC2F13E15}">
      <dgm:prSet phldrT="[Text]"/>
      <dgm:spPr/>
      <dgm:t>
        <a:bodyPr/>
        <a:lstStyle/>
        <a:p>
          <a:r>
            <a:rPr lang="en-IN" dirty="0"/>
            <a:t>8782 likes</a:t>
          </a:r>
        </a:p>
        <a:p>
          <a:r>
            <a:rPr lang="en-IN" dirty="0"/>
            <a:t>on photos</a:t>
          </a:r>
        </a:p>
      </dgm:t>
    </dgm:pt>
    <dgm:pt modelId="{F8C087B9-DD0B-434F-91DF-2FC1D2BF55F2}" type="parTrans" cxnId="{F1C4AFBA-7D84-4B66-BBBB-5D1FFA0D3BBD}">
      <dgm:prSet/>
      <dgm:spPr/>
      <dgm:t>
        <a:bodyPr/>
        <a:lstStyle/>
        <a:p>
          <a:endParaRPr lang="en-US"/>
        </a:p>
      </dgm:t>
    </dgm:pt>
    <dgm:pt modelId="{5FAD1246-DEB8-4782-9B02-A5C407E19DB7}" type="sibTrans" cxnId="{F1C4AFBA-7D84-4B66-BBBB-5D1FFA0D3BBD}">
      <dgm:prSet/>
      <dgm:spPr/>
      <dgm:t>
        <a:bodyPr/>
        <a:lstStyle/>
        <a:p>
          <a:endParaRPr lang="en-US"/>
        </a:p>
      </dgm:t>
    </dgm:pt>
    <dgm:pt modelId="{EA3624F3-B743-47BC-9BA1-3B1F12EED401}">
      <dgm:prSet phldrT="[Text]"/>
      <dgm:spPr/>
      <dgm:t>
        <a:bodyPr/>
        <a:lstStyle/>
        <a:p>
          <a:r>
            <a:rPr lang="en-IN" dirty="0"/>
            <a:t>7488 comments</a:t>
          </a:r>
        </a:p>
      </dgm:t>
    </dgm:pt>
    <dgm:pt modelId="{A4EFD927-A00F-4B9B-8955-B8E1DC4184EA}" type="parTrans" cxnId="{4FFF2144-206A-46F8-9876-F36F159D234F}">
      <dgm:prSet/>
      <dgm:spPr/>
      <dgm:t>
        <a:bodyPr/>
        <a:lstStyle/>
        <a:p>
          <a:endParaRPr lang="en-US"/>
        </a:p>
      </dgm:t>
    </dgm:pt>
    <dgm:pt modelId="{1C7CB0F1-9A45-43AB-A664-389FE8AE7F26}" type="sibTrans" cxnId="{4FFF2144-206A-46F8-9876-F36F159D234F}">
      <dgm:prSet/>
      <dgm:spPr/>
      <dgm:t>
        <a:bodyPr/>
        <a:lstStyle/>
        <a:p>
          <a:endParaRPr lang="en-US"/>
        </a:p>
      </dgm:t>
    </dgm:pt>
    <dgm:pt modelId="{FA456EF1-832D-4A85-A8E9-23AC166D11D5}">
      <dgm:prSet phldrT="[Text]"/>
      <dgm:spPr/>
      <dgm:t>
        <a:bodyPr/>
        <a:lstStyle/>
        <a:p>
          <a:r>
            <a:rPr lang="en-IN" dirty="0"/>
            <a:t>21 tags</a:t>
          </a:r>
        </a:p>
      </dgm:t>
    </dgm:pt>
    <dgm:pt modelId="{70AD7254-77F5-4EBC-8FE7-2EC90D322720}" type="parTrans" cxnId="{D63F0DC8-BE8F-4E23-8368-CA84060662FA}">
      <dgm:prSet/>
      <dgm:spPr/>
      <dgm:t>
        <a:bodyPr/>
        <a:lstStyle/>
        <a:p>
          <a:endParaRPr lang="en-US"/>
        </a:p>
      </dgm:t>
    </dgm:pt>
    <dgm:pt modelId="{45476A10-715F-480B-85A6-4AA051529693}" type="sibTrans" cxnId="{D63F0DC8-BE8F-4E23-8368-CA84060662FA}">
      <dgm:prSet/>
      <dgm:spPr/>
      <dgm:t>
        <a:bodyPr/>
        <a:lstStyle/>
        <a:p>
          <a:endParaRPr lang="en-US"/>
        </a:p>
      </dgm:t>
    </dgm:pt>
    <dgm:pt modelId="{BE0F0ED2-A8D6-4A34-BDF7-E70EDFB1AEAE}">
      <dgm:prSet phldrT="[Text]"/>
      <dgm:spPr/>
      <dgm:t>
        <a:bodyPr/>
        <a:lstStyle/>
        <a:p>
          <a:r>
            <a:rPr lang="en-IN" dirty="0"/>
            <a:t>501 </a:t>
          </a:r>
          <a:r>
            <a:rPr lang="en-IN" dirty="0" err="1"/>
            <a:t>photo_tags</a:t>
          </a:r>
          <a:endParaRPr lang="en-IN" dirty="0"/>
        </a:p>
      </dgm:t>
    </dgm:pt>
    <dgm:pt modelId="{BDEE0641-2165-4E10-B596-69CFE2C61B20}" type="parTrans" cxnId="{07C3EFEB-51DD-4ACA-85D7-7030C6E107BA}">
      <dgm:prSet/>
      <dgm:spPr/>
      <dgm:t>
        <a:bodyPr/>
        <a:lstStyle/>
        <a:p>
          <a:endParaRPr lang="en-US"/>
        </a:p>
      </dgm:t>
    </dgm:pt>
    <dgm:pt modelId="{5E63E3E5-5151-459F-B3DF-19747D2E20B0}" type="sibTrans" cxnId="{07C3EFEB-51DD-4ACA-85D7-7030C6E107BA}">
      <dgm:prSet/>
      <dgm:spPr/>
      <dgm:t>
        <a:bodyPr/>
        <a:lstStyle/>
        <a:p>
          <a:endParaRPr lang="en-US"/>
        </a:p>
      </dgm:t>
    </dgm:pt>
    <dgm:pt modelId="{0A9D3AB6-8A1C-4552-A075-3035C517D074}" type="pres">
      <dgm:prSet presAssocID="{9B68CFF5-BEF5-4119-B233-D4C2D8E5BB41}" presName="Name0" presStyleCnt="0">
        <dgm:presLayoutVars>
          <dgm:chMax val="1"/>
          <dgm:dir/>
          <dgm:animLvl val="ctr"/>
          <dgm:resizeHandles val="exact"/>
        </dgm:presLayoutVars>
      </dgm:prSet>
      <dgm:spPr/>
    </dgm:pt>
    <dgm:pt modelId="{56D1ABBA-3B92-4642-BF29-649F5076510E}" type="pres">
      <dgm:prSet presAssocID="{E62D686E-04FC-475E-87FC-99B99FAEE5A6}" presName="centerShape" presStyleLbl="node0" presStyleIdx="0" presStyleCnt="1"/>
      <dgm:spPr/>
    </dgm:pt>
    <dgm:pt modelId="{DA23B144-5AD7-454D-A3A1-95A19F28F9BB}" type="pres">
      <dgm:prSet presAssocID="{3618B6AB-D00F-4AD5-A52F-5777FD701CF1}" presName="parTrans" presStyleLbl="sibTrans2D1" presStyleIdx="0" presStyleCnt="7"/>
      <dgm:spPr/>
    </dgm:pt>
    <dgm:pt modelId="{4A0F985F-8F9D-4097-B2F2-B2C1291F05DD}" type="pres">
      <dgm:prSet presAssocID="{3618B6AB-D00F-4AD5-A52F-5777FD701CF1}" presName="connectorText" presStyleLbl="sibTrans2D1" presStyleIdx="0" presStyleCnt="7"/>
      <dgm:spPr/>
    </dgm:pt>
    <dgm:pt modelId="{FAC27D36-BFDD-42A9-B6FC-332199430780}" type="pres">
      <dgm:prSet presAssocID="{198644E6-DD53-4CD3-B013-37186F0E8883}" presName="node" presStyleLbl="node1" presStyleIdx="0" presStyleCnt="7">
        <dgm:presLayoutVars>
          <dgm:bulletEnabled val="1"/>
        </dgm:presLayoutVars>
      </dgm:prSet>
      <dgm:spPr/>
    </dgm:pt>
    <dgm:pt modelId="{9FC814F1-C323-437D-BD7B-3BC053F0E708}" type="pres">
      <dgm:prSet presAssocID="{82C005D2-F40E-4C27-8F22-78D3B46D13E6}" presName="parTrans" presStyleLbl="sibTrans2D1" presStyleIdx="1" presStyleCnt="7"/>
      <dgm:spPr/>
    </dgm:pt>
    <dgm:pt modelId="{16622CDC-FE7B-4366-B1D6-F06E515EA3F6}" type="pres">
      <dgm:prSet presAssocID="{82C005D2-F40E-4C27-8F22-78D3B46D13E6}" presName="connectorText" presStyleLbl="sibTrans2D1" presStyleIdx="1" presStyleCnt="7"/>
      <dgm:spPr/>
    </dgm:pt>
    <dgm:pt modelId="{BD0580C9-F371-496F-B29C-474AC43A8191}" type="pres">
      <dgm:prSet presAssocID="{B7918B0F-34D8-4586-BB9B-0B88516CA6CA}" presName="node" presStyleLbl="node1" presStyleIdx="1" presStyleCnt="7">
        <dgm:presLayoutVars>
          <dgm:bulletEnabled val="1"/>
        </dgm:presLayoutVars>
      </dgm:prSet>
      <dgm:spPr/>
    </dgm:pt>
    <dgm:pt modelId="{0D7065B1-B20B-4A94-96D2-43909162C449}" type="pres">
      <dgm:prSet presAssocID="{D80ED086-B5B1-4E2F-B5E5-5CDCD6D36B62}" presName="parTrans" presStyleLbl="sibTrans2D1" presStyleIdx="2" presStyleCnt="7"/>
      <dgm:spPr/>
    </dgm:pt>
    <dgm:pt modelId="{7DCB0C95-AE06-4C7F-8FB9-C6189394CA73}" type="pres">
      <dgm:prSet presAssocID="{D80ED086-B5B1-4E2F-B5E5-5CDCD6D36B62}" presName="connectorText" presStyleLbl="sibTrans2D1" presStyleIdx="2" presStyleCnt="7"/>
      <dgm:spPr/>
    </dgm:pt>
    <dgm:pt modelId="{FF4DCD1D-2526-480D-9AE0-CFC575D6EB81}" type="pres">
      <dgm:prSet presAssocID="{43A6A4DE-5A6B-436D-BAC0-127C6B69C6CC}" presName="node" presStyleLbl="node1" presStyleIdx="2" presStyleCnt="7">
        <dgm:presLayoutVars>
          <dgm:bulletEnabled val="1"/>
        </dgm:presLayoutVars>
      </dgm:prSet>
      <dgm:spPr/>
    </dgm:pt>
    <dgm:pt modelId="{2A32DF86-F58F-41BE-BF41-11F67270B271}" type="pres">
      <dgm:prSet presAssocID="{F8C087B9-DD0B-434F-91DF-2FC1D2BF55F2}" presName="parTrans" presStyleLbl="sibTrans2D1" presStyleIdx="3" presStyleCnt="7"/>
      <dgm:spPr/>
    </dgm:pt>
    <dgm:pt modelId="{463B2A89-601D-4B1C-B0E3-52AD5F20DCDA}" type="pres">
      <dgm:prSet presAssocID="{F8C087B9-DD0B-434F-91DF-2FC1D2BF55F2}" presName="connectorText" presStyleLbl="sibTrans2D1" presStyleIdx="3" presStyleCnt="7"/>
      <dgm:spPr/>
    </dgm:pt>
    <dgm:pt modelId="{583B1A0F-15FE-4C4B-A4E2-026316B64A7A}" type="pres">
      <dgm:prSet presAssocID="{29B2F652-58CB-452D-BF9E-8A9AC2F13E15}" presName="node" presStyleLbl="node1" presStyleIdx="3" presStyleCnt="7">
        <dgm:presLayoutVars>
          <dgm:bulletEnabled val="1"/>
        </dgm:presLayoutVars>
      </dgm:prSet>
      <dgm:spPr/>
    </dgm:pt>
    <dgm:pt modelId="{F162A377-61A3-4BBD-B2CF-2EFC7073B30F}" type="pres">
      <dgm:prSet presAssocID="{A4EFD927-A00F-4B9B-8955-B8E1DC4184EA}" presName="parTrans" presStyleLbl="sibTrans2D1" presStyleIdx="4" presStyleCnt="7"/>
      <dgm:spPr/>
    </dgm:pt>
    <dgm:pt modelId="{B52E078B-AA88-42B3-BFFC-554D83888FA4}" type="pres">
      <dgm:prSet presAssocID="{A4EFD927-A00F-4B9B-8955-B8E1DC4184EA}" presName="connectorText" presStyleLbl="sibTrans2D1" presStyleIdx="4" presStyleCnt="7"/>
      <dgm:spPr/>
    </dgm:pt>
    <dgm:pt modelId="{FD36B09D-7C2D-4EC3-A81E-4082516A0DE7}" type="pres">
      <dgm:prSet presAssocID="{EA3624F3-B743-47BC-9BA1-3B1F12EED401}" presName="node" presStyleLbl="node1" presStyleIdx="4" presStyleCnt="7">
        <dgm:presLayoutVars>
          <dgm:bulletEnabled val="1"/>
        </dgm:presLayoutVars>
      </dgm:prSet>
      <dgm:spPr/>
    </dgm:pt>
    <dgm:pt modelId="{3DE1DD70-782A-467B-82AA-61EE713E2CD5}" type="pres">
      <dgm:prSet presAssocID="{70AD7254-77F5-4EBC-8FE7-2EC90D322720}" presName="parTrans" presStyleLbl="sibTrans2D1" presStyleIdx="5" presStyleCnt="7"/>
      <dgm:spPr/>
    </dgm:pt>
    <dgm:pt modelId="{5CE6F289-1920-4040-A50B-C6C491066629}" type="pres">
      <dgm:prSet presAssocID="{70AD7254-77F5-4EBC-8FE7-2EC90D322720}" presName="connectorText" presStyleLbl="sibTrans2D1" presStyleIdx="5" presStyleCnt="7"/>
      <dgm:spPr/>
    </dgm:pt>
    <dgm:pt modelId="{D857C30E-37BE-4054-ABCE-8C99505FA22B}" type="pres">
      <dgm:prSet presAssocID="{FA456EF1-832D-4A85-A8E9-23AC166D11D5}" presName="node" presStyleLbl="node1" presStyleIdx="5" presStyleCnt="7">
        <dgm:presLayoutVars>
          <dgm:bulletEnabled val="1"/>
        </dgm:presLayoutVars>
      </dgm:prSet>
      <dgm:spPr/>
    </dgm:pt>
    <dgm:pt modelId="{E480E374-EE38-4B41-BEAA-6C3625F4C0D5}" type="pres">
      <dgm:prSet presAssocID="{BDEE0641-2165-4E10-B596-69CFE2C61B20}" presName="parTrans" presStyleLbl="sibTrans2D1" presStyleIdx="6" presStyleCnt="7"/>
      <dgm:spPr/>
    </dgm:pt>
    <dgm:pt modelId="{1F58288A-7151-4211-A13A-C07456C30A40}" type="pres">
      <dgm:prSet presAssocID="{BDEE0641-2165-4E10-B596-69CFE2C61B20}" presName="connectorText" presStyleLbl="sibTrans2D1" presStyleIdx="6" presStyleCnt="7"/>
      <dgm:spPr/>
    </dgm:pt>
    <dgm:pt modelId="{C365FA24-47E2-4626-A9DA-61F1554E2EA4}" type="pres">
      <dgm:prSet presAssocID="{BE0F0ED2-A8D6-4A34-BDF7-E70EDFB1AEAE}" presName="node" presStyleLbl="node1" presStyleIdx="6" presStyleCnt="7">
        <dgm:presLayoutVars>
          <dgm:bulletEnabled val="1"/>
        </dgm:presLayoutVars>
      </dgm:prSet>
      <dgm:spPr/>
    </dgm:pt>
  </dgm:ptLst>
  <dgm:cxnLst>
    <dgm:cxn modelId="{8E407800-5E8E-48CB-BADB-7F7CFD54F41E}" type="presOf" srcId="{3618B6AB-D00F-4AD5-A52F-5777FD701CF1}" destId="{DA23B144-5AD7-454D-A3A1-95A19F28F9BB}" srcOrd="0" destOrd="0" presId="urn:microsoft.com/office/officeart/2005/8/layout/radial5"/>
    <dgm:cxn modelId="{FD920F12-0190-47BE-AEC3-173F3CA0EAD7}" srcId="{E62D686E-04FC-475E-87FC-99B99FAEE5A6}" destId="{B7918B0F-34D8-4586-BB9B-0B88516CA6CA}" srcOrd="1" destOrd="0" parTransId="{82C005D2-F40E-4C27-8F22-78D3B46D13E6}" sibTransId="{40803258-73E0-490D-946A-45F0DDC0D9AC}"/>
    <dgm:cxn modelId="{DDA5B613-3439-4D28-80AC-4A0A64EE74EB}" type="presOf" srcId="{EA3624F3-B743-47BC-9BA1-3B1F12EED401}" destId="{FD36B09D-7C2D-4EC3-A81E-4082516A0DE7}" srcOrd="0" destOrd="0" presId="urn:microsoft.com/office/officeart/2005/8/layout/radial5"/>
    <dgm:cxn modelId="{2BD29C15-D348-494C-A2AF-CE500B325B2F}" type="presOf" srcId="{70AD7254-77F5-4EBC-8FE7-2EC90D322720}" destId="{5CE6F289-1920-4040-A50B-C6C491066629}" srcOrd="1" destOrd="0" presId="urn:microsoft.com/office/officeart/2005/8/layout/radial5"/>
    <dgm:cxn modelId="{77791618-4F9A-4C1B-8893-599C08273AF3}" type="presOf" srcId="{F8C087B9-DD0B-434F-91DF-2FC1D2BF55F2}" destId="{463B2A89-601D-4B1C-B0E3-52AD5F20DCDA}" srcOrd="1" destOrd="0" presId="urn:microsoft.com/office/officeart/2005/8/layout/radial5"/>
    <dgm:cxn modelId="{AC4BD520-AA13-4D40-8849-C10CD27B9F39}" type="presOf" srcId="{82C005D2-F40E-4C27-8F22-78D3B46D13E6}" destId="{9FC814F1-C323-437D-BD7B-3BC053F0E708}" srcOrd="0" destOrd="0" presId="urn:microsoft.com/office/officeart/2005/8/layout/radial5"/>
    <dgm:cxn modelId="{E3573924-5EEE-47D1-9FFE-74F36561F128}" type="presOf" srcId="{FA456EF1-832D-4A85-A8E9-23AC166D11D5}" destId="{D857C30E-37BE-4054-ABCE-8C99505FA22B}" srcOrd="0" destOrd="0" presId="urn:microsoft.com/office/officeart/2005/8/layout/radial5"/>
    <dgm:cxn modelId="{92625424-2B03-41A3-8E7C-9D24D481AC19}" type="presOf" srcId="{BDEE0641-2165-4E10-B596-69CFE2C61B20}" destId="{E480E374-EE38-4B41-BEAA-6C3625F4C0D5}" srcOrd="0" destOrd="0" presId="urn:microsoft.com/office/officeart/2005/8/layout/radial5"/>
    <dgm:cxn modelId="{667D0425-D1C9-4C3E-A16E-3E29A73CCD23}" type="presOf" srcId="{82C005D2-F40E-4C27-8F22-78D3B46D13E6}" destId="{16622CDC-FE7B-4366-B1D6-F06E515EA3F6}" srcOrd="1" destOrd="0" presId="urn:microsoft.com/office/officeart/2005/8/layout/radial5"/>
    <dgm:cxn modelId="{B0F17F28-2D3A-45D0-B289-2BB032A17641}" srcId="{9B68CFF5-BEF5-4119-B233-D4C2D8E5BB41}" destId="{E62D686E-04FC-475E-87FC-99B99FAEE5A6}" srcOrd="0" destOrd="0" parTransId="{A94CAAF2-C81D-414A-9DBF-1BBBB143C936}" sibTransId="{9FC73399-4587-4E53-AFE2-A6561E844629}"/>
    <dgm:cxn modelId="{BC0E0F2A-B9D8-4F0F-B96A-FC16EF6F0325}" type="presOf" srcId="{B7918B0F-34D8-4586-BB9B-0B88516CA6CA}" destId="{BD0580C9-F371-496F-B29C-474AC43A8191}" srcOrd="0" destOrd="0" presId="urn:microsoft.com/office/officeart/2005/8/layout/radial5"/>
    <dgm:cxn modelId="{C62E962E-17C1-497D-AA14-99EC36765062}" type="presOf" srcId="{BE0F0ED2-A8D6-4A34-BDF7-E70EDFB1AEAE}" destId="{C365FA24-47E2-4626-A9DA-61F1554E2EA4}" srcOrd="0" destOrd="0" presId="urn:microsoft.com/office/officeart/2005/8/layout/radial5"/>
    <dgm:cxn modelId="{6932433B-D647-4193-A636-A207001E4A21}" type="presOf" srcId="{F8C087B9-DD0B-434F-91DF-2FC1D2BF55F2}" destId="{2A32DF86-F58F-41BE-BF41-11F67270B271}" srcOrd="0" destOrd="0" presId="urn:microsoft.com/office/officeart/2005/8/layout/radial5"/>
    <dgm:cxn modelId="{43C4E33B-EF8C-4C3D-AA8D-937B2AB9966D}" type="presOf" srcId="{9B68CFF5-BEF5-4119-B233-D4C2D8E5BB41}" destId="{0A9D3AB6-8A1C-4552-A075-3035C517D074}" srcOrd="0" destOrd="0" presId="urn:microsoft.com/office/officeart/2005/8/layout/radial5"/>
    <dgm:cxn modelId="{5F408D3C-0762-429B-B6D8-97D4B3D2690A}" type="presOf" srcId="{70AD7254-77F5-4EBC-8FE7-2EC90D322720}" destId="{3DE1DD70-782A-467B-82AA-61EE713E2CD5}" srcOrd="0" destOrd="0" presId="urn:microsoft.com/office/officeart/2005/8/layout/radial5"/>
    <dgm:cxn modelId="{13EA5860-964D-4C97-A2CE-62C124749E0B}" type="presOf" srcId="{A4EFD927-A00F-4B9B-8955-B8E1DC4184EA}" destId="{F162A377-61A3-4BBD-B2CF-2EFC7073B30F}" srcOrd="0" destOrd="0" presId="urn:microsoft.com/office/officeart/2005/8/layout/radial5"/>
    <dgm:cxn modelId="{4FFF2144-206A-46F8-9876-F36F159D234F}" srcId="{E62D686E-04FC-475E-87FC-99B99FAEE5A6}" destId="{EA3624F3-B743-47BC-9BA1-3B1F12EED401}" srcOrd="4" destOrd="0" parTransId="{A4EFD927-A00F-4B9B-8955-B8E1DC4184EA}" sibTransId="{1C7CB0F1-9A45-43AB-A664-389FE8AE7F26}"/>
    <dgm:cxn modelId="{173CE977-41DA-4FD0-870A-BACFADA04650}" srcId="{E62D686E-04FC-475E-87FC-99B99FAEE5A6}" destId="{198644E6-DD53-4CD3-B013-37186F0E8883}" srcOrd="0" destOrd="0" parTransId="{3618B6AB-D00F-4AD5-A52F-5777FD701CF1}" sibTransId="{9F71711A-D142-4974-B08C-6D5B8202D129}"/>
    <dgm:cxn modelId="{96AA6B7F-08A5-4EBB-8537-2FCB7FAC1A54}" type="presOf" srcId="{BDEE0641-2165-4E10-B596-69CFE2C61B20}" destId="{1F58288A-7151-4211-A13A-C07456C30A40}" srcOrd="1" destOrd="0" presId="urn:microsoft.com/office/officeart/2005/8/layout/radial5"/>
    <dgm:cxn modelId="{9B471793-797A-43B3-B7F5-799CD6A9C580}" type="presOf" srcId="{D80ED086-B5B1-4E2F-B5E5-5CDCD6D36B62}" destId="{7DCB0C95-AE06-4C7F-8FB9-C6189394CA73}" srcOrd="1" destOrd="0" presId="urn:microsoft.com/office/officeart/2005/8/layout/radial5"/>
    <dgm:cxn modelId="{8854CDA1-7327-48BC-B29D-181612B9DA03}" srcId="{E62D686E-04FC-475E-87FC-99B99FAEE5A6}" destId="{43A6A4DE-5A6B-436D-BAC0-127C6B69C6CC}" srcOrd="2" destOrd="0" parTransId="{D80ED086-B5B1-4E2F-B5E5-5CDCD6D36B62}" sibTransId="{CC7FB5E7-C795-4385-8D91-A6249347BE69}"/>
    <dgm:cxn modelId="{A5F7FDA2-B082-4D68-9663-1EF5C85EE60D}" type="presOf" srcId="{43A6A4DE-5A6B-436D-BAC0-127C6B69C6CC}" destId="{FF4DCD1D-2526-480D-9AE0-CFC575D6EB81}" srcOrd="0" destOrd="0" presId="urn:microsoft.com/office/officeart/2005/8/layout/radial5"/>
    <dgm:cxn modelId="{962C00AC-D855-4A2F-9F35-703856A3E0C9}" type="presOf" srcId="{E62D686E-04FC-475E-87FC-99B99FAEE5A6}" destId="{56D1ABBA-3B92-4642-BF29-649F5076510E}" srcOrd="0" destOrd="0" presId="urn:microsoft.com/office/officeart/2005/8/layout/radial5"/>
    <dgm:cxn modelId="{69FE85AF-E924-495F-88D0-DECBD358F1F1}" type="presOf" srcId="{3618B6AB-D00F-4AD5-A52F-5777FD701CF1}" destId="{4A0F985F-8F9D-4097-B2F2-B2C1291F05DD}" srcOrd="1" destOrd="0" presId="urn:microsoft.com/office/officeart/2005/8/layout/radial5"/>
    <dgm:cxn modelId="{17F8A1B7-3D09-4073-ABA2-6C694322822A}" type="presOf" srcId="{A4EFD927-A00F-4B9B-8955-B8E1DC4184EA}" destId="{B52E078B-AA88-42B3-BFFC-554D83888FA4}" srcOrd="1" destOrd="0" presId="urn:microsoft.com/office/officeart/2005/8/layout/radial5"/>
    <dgm:cxn modelId="{F1C4AFBA-7D84-4B66-BBBB-5D1FFA0D3BBD}" srcId="{E62D686E-04FC-475E-87FC-99B99FAEE5A6}" destId="{29B2F652-58CB-452D-BF9E-8A9AC2F13E15}" srcOrd="3" destOrd="0" parTransId="{F8C087B9-DD0B-434F-91DF-2FC1D2BF55F2}" sibTransId="{5FAD1246-DEB8-4782-9B02-A5C407E19DB7}"/>
    <dgm:cxn modelId="{D0608AC5-E74C-4CE8-9A36-2693F2D094FC}" type="presOf" srcId="{198644E6-DD53-4CD3-B013-37186F0E8883}" destId="{FAC27D36-BFDD-42A9-B6FC-332199430780}" srcOrd="0" destOrd="0" presId="urn:microsoft.com/office/officeart/2005/8/layout/radial5"/>
    <dgm:cxn modelId="{D63F0DC8-BE8F-4E23-8368-CA84060662FA}" srcId="{E62D686E-04FC-475E-87FC-99B99FAEE5A6}" destId="{FA456EF1-832D-4A85-A8E9-23AC166D11D5}" srcOrd="5" destOrd="0" parTransId="{70AD7254-77F5-4EBC-8FE7-2EC90D322720}" sibTransId="{45476A10-715F-480B-85A6-4AA051529693}"/>
    <dgm:cxn modelId="{147333D0-B5FA-4D36-999D-24662058FCA4}" type="presOf" srcId="{29B2F652-58CB-452D-BF9E-8A9AC2F13E15}" destId="{583B1A0F-15FE-4C4B-A4E2-026316B64A7A}" srcOrd="0" destOrd="0" presId="urn:microsoft.com/office/officeart/2005/8/layout/radial5"/>
    <dgm:cxn modelId="{07C3EFEB-51DD-4ACA-85D7-7030C6E107BA}" srcId="{E62D686E-04FC-475E-87FC-99B99FAEE5A6}" destId="{BE0F0ED2-A8D6-4A34-BDF7-E70EDFB1AEAE}" srcOrd="6" destOrd="0" parTransId="{BDEE0641-2165-4E10-B596-69CFE2C61B20}" sibTransId="{5E63E3E5-5151-459F-B3DF-19747D2E20B0}"/>
    <dgm:cxn modelId="{287B0BF9-B191-4ED0-A5F5-BD508E0F09E0}" type="presOf" srcId="{D80ED086-B5B1-4E2F-B5E5-5CDCD6D36B62}" destId="{0D7065B1-B20B-4A94-96D2-43909162C449}" srcOrd="0" destOrd="0" presId="urn:microsoft.com/office/officeart/2005/8/layout/radial5"/>
    <dgm:cxn modelId="{90610AAE-487F-4A15-90BC-593BAEA560BB}" type="presParOf" srcId="{0A9D3AB6-8A1C-4552-A075-3035C517D074}" destId="{56D1ABBA-3B92-4642-BF29-649F5076510E}" srcOrd="0" destOrd="0" presId="urn:microsoft.com/office/officeart/2005/8/layout/radial5"/>
    <dgm:cxn modelId="{1F3F2DD2-E3E8-4934-8994-DB314FCD354C}" type="presParOf" srcId="{0A9D3AB6-8A1C-4552-A075-3035C517D074}" destId="{DA23B144-5AD7-454D-A3A1-95A19F28F9BB}" srcOrd="1" destOrd="0" presId="urn:microsoft.com/office/officeart/2005/8/layout/radial5"/>
    <dgm:cxn modelId="{088DBC01-DB5C-43E5-8C1A-1024B45C1DDA}" type="presParOf" srcId="{DA23B144-5AD7-454D-A3A1-95A19F28F9BB}" destId="{4A0F985F-8F9D-4097-B2F2-B2C1291F05DD}" srcOrd="0" destOrd="0" presId="urn:microsoft.com/office/officeart/2005/8/layout/radial5"/>
    <dgm:cxn modelId="{98A52B95-C64C-46B5-A8DA-C6EE5C71BEE0}" type="presParOf" srcId="{0A9D3AB6-8A1C-4552-A075-3035C517D074}" destId="{FAC27D36-BFDD-42A9-B6FC-332199430780}" srcOrd="2" destOrd="0" presId="urn:microsoft.com/office/officeart/2005/8/layout/radial5"/>
    <dgm:cxn modelId="{8002E0F2-3DEC-47B6-A160-84197BA5B049}" type="presParOf" srcId="{0A9D3AB6-8A1C-4552-A075-3035C517D074}" destId="{9FC814F1-C323-437D-BD7B-3BC053F0E708}" srcOrd="3" destOrd="0" presId="urn:microsoft.com/office/officeart/2005/8/layout/radial5"/>
    <dgm:cxn modelId="{9F519922-0E17-44AA-BBA7-BAB1FFD9584B}" type="presParOf" srcId="{9FC814F1-C323-437D-BD7B-3BC053F0E708}" destId="{16622CDC-FE7B-4366-B1D6-F06E515EA3F6}" srcOrd="0" destOrd="0" presId="urn:microsoft.com/office/officeart/2005/8/layout/radial5"/>
    <dgm:cxn modelId="{10FD8E57-2B6A-4B87-85B6-83F0A2D81D47}" type="presParOf" srcId="{0A9D3AB6-8A1C-4552-A075-3035C517D074}" destId="{BD0580C9-F371-496F-B29C-474AC43A8191}" srcOrd="4" destOrd="0" presId="urn:microsoft.com/office/officeart/2005/8/layout/radial5"/>
    <dgm:cxn modelId="{1C2176A1-B9E8-407B-8D9E-0DA4C21EC01C}" type="presParOf" srcId="{0A9D3AB6-8A1C-4552-A075-3035C517D074}" destId="{0D7065B1-B20B-4A94-96D2-43909162C449}" srcOrd="5" destOrd="0" presId="urn:microsoft.com/office/officeart/2005/8/layout/radial5"/>
    <dgm:cxn modelId="{28E599CD-3FCF-4DE3-85F0-BD2FA9AF48D6}" type="presParOf" srcId="{0D7065B1-B20B-4A94-96D2-43909162C449}" destId="{7DCB0C95-AE06-4C7F-8FB9-C6189394CA73}" srcOrd="0" destOrd="0" presId="urn:microsoft.com/office/officeart/2005/8/layout/radial5"/>
    <dgm:cxn modelId="{222D1E3C-F3BF-4A72-91B1-8EF9B1E74E90}" type="presParOf" srcId="{0A9D3AB6-8A1C-4552-A075-3035C517D074}" destId="{FF4DCD1D-2526-480D-9AE0-CFC575D6EB81}" srcOrd="6" destOrd="0" presId="urn:microsoft.com/office/officeart/2005/8/layout/radial5"/>
    <dgm:cxn modelId="{2C72FB0F-94DF-4C9E-8BF7-8821D35345CD}" type="presParOf" srcId="{0A9D3AB6-8A1C-4552-A075-3035C517D074}" destId="{2A32DF86-F58F-41BE-BF41-11F67270B271}" srcOrd="7" destOrd="0" presId="urn:microsoft.com/office/officeart/2005/8/layout/radial5"/>
    <dgm:cxn modelId="{2203B1E9-5AAC-493A-9E15-157084DD4C59}" type="presParOf" srcId="{2A32DF86-F58F-41BE-BF41-11F67270B271}" destId="{463B2A89-601D-4B1C-B0E3-52AD5F20DCDA}" srcOrd="0" destOrd="0" presId="urn:microsoft.com/office/officeart/2005/8/layout/radial5"/>
    <dgm:cxn modelId="{80529D23-D4A2-44A9-97D4-F91AFD11A4D6}" type="presParOf" srcId="{0A9D3AB6-8A1C-4552-A075-3035C517D074}" destId="{583B1A0F-15FE-4C4B-A4E2-026316B64A7A}" srcOrd="8" destOrd="0" presId="urn:microsoft.com/office/officeart/2005/8/layout/radial5"/>
    <dgm:cxn modelId="{0A74A856-016A-48BE-8482-F4389C267FFC}" type="presParOf" srcId="{0A9D3AB6-8A1C-4552-A075-3035C517D074}" destId="{F162A377-61A3-4BBD-B2CF-2EFC7073B30F}" srcOrd="9" destOrd="0" presId="urn:microsoft.com/office/officeart/2005/8/layout/radial5"/>
    <dgm:cxn modelId="{8A67DBB2-AF23-43B0-9FCD-84E89E8C61FF}" type="presParOf" srcId="{F162A377-61A3-4BBD-B2CF-2EFC7073B30F}" destId="{B52E078B-AA88-42B3-BFFC-554D83888FA4}" srcOrd="0" destOrd="0" presId="urn:microsoft.com/office/officeart/2005/8/layout/radial5"/>
    <dgm:cxn modelId="{94512DDC-EC8E-44FC-998D-9A7389F44107}" type="presParOf" srcId="{0A9D3AB6-8A1C-4552-A075-3035C517D074}" destId="{FD36B09D-7C2D-4EC3-A81E-4082516A0DE7}" srcOrd="10" destOrd="0" presId="urn:microsoft.com/office/officeart/2005/8/layout/radial5"/>
    <dgm:cxn modelId="{45DC22A5-0151-4886-A766-BE5E0487CE5C}" type="presParOf" srcId="{0A9D3AB6-8A1C-4552-A075-3035C517D074}" destId="{3DE1DD70-782A-467B-82AA-61EE713E2CD5}" srcOrd="11" destOrd="0" presId="urn:microsoft.com/office/officeart/2005/8/layout/radial5"/>
    <dgm:cxn modelId="{D18748BC-1FD8-4876-B9C7-5854DCFA20F9}" type="presParOf" srcId="{3DE1DD70-782A-467B-82AA-61EE713E2CD5}" destId="{5CE6F289-1920-4040-A50B-C6C491066629}" srcOrd="0" destOrd="0" presId="urn:microsoft.com/office/officeart/2005/8/layout/radial5"/>
    <dgm:cxn modelId="{D4612B68-CF37-4051-9A2F-EB931E942582}" type="presParOf" srcId="{0A9D3AB6-8A1C-4552-A075-3035C517D074}" destId="{D857C30E-37BE-4054-ABCE-8C99505FA22B}" srcOrd="12" destOrd="0" presId="urn:microsoft.com/office/officeart/2005/8/layout/radial5"/>
    <dgm:cxn modelId="{AB41542A-3282-4F20-A5AE-228D1189F958}" type="presParOf" srcId="{0A9D3AB6-8A1C-4552-A075-3035C517D074}" destId="{E480E374-EE38-4B41-BEAA-6C3625F4C0D5}" srcOrd="13" destOrd="0" presId="urn:microsoft.com/office/officeart/2005/8/layout/radial5"/>
    <dgm:cxn modelId="{1172CE76-6DA1-4779-9E46-AA5917B7B79E}" type="presParOf" srcId="{E480E374-EE38-4B41-BEAA-6C3625F4C0D5}" destId="{1F58288A-7151-4211-A13A-C07456C30A40}" srcOrd="0" destOrd="0" presId="urn:microsoft.com/office/officeart/2005/8/layout/radial5"/>
    <dgm:cxn modelId="{B838AF91-7BFD-43D7-A447-4D7C381938F6}" type="presParOf" srcId="{0A9D3AB6-8A1C-4552-A075-3035C517D074}" destId="{C365FA24-47E2-4626-A9DA-61F1554E2EA4}"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0561D-444A-48C1-9E3F-6E54470EC7A7}"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434436F9-1D43-4330-A16C-F0BF0B641D9D}">
      <dgm:prSet phldrT="[Text]"/>
      <dgm:spPr/>
      <dgm:t>
        <a:bodyPr/>
        <a:lstStyle/>
        <a:p>
          <a:r>
            <a:rPr lang="en-IN" dirty="0"/>
            <a:t>Identify the database schema</a:t>
          </a:r>
          <a:endParaRPr lang="en-US" dirty="0"/>
        </a:p>
      </dgm:t>
    </dgm:pt>
    <dgm:pt modelId="{0DC49EEA-1030-4AA9-B76B-DBD7D37A5FC5}" type="parTrans" cxnId="{D7029F2F-6B37-4540-AB6A-1524AE1D2E11}">
      <dgm:prSet/>
      <dgm:spPr/>
      <dgm:t>
        <a:bodyPr/>
        <a:lstStyle/>
        <a:p>
          <a:endParaRPr lang="en-US"/>
        </a:p>
      </dgm:t>
    </dgm:pt>
    <dgm:pt modelId="{B957A9CF-9FF0-48EE-BC32-AA9F2DE90FA9}" type="sibTrans" cxnId="{D7029F2F-6B37-4540-AB6A-1524AE1D2E11}">
      <dgm:prSet/>
      <dgm:spPr/>
      <dgm:t>
        <a:bodyPr/>
        <a:lstStyle/>
        <a:p>
          <a:endParaRPr lang="en-US"/>
        </a:p>
      </dgm:t>
    </dgm:pt>
    <dgm:pt modelId="{EF3C7283-9F5C-463F-B866-58F58E53EDC9}">
      <dgm:prSet phldrT="[Text]" phldr="1"/>
      <dgm:spPr/>
      <dgm:t>
        <a:bodyPr/>
        <a:lstStyle/>
        <a:p>
          <a:endParaRPr lang="en-US" dirty="0"/>
        </a:p>
      </dgm:t>
    </dgm:pt>
    <dgm:pt modelId="{C7827E7C-F7F1-4D14-A38E-9A3450E97E1A}" type="parTrans" cxnId="{B329CC1D-0259-4737-B2B0-1E59AB976081}">
      <dgm:prSet/>
      <dgm:spPr/>
      <dgm:t>
        <a:bodyPr/>
        <a:lstStyle/>
        <a:p>
          <a:endParaRPr lang="en-US"/>
        </a:p>
      </dgm:t>
    </dgm:pt>
    <dgm:pt modelId="{B5636712-E5EF-4BBB-A012-E1AF341F45C7}" type="sibTrans" cxnId="{B329CC1D-0259-4737-B2B0-1E59AB976081}">
      <dgm:prSet/>
      <dgm:spPr/>
      <dgm:t>
        <a:bodyPr/>
        <a:lstStyle/>
        <a:p>
          <a:endParaRPr lang="en-US"/>
        </a:p>
      </dgm:t>
    </dgm:pt>
    <dgm:pt modelId="{AC9C8578-9FEE-403A-8E35-56928BB1B913}">
      <dgm:prSet phldrT="[Text]"/>
      <dgm:spPr/>
      <dgm:t>
        <a:bodyPr/>
        <a:lstStyle/>
        <a:p>
          <a:r>
            <a:rPr lang="en-IN" dirty="0"/>
            <a:t>Data Cleaning in MySQL Workbench</a:t>
          </a:r>
        </a:p>
      </dgm:t>
    </dgm:pt>
    <dgm:pt modelId="{DFFCF4A5-8D67-4EC1-AD3B-83787B173265}" type="parTrans" cxnId="{36261EE8-2098-493B-A006-78F45A60E136}">
      <dgm:prSet/>
      <dgm:spPr/>
      <dgm:t>
        <a:bodyPr/>
        <a:lstStyle/>
        <a:p>
          <a:endParaRPr lang="en-US"/>
        </a:p>
      </dgm:t>
    </dgm:pt>
    <dgm:pt modelId="{80264913-5F4D-4153-8657-9B185875FC51}" type="sibTrans" cxnId="{36261EE8-2098-493B-A006-78F45A60E136}">
      <dgm:prSet/>
      <dgm:spPr/>
      <dgm:t>
        <a:bodyPr/>
        <a:lstStyle/>
        <a:p>
          <a:endParaRPr lang="en-US"/>
        </a:p>
      </dgm:t>
    </dgm:pt>
    <dgm:pt modelId="{1CF00717-5061-4F2D-8467-1768A97DD9B1}">
      <dgm:prSet phldrT="[Text]"/>
      <dgm:spPr/>
      <dgm:t>
        <a:bodyPr/>
        <a:lstStyle/>
        <a:p>
          <a:r>
            <a:rPr lang="en-IN" dirty="0"/>
            <a:t>Identified metrics to find high engagement users</a:t>
          </a:r>
        </a:p>
      </dgm:t>
    </dgm:pt>
    <dgm:pt modelId="{746B285A-981A-48BA-88C8-C9E9935286D6}" type="parTrans" cxnId="{3FBD6D5D-8921-4FC0-8DB1-B1DD4C07331D}">
      <dgm:prSet/>
      <dgm:spPr/>
      <dgm:t>
        <a:bodyPr/>
        <a:lstStyle/>
        <a:p>
          <a:endParaRPr lang="en-US"/>
        </a:p>
      </dgm:t>
    </dgm:pt>
    <dgm:pt modelId="{B6DD5528-22E8-4D26-A338-A49DC2AD6C24}" type="sibTrans" cxnId="{3FBD6D5D-8921-4FC0-8DB1-B1DD4C07331D}">
      <dgm:prSet/>
      <dgm:spPr/>
      <dgm:t>
        <a:bodyPr/>
        <a:lstStyle/>
        <a:p>
          <a:endParaRPr lang="en-US"/>
        </a:p>
      </dgm:t>
    </dgm:pt>
    <dgm:pt modelId="{2FF8AA88-CAFF-411F-A69E-559512CB38CD}">
      <dgm:prSet phldrT="[Text]"/>
      <dgm:spPr/>
      <dgm:t>
        <a:bodyPr/>
        <a:lstStyle/>
        <a:p>
          <a:r>
            <a:rPr lang="en-IN" dirty="0"/>
            <a:t>Ran queries sing CTEs and other SQL concepts to fetch relevant data</a:t>
          </a:r>
        </a:p>
      </dgm:t>
    </dgm:pt>
    <dgm:pt modelId="{B73A32CA-2DFD-4235-B114-320B687475C0}" type="parTrans" cxnId="{5BC456D5-E565-4B24-9E9B-C81A772804CA}">
      <dgm:prSet/>
      <dgm:spPr/>
      <dgm:t>
        <a:bodyPr/>
        <a:lstStyle/>
        <a:p>
          <a:endParaRPr lang="en-US"/>
        </a:p>
      </dgm:t>
    </dgm:pt>
    <dgm:pt modelId="{419044D9-9394-4B4A-96EB-24ED2C9C3A79}" type="sibTrans" cxnId="{5BC456D5-E565-4B24-9E9B-C81A772804CA}">
      <dgm:prSet/>
      <dgm:spPr/>
      <dgm:t>
        <a:bodyPr/>
        <a:lstStyle/>
        <a:p>
          <a:endParaRPr lang="en-US"/>
        </a:p>
      </dgm:t>
    </dgm:pt>
    <dgm:pt modelId="{7C7EEA5E-4360-4AA9-82CC-6A371F7ADF12}">
      <dgm:prSet phldrT="[Text]"/>
      <dgm:spPr/>
      <dgm:t>
        <a:bodyPr/>
        <a:lstStyle/>
        <a:p>
          <a:r>
            <a:rPr lang="en-IN" dirty="0"/>
            <a:t>Generated insights using SQL queries</a:t>
          </a:r>
        </a:p>
      </dgm:t>
    </dgm:pt>
    <dgm:pt modelId="{CFB2E878-4D74-47FA-8188-A38482BE75AE}" type="parTrans" cxnId="{F61465F4-5667-40C4-944A-DCB7C031625A}">
      <dgm:prSet/>
      <dgm:spPr/>
      <dgm:t>
        <a:bodyPr/>
        <a:lstStyle/>
        <a:p>
          <a:endParaRPr lang="en-US"/>
        </a:p>
      </dgm:t>
    </dgm:pt>
    <dgm:pt modelId="{02F03786-EE70-47C8-9396-F7E6FC74C383}" type="sibTrans" cxnId="{F61465F4-5667-40C4-944A-DCB7C031625A}">
      <dgm:prSet/>
      <dgm:spPr/>
      <dgm:t>
        <a:bodyPr/>
        <a:lstStyle/>
        <a:p>
          <a:endParaRPr lang="en-US"/>
        </a:p>
      </dgm:t>
    </dgm:pt>
    <dgm:pt modelId="{6425AA1C-770A-4699-ADA8-7ABBDB784BBA}">
      <dgm:prSet phldrT="[Text]"/>
      <dgm:spPr/>
      <dgm:t>
        <a:bodyPr/>
        <a:lstStyle/>
        <a:p>
          <a:r>
            <a:rPr lang="en-IN" dirty="0"/>
            <a:t>Made recommendations to optimize Instagram marketing</a:t>
          </a:r>
        </a:p>
      </dgm:t>
    </dgm:pt>
    <dgm:pt modelId="{E36C79C4-A860-4846-957D-9B741C02B141}" type="parTrans" cxnId="{A59AD46E-BEF1-4EB8-924B-AF8C21D4E935}">
      <dgm:prSet/>
      <dgm:spPr/>
      <dgm:t>
        <a:bodyPr/>
        <a:lstStyle/>
        <a:p>
          <a:endParaRPr lang="en-US"/>
        </a:p>
      </dgm:t>
    </dgm:pt>
    <dgm:pt modelId="{0ABFCE41-48E1-42EC-9C1A-D0EC6199FD6B}" type="sibTrans" cxnId="{A59AD46E-BEF1-4EB8-924B-AF8C21D4E935}">
      <dgm:prSet/>
      <dgm:spPr/>
      <dgm:t>
        <a:bodyPr/>
        <a:lstStyle/>
        <a:p>
          <a:endParaRPr lang="en-US"/>
        </a:p>
      </dgm:t>
    </dgm:pt>
    <dgm:pt modelId="{D1FE0CDB-F0B1-4DB1-869F-22E38BA9FA32}" type="pres">
      <dgm:prSet presAssocID="{F310561D-444A-48C1-9E3F-6E54470EC7A7}" presName="rootnode" presStyleCnt="0">
        <dgm:presLayoutVars>
          <dgm:chMax/>
          <dgm:chPref/>
          <dgm:dir/>
          <dgm:animLvl val="lvl"/>
        </dgm:presLayoutVars>
      </dgm:prSet>
      <dgm:spPr/>
    </dgm:pt>
    <dgm:pt modelId="{E11889A3-7A7E-472F-95FA-54B53E5A027C}" type="pres">
      <dgm:prSet presAssocID="{434436F9-1D43-4330-A16C-F0BF0B641D9D}" presName="composite" presStyleCnt="0"/>
      <dgm:spPr/>
    </dgm:pt>
    <dgm:pt modelId="{F35FA5E0-911C-4515-A260-0BAC2B1A3B3F}" type="pres">
      <dgm:prSet presAssocID="{434436F9-1D43-4330-A16C-F0BF0B641D9D}" presName="bentUpArrow1" presStyleLbl="alignImgPlace1" presStyleIdx="0" presStyleCnt="5"/>
      <dgm:spPr/>
    </dgm:pt>
    <dgm:pt modelId="{44E3A69B-2631-42C3-AC86-502C1A04FDCF}" type="pres">
      <dgm:prSet presAssocID="{434436F9-1D43-4330-A16C-F0BF0B641D9D}" presName="ParentText" presStyleLbl="node1" presStyleIdx="0" presStyleCnt="6" custScaleX="206543">
        <dgm:presLayoutVars>
          <dgm:chMax val="1"/>
          <dgm:chPref val="1"/>
          <dgm:bulletEnabled val="1"/>
        </dgm:presLayoutVars>
      </dgm:prSet>
      <dgm:spPr/>
    </dgm:pt>
    <dgm:pt modelId="{61D6053E-DCC8-42D4-891F-EB02AE84D0FD}" type="pres">
      <dgm:prSet presAssocID="{434436F9-1D43-4330-A16C-F0BF0B641D9D}" presName="ChildText" presStyleLbl="revTx" presStyleIdx="0" presStyleCnt="6">
        <dgm:presLayoutVars>
          <dgm:chMax val="0"/>
          <dgm:chPref val="0"/>
          <dgm:bulletEnabled val="1"/>
        </dgm:presLayoutVars>
      </dgm:prSet>
      <dgm:spPr/>
    </dgm:pt>
    <dgm:pt modelId="{01BE43DD-BF80-491B-8B12-ABEA8AA36925}" type="pres">
      <dgm:prSet presAssocID="{B957A9CF-9FF0-48EE-BC32-AA9F2DE90FA9}" presName="sibTrans" presStyleCnt="0"/>
      <dgm:spPr/>
    </dgm:pt>
    <dgm:pt modelId="{AB8CFA04-9536-450C-A124-E4676B2163F4}" type="pres">
      <dgm:prSet presAssocID="{AC9C8578-9FEE-403A-8E35-56928BB1B913}" presName="composite" presStyleCnt="0"/>
      <dgm:spPr/>
    </dgm:pt>
    <dgm:pt modelId="{C428E2F5-ADBB-4C70-9A50-E21C2B688702}" type="pres">
      <dgm:prSet presAssocID="{AC9C8578-9FEE-403A-8E35-56928BB1B913}" presName="bentUpArrow1" presStyleLbl="alignImgPlace1" presStyleIdx="1" presStyleCnt="5"/>
      <dgm:spPr/>
    </dgm:pt>
    <dgm:pt modelId="{9F680341-5093-4A1E-B8F8-C051289DD3C3}" type="pres">
      <dgm:prSet presAssocID="{AC9C8578-9FEE-403A-8E35-56928BB1B913}" presName="ParentText" presStyleLbl="node1" presStyleIdx="1" presStyleCnt="6" custScaleX="251503">
        <dgm:presLayoutVars>
          <dgm:chMax val="1"/>
          <dgm:chPref val="1"/>
          <dgm:bulletEnabled val="1"/>
        </dgm:presLayoutVars>
      </dgm:prSet>
      <dgm:spPr/>
    </dgm:pt>
    <dgm:pt modelId="{CD0319E0-7F31-48F2-985F-B5EDF0638411}" type="pres">
      <dgm:prSet presAssocID="{AC9C8578-9FEE-403A-8E35-56928BB1B913}" presName="ChildText" presStyleLbl="revTx" presStyleIdx="1" presStyleCnt="6">
        <dgm:presLayoutVars>
          <dgm:chMax val="0"/>
          <dgm:chPref val="0"/>
          <dgm:bulletEnabled val="1"/>
        </dgm:presLayoutVars>
      </dgm:prSet>
      <dgm:spPr/>
    </dgm:pt>
    <dgm:pt modelId="{502A0BE6-2ED8-4B62-B878-6A9DBE567B21}" type="pres">
      <dgm:prSet presAssocID="{80264913-5F4D-4153-8657-9B185875FC51}" presName="sibTrans" presStyleCnt="0"/>
      <dgm:spPr/>
    </dgm:pt>
    <dgm:pt modelId="{1E3830C2-BF9D-4C22-8214-E8924705F5B1}" type="pres">
      <dgm:prSet presAssocID="{1CF00717-5061-4F2D-8467-1768A97DD9B1}" presName="composite" presStyleCnt="0"/>
      <dgm:spPr/>
    </dgm:pt>
    <dgm:pt modelId="{E61EC172-F669-4F28-A169-1CF8A56E5BF1}" type="pres">
      <dgm:prSet presAssocID="{1CF00717-5061-4F2D-8467-1768A97DD9B1}" presName="bentUpArrow1" presStyleLbl="alignImgPlace1" presStyleIdx="2" presStyleCnt="5"/>
      <dgm:spPr/>
    </dgm:pt>
    <dgm:pt modelId="{73322C37-F079-4143-B1C1-68B25DF033AF}" type="pres">
      <dgm:prSet presAssocID="{1CF00717-5061-4F2D-8467-1768A97DD9B1}" presName="ParentText" presStyleLbl="node1" presStyleIdx="2" presStyleCnt="6" custScaleX="262668">
        <dgm:presLayoutVars>
          <dgm:chMax val="1"/>
          <dgm:chPref val="1"/>
          <dgm:bulletEnabled val="1"/>
        </dgm:presLayoutVars>
      </dgm:prSet>
      <dgm:spPr/>
    </dgm:pt>
    <dgm:pt modelId="{C0F7CB7E-F929-4C7F-9C30-418F12EA9599}" type="pres">
      <dgm:prSet presAssocID="{1CF00717-5061-4F2D-8467-1768A97DD9B1}" presName="ChildText" presStyleLbl="revTx" presStyleIdx="2" presStyleCnt="6">
        <dgm:presLayoutVars>
          <dgm:chMax val="0"/>
          <dgm:chPref val="0"/>
          <dgm:bulletEnabled val="1"/>
        </dgm:presLayoutVars>
      </dgm:prSet>
      <dgm:spPr/>
    </dgm:pt>
    <dgm:pt modelId="{027C77BF-DB31-447C-9DF7-3DB012E9712A}" type="pres">
      <dgm:prSet presAssocID="{B6DD5528-22E8-4D26-A338-A49DC2AD6C24}" presName="sibTrans" presStyleCnt="0"/>
      <dgm:spPr/>
    </dgm:pt>
    <dgm:pt modelId="{413459A0-3A79-4700-B8CC-536F5D6C89FD}" type="pres">
      <dgm:prSet presAssocID="{2FF8AA88-CAFF-411F-A69E-559512CB38CD}" presName="composite" presStyleCnt="0"/>
      <dgm:spPr/>
    </dgm:pt>
    <dgm:pt modelId="{64D1B025-FCEC-4C1C-85C3-0F49A6E447D6}" type="pres">
      <dgm:prSet presAssocID="{2FF8AA88-CAFF-411F-A69E-559512CB38CD}" presName="bentUpArrow1" presStyleLbl="alignImgPlace1" presStyleIdx="3" presStyleCnt="5"/>
      <dgm:spPr/>
    </dgm:pt>
    <dgm:pt modelId="{90ED4E27-84CE-487F-877B-7D7B66C6D26C}" type="pres">
      <dgm:prSet presAssocID="{2FF8AA88-CAFF-411F-A69E-559512CB38CD}" presName="ParentText" presStyleLbl="node1" presStyleIdx="3" presStyleCnt="6" custScaleX="261220">
        <dgm:presLayoutVars>
          <dgm:chMax val="1"/>
          <dgm:chPref val="1"/>
          <dgm:bulletEnabled val="1"/>
        </dgm:presLayoutVars>
      </dgm:prSet>
      <dgm:spPr/>
    </dgm:pt>
    <dgm:pt modelId="{64D9D318-C573-46EB-B385-722F4DEE2F0D}" type="pres">
      <dgm:prSet presAssocID="{2FF8AA88-CAFF-411F-A69E-559512CB38CD}" presName="ChildText" presStyleLbl="revTx" presStyleIdx="3" presStyleCnt="6">
        <dgm:presLayoutVars>
          <dgm:chMax val="0"/>
          <dgm:chPref val="0"/>
          <dgm:bulletEnabled val="1"/>
        </dgm:presLayoutVars>
      </dgm:prSet>
      <dgm:spPr/>
    </dgm:pt>
    <dgm:pt modelId="{F03EEB7A-7B01-445F-A0B5-576077D1192A}" type="pres">
      <dgm:prSet presAssocID="{419044D9-9394-4B4A-96EB-24ED2C9C3A79}" presName="sibTrans" presStyleCnt="0"/>
      <dgm:spPr/>
    </dgm:pt>
    <dgm:pt modelId="{55D98746-4385-4973-92F8-B7D0D01ACE9D}" type="pres">
      <dgm:prSet presAssocID="{7C7EEA5E-4360-4AA9-82CC-6A371F7ADF12}" presName="composite" presStyleCnt="0"/>
      <dgm:spPr/>
    </dgm:pt>
    <dgm:pt modelId="{3802CD3B-8CB0-4244-A342-DCB02E73839E}" type="pres">
      <dgm:prSet presAssocID="{7C7EEA5E-4360-4AA9-82CC-6A371F7ADF12}" presName="bentUpArrow1" presStyleLbl="alignImgPlace1" presStyleIdx="4" presStyleCnt="5"/>
      <dgm:spPr/>
    </dgm:pt>
    <dgm:pt modelId="{CAB2A05A-DDD6-460F-998C-E2540C9AB713}" type="pres">
      <dgm:prSet presAssocID="{7C7EEA5E-4360-4AA9-82CC-6A371F7ADF12}" presName="ParentText" presStyleLbl="node1" presStyleIdx="4" presStyleCnt="6" custScaleX="246325">
        <dgm:presLayoutVars>
          <dgm:chMax val="1"/>
          <dgm:chPref val="1"/>
          <dgm:bulletEnabled val="1"/>
        </dgm:presLayoutVars>
      </dgm:prSet>
      <dgm:spPr/>
    </dgm:pt>
    <dgm:pt modelId="{FC5EC206-B873-488B-A984-36AFD3B34540}" type="pres">
      <dgm:prSet presAssocID="{7C7EEA5E-4360-4AA9-82CC-6A371F7ADF12}" presName="ChildText" presStyleLbl="revTx" presStyleIdx="4" presStyleCnt="6">
        <dgm:presLayoutVars>
          <dgm:chMax val="0"/>
          <dgm:chPref val="0"/>
          <dgm:bulletEnabled val="1"/>
        </dgm:presLayoutVars>
      </dgm:prSet>
      <dgm:spPr/>
    </dgm:pt>
    <dgm:pt modelId="{AAA4305D-F8BF-4A08-BCCE-D2D64130A977}" type="pres">
      <dgm:prSet presAssocID="{02F03786-EE70-47C8-9396-F7E6FC74C383}" presName="sibTrans" presStyleCnt="0"/>
      <dgm:spPr/>
    </dgm:pt>
    <dgm:pt modelId="{9C7CC5C6-7621-4890-85A1-D13DA7F7597A}" type="pres">
      <dgm:prSet presAssocID="{6425AA1C-770A-4699-ADA8-7ABBDB784BBA}" presName="composite" presStyleCnt="0"/>
      <dgm:spPr/>
    </dgm:pt>
    <dgm:pt modelId="{AD342E18-64D9-4D8F-9BB5-E14F225D3A8F}" type="pres">
      <dgm:prSet presAssocID="{6425AA1C-770A-4699-ADA8-7ABBDB784BBA}" presName="ParentText" presStyleLbl="node1" presStyleIdx="5" presStyleCnt="6" custScaleX="234840">
        <dgm:presLayoutVars>
          <dgm:chMax val="1"/>
          <dgm:chPref val="1"/>
          <dgm:bulletEnabled val="1"/>
        </dgm:presLayoutVars>
      </dgm:prSet>
      <dgm:spPr/>
    </dgm:pt>
    <dgm:pt modelId="{904CEF12-E917-456F-8012-AFEE2ECEB0A0}" type="pres">
      <dgm:prSet presAssocID="{6425AA1C-770A-4699-ADA8-7ABBDB784BBA}" presName="FinalChildText" presStyleLbl="revTx" presStyleIdx="5" presStyleCnt="6">
        <dgm:presLayoutVars>
          <dgm:chMax val="0"/>
          <dgm:chPref val="0"/>
          <dgm:bulletEnabled val="1"/>
        </dgm:presLayoutVars>
      </dgm:prSet>
      <dgm:spPr/>
    </dgm:pt>
  </dgm:ptLst>
  <dgm:cxnLst>
    <dgm:cxn modelId="{B329CC1D-0259-4737-B2B0-1E59AB976081}" srcId="{6425AA1C-770A-4699-ADA8-7ABBDB784BBA}" destId="{EF3C7283-9F5C-463F-B866-58F58E53EDC9}" srcOrd="0" destOrd="0" parTransId="{C7827E7C-F7F1-4D14-A38E-9A3450E97E1A}" sibTransId="{B5636712-E5EF-4BBB-A012-E1AF341F45C7}"/>
    <dgm:cxn modelId="{AAF7551E-7753-4A28-96C6-42EA64226E6B}" type="presOf" srcId="{EF3C7283-9F5C-463F-B866-58F58E53EDC9}" destId="{904CEF12-E917-456F-8012-AFEE2ECEB0A0}" srcOrd="0" destOrd="0" presId="urn:microsoft.com/office/officeart/2005/8/layout/StepDownProcess"/>
    <dgm:cxn modelId="{D7029F2F-6B37-4540-AB6A-1524AE1D2E11}" srcId="{F310561D-444A-48C1-9E3F-6E54470EC7A7}" destId="{434436F9-1D43-4330-A16C-F0BF0B641D9D}" srcOrd="0" destOrd="0" parTransId="{0DC49EEA-1030-4AA9-B76B-DBD7D37A5FC5}" sibTransId="{B957A9CF-9FF0-48EE-BC32-AA9F2DE90FA9}"/>
    <dgm:cxn modelId="{8C6D7C3E-ABE4-422A-88DC-AE5CE97D76D6}" type="presOf" srcId="{434436F9-1D43-4330-A16C-F0BF0B641D9D}" destId="{44E3A69B-2631-42C3-AC86-502C1A04FDCF}" srcOrd="0" destOrd="0" presId="urn:microsoft.com/office/officeart/2005/8/layout/StepDownProcess"/>
    <dgm:cxn modelId="{3FBD6D5D-8921-4FC0-8DB1-B1DD4C07331D}" srcId="{F310561D-444A-48C1-9E3F-6E54470EC7A7}" destId="{1CF00717-5061-4F2D-8467-1768A97DD9B1}" srcOrd="2" destOrd="0" parTransId="{746B285A-981A-48BA-88C8-C9E9935286D6}" sibTransId="{B6DD5528-22E8-4D26-A338-A49DC2AD6C24}"/>
    <dgm:cxn modelId="{D663A65E-13E2-455B-85F9-14260B9C7C51}" type="presOf" srcId="{AC9C8578-9FEE-403A-8E35-56928BB1B913}" destId="{9F680341-5093-4A1E-B8F8-C051289DD3C3}" srcOrd="0" destOrd="0" presId="urn:microsoft.com/office/officeart/2005/8/layout/StepDownProcess"/>
    <dgm:cxn modelId="{A59AD46E-BEF1-4EB8-924B-AF8C21D4E935}" srcId="{F310561D-444A-48C1-9E3F-6E54470EC7A7}" destId="{6425AA1C-770A-4699-ADA8-7ABBDB784BBA}" srcOrd="5" destOrd="0" parTransId="{E36C79C4-A860-4846-957D-9B741C02B141}" sibTransId="{0ABFCE41-48E1-42EC-9C1A-D0EC6199FD6B}"/>
    <dgm:cxn modelId="{6BEE0894-44E7-486C-A0CA-19BF7F54D189}" type="presOf" srcId="{2FF8AA88-CAFF-411F-A69E-559512CB38CD}" destId="{90ED4E27-84CE-487F-877B-7D7B66C6D26C}" srcOrd="0" destOrd="0" presId="urn:microsoft.com/office/officeart/2005/8/layout/StepDownProcess"/>
    <dgm:cxn modelId="{C92606A3-F568-444B-979A-F288ED1B4FA3}" type="presOf" srcId="{F310561D-444A-48C1-9E3F-6E54470EC7A7}" destId="{D1FE0CDB-F0B1-4DB1-869F-22E38BA9FA32}" srcOrd="0" destOrd="0" presId="urn:microsoft.com/office/officeart/2005/8/layout/StepDownProcess"/>
    <dgm:cxn modelId="{7282AEBA-1A5D-4431-B716-736380F6D635}" type="presOf" srcId="{6425AA1C-770A-4699-ADA8-7ABBDB784BBA}" destId="{AD342E18-64D9-4D8F-9BB5-E14F225D3A8F}" srcOrd="0" destOrd="0" presId="urn:microsoft.com/office/officeart/2005/8/layout/StepDownProcess"/>
    <dgm:cxn modelId="{5BC456D5-E565-4B24-9E9B-C81A772804CA}" srcId="{F310561D-444A-48C1-9E3F-6E54470EC7A7}" destId="{2FF8AA88-CAFF-411F-A69E-559512CB38CD}" srcOrd="3" destOrd="0" parTransId="{B73A32CA-2DFD-4235-B114-320B687475C0}" sibTransId="{419044D9-9394-4B4A-96EB-24ED2C9C3A79}"/>
    <dgm:cxn modelId="{9A3829E1-0BD0-4C98-B478-A3E74CD4C908}" type="presOf" srcId="{1CF00717-5061-4F2D-8467-1768A97DD9B1}" destId="{73322C37-F079-4143-B1C1-68B25DF033AF}" srcOrd="0" destOrd="0" presId="urn:microsoft.com/office/officeart/2005/8/layout/StepDownProcess"/>
    <dgm:cxn modelId="{CA9F7DE6-E974-4418-8A96-E3EE91D840EC}" type="presOf" srcId="{7C7EEA5E-4360-4AA9-82CC-6A371F7ADF12}" destId="{CAB2A05A-DDD6-460F-998C-E2540C9AB713}" srcOrd="0" destOrd="0" presId="urn:microsoft.com/office/officeart/2005/8/layout/StepDownProcess"/>
    <dgm:cxn modelId="{36261EE8-2098-493B-A006-78F45A60E136}" srcId="{F310561D-444A-48C1-9E3F-6E54470EC7A7}" destId="{AC9C8578-9FEE-403A-8E35-56928BB1B913}" srcOrd="1" destOrd="0" parTransId="{DFFCF4A5-8D67-4EC1-AD3B-83787B173265}" sibTransId="{80264913-5F4D-4153-8657-9B185875FC51}"/>
    <dgm:cxn modelId="{F61465F4-5667-40C4-944A-DCB7C031625A}" srcId="{F310561D-444A-48C1-9E3F-6E54470EC7A7}" destId="{7C7EEA5E-4360-4AA9-82CC-6A371F7ADF12}" srcOrd="4" destOrd="0" parTransId="{CFB2E878-4D74-47FA-8188-A38482BE75AE}" sibTransId="{02F03786-EE70-47C8-9396-F7E6FC74C383}"/>
    <dgm:cxn modelId="{AFDE2370-3406-4D81-8DA2-11564C76DFCB}" type="presParOf" srcId="{D1FE0CDB-F0B1-4DB1-869F-22E38BA9FA32}" destId="{E11889A3-7A7E-472F-95FA-54B53E5A027C}" srcOrd="0" destOrd="0" presId="urn:microsoft.com/office/officeart/2005/8/layout/StepDownProcess"/>
    <dgm:cxn modelId="{D7F45375-FFA9-4DE3-A869-E25DAD25ACDB}" type="presParOf" srcId="{E11889A3-7A7E-472F-95FA-54B53E5A027C}" destId="{F35FA5E0-911C-4515-A260-0BAC2B1A3B3F}" srcOrd="0" destOrd="0" presId="urn:microsoft.com/office/officeart/2005/8/layout/StepDownProcess"/>
    <dgm:cxn modelId="{DFB7251A-4388-41E7-BD69-133E63732218}" type="presParOf" srcId="{E11889A3-7A7E-472F-95FA-54B53E5A027C}" destId="{44E3A69B-2631-42C3-AC86-502C1A04FDCF}" srcOrd="1" destOrd="0" presId="urn:microsoft.com/office/officeart/2005/8/layout/StepDownProcess"/>
    <dgm:cxn modelId="{4849C543-0476-47A6-AF9D-E91C2A8AE5DC}" type="presParOf" srcId="{E11889A3-7A7E-472F-95FA-54B53E5A027C}" destId="{61D6053E-DCC8-42D4-891F-EB02AE84D0FD}" srcOrd="2" destOrd="0" presId="urn:microsoft.com/office/officeart/2005/8/layout/StepDownProcess"/>
    <dgm:cxn modelId="{32458E54-FB2E-4CEC-A770-25DEFE23B17B}" type="presParOf" srcId="{D1FE0CDB-F0B1-4DB1-869F-22E38BA9FA32}" destId="{01BE43DD-BF80-491B-8B12-ABEA8AA36925}" srcOrd="1" destOrd="0" presId="urn:microsoft.com/office/officeart/2005/8/layout/StepDownProcess"/>
    <dgm:cxn modelId="{B8A04379-EC02-4C93-97DD-09DF723AE3F2}" type="presParOf" srcId="{D1FE0CDB-F0B1-4DB1-869F-22E38BA9FA32}" destId="{AB8CFA04-9536-450C-A124-E4676B2163F4}" srcOrd="2" destOrd="0" presId="urn:microsoft.com/office/officeart/2005/8/layout/StepDownProcess"/>
    <dgm:cxn modelId="{5F30DD6D-7FA7-4955-9684-66F686C6EE72}" type="presParOf" srcId="{AB8CFA04-9536-450C-A124-E4676B2163F4}" destId="{C428E2F5-ADBB-4C70-9A50-E21C2B688702}" srcOrd="0" destOrd="0" presId="urn:microsoft.com/office/officeart/2005/8/layout/StepDownProcess"/>
    <dgm:cxn modelId="{33FC3DF1-D0FC-4858-8436-0015C6B1D487}" type="presParOf" srcId="{AB8CFA04-9536-450C-A124-E4676B2163F4}" destId="{9F680341-5093-4A1E-B8F8-C051289DD3C3}" srcOrd="1" destOrd="0" presId="urn:microsoft.com/office/officeart/2005/8/layout/StepDownProcess"/>
    <dgm:cxn modelId="{5FA3F5E1-965D-4C54-AAE1-453EBF2BA1FF}" type="presParOf" srcId="{AB8CFA04-9536-450C-A124-E4676B2163F4}" destId="{CD0319E0-7F31-48F2-985F-B5EDF0638411}" srcOrd="2" destOrd="0" presId="urn:microsoft.com/office/officeart/2005/8/layout/StepDownProcess"/>
    <dgm:cxn modelId="{95A7A67F-B5D9-416A-A871-F7D191C2C62E}" type="presParOf" srcId="{D1FE0CDB-F0B1-4DB1-869F-22E38BA9FA32}" destId="{502A0BE6-2ED8-4B62-B878-6A9DBE567B21}" srcOrd="3" destOrd="0" presId="urn:microsoft.com/office/officeart/2005/8/layout/StepDownProcess"/>
    <dgm:cxn modelId="{CF06056E-69CC-498E-91AC-9EF6E52DE6B7}" type="presParOf" srcId="{D1FE0CDB-F0B1-4DB1-869F-22E38BA9FA32}" destId="{1E3830C2-BF9D-4C22-8214-E8924705F5B1}" srcOrd="4" destOrd="0" presId="urn:microsoft.com/office/officeart/2005/8/layout/StepDownProcess"/>
    <dgm:cxn modelId="{16CB944F-1D52-407F-8649-80694D8D8AE4}" type="presParOf" srcId="{1E3830C2-BF9D-4C22-8214-E8924705F5B1}" destId="{E61EC172-F669-4F28-A169-1CF8A56E5BF1}" srcOrd="0" destOrd="0" presId="urn:microsoft.com/office/officeart/2005/8/layout/StepDownProcess"/>
    <dgm:cxn modelId="{7CD8C4C8-CCB2-4BF3-8F3C-43C028A13990}" type="presParOf" srcId="{1E3830C2-BF9D-4C22-8214-E8924705F5B1}" destId="{73322C37-F079-4143-B1C1-68B25DF033AF}" srcOrd="1" destOrd="0" presId="urn:microsoft.com/office/officeart/2005/8/layout/StepDownProcess"/>
    <dgm:cxn modelId="{011FCF87-299A-45F3-B4D1-02F3BBBF122D}" type="presParOf" srcId="{1E3830C2-BF9D-4C22-8214-E8924705F5B1}" destId="{C0F7CB7E-F929-4C7F-9C30-418F12EA9599}" srcOrd="2" destOrd="0" presId="urn:microsoft.com/office/officeart/2005/8/layout/StepDownProcess"/>
    <dgm:cxn modelId="{9E5A3F3F-5D03-4A08-BE22-06A42A9494E6}" type="presParOf" srcId="{D1FE0CDB-F0B1-4DB1-869F-22E38BA9FA32}" destId="{027C77BF-DB31-447C-9DF7-3DB012E9712A}" srcOrd="5" destOrd="0" presId="urn:microsoft.com/office/officeart/2005/8/layout/StepDownProcess"/>
    <dgm:cxn modelId="{993C76AC-A0F2-4663-A634-245B125908C9}" type="presParOf" srcId="{D1FE0CDB-F0B1-4DB1-869F-22E38BA9FA32}" destId="{413459A0-3A79-4700-B8CC-536F5D6C89FD}" srcOrd="6" destOrd="0" presId="urn:microsoft.com/office/officeart/2005/8/layout/StepDownProcess"/>
    <dgm:cxn modelId="{8F2D3162-6B0A-423E-A08D-FDF38261CE15}" type="presParOf" srcId="{413459A0-3A79-4700-B8CC-536F5D6C89FD}" destId="{64D1B025-FCEC-4C1C-85C3-0F49A6E447D6}" srcOrd="0" destOrd="0" presId="urn:microsoft.com/office/officeart/2005/8/layout/StepDownProcess"/>
    <dgm:cxn modelId="{CDD2902D-3481-46FC-9AA8-36844881B679}" type="presParOf" srcId="{413459A0-3A79-4700-B8CC-536F5D6C89FD}" destId="{90ED4E27-84CE-487F-877B-7D7B66C6D26C}" srcOrd="1" destOrd="0" presId="urn:microsoft.com/office/officeart/2005/8/layout/StepDownProcess"/>
    <dgm:cxn modelId="{D819744E-D3B1-44ED-AF27-5A864128B31F}" type="presParOf" srcId="{413459A0-3A79-4700-B8CC-536F5D6C89FD}" destId="{64D9D318-C573-46EB-B385-722F4DEE2F0D}" srcOrd="2" destOrd="0" presId="urn:microsoft.com/office/officeart/2005/8/layout/StepDownProcess"/>
    <dgm:cxn modelId="{2B0A9434-5486-4052-8BAC-9AF7C5417B87}" type="presParOf" srcId="{D1FE0CDB-F0B1-4DB1-869F-22E38BA9FA32}" destId="{F03EEB7A-7B01-445F-A0B5-576077D1192A}" srcOrd="7" destOrd="0" presId="urn:microsoft.com/office/officeart/2005/8/layout/StepDownProcess"/>
    <dgm:cxn modelId="{96E3460A-955F-4159-999D-92974CDB0FF4}" type="presParOf" srcId="{D1FE0CDB-F0B1-4DB1-869F-22E38BA9FA32}" destId="{55D98746-4385-4973-92F8-B7D0D01ACE9D}" srcOrd="8" destOrd="0" presId="urn:microsoft.com/office/officeart/2005/8/layout/StepDownProcess"/>
    <dgm:cxn modelId="{2C222AD6-4885-4B9C-B3A0-3C93B2E3BF83}" type="presParOf" srcId="{55D98746-4385-4973-92F8-B7D0D01ACE9D}" destId="{3802CD3B-8CB0-4244-A342-DCB02E73839E}" srcOrd="0" destOrd="0" presId="urn:microsoft.com/office/officeart/2005/8/layout/StepDownProcess"/>
    <dgm:cxn modelId="{38B4D49A-56C3-45A3-B7C3-64AADB0006D8}" type="presParOf" srcId="{55D98746-4385-4973-92F8-B7D0D01ACE9D}" destId="{CAB2A05A-DDD6-460F-998C-E2540C9AB713}" srcOrd="1" destOrd="0" presId="urn:microsoft.com/office/officeart/2005/8/layout/StepDownProcess"/>
    <dgm:cxn modelId="{042CE4EA-C6E6-4608-A1BC-1443A3CE7948}" type="presParOf" srcId="{55D98746-4385-4973-92F8-B7D0D01ACE9D}" destId="{FC5EC206-B873-488B-A984-36AFD3B34540}" srcOrd="2" destOrd="0" presId="urn:microsoft.com/office/officeart/2005/8/layout/StepDownProcess"/>
    <dgm:cxn modelId="{6002CBE8-1963-4C4C-A476-7E39020AE66A}" type="presParOf" srcId="{D1FE0CDB-F0B1-4DB1-869F-22E38BA9FA32}" destId="{AAA4305D-F8BF-4A08-BCCE-D2D64130A977}" srcOrd="9" destOrd="0" presId="urn:microsoft.com/office/officeart/2005/8/layout/StepDownProcess"/>
    <dgm:cxn modelId="{00FAB214-C3CB-4BB6-85D9-2688CAC886D8}" type="presParOf" srcId="{D1FE0CDB-F0B1-4DB1-869F-22E38BA9FA32}" destId="{9C7CC5C6-7621-4890-85A1-D13DA7F7597A}" srcOrd="10" destOrd="0" presId="urn:microsoft.com/office/officeart/2005/8/layout/StepDownProcess"/>
    <dgm:cxn modelId="{1BA36CA4-1791-4710-B39F-94A6A54173ED}" type="presParOf" srcId="{9C7CC5C6-7621-4890-85A1-D13DA7F7597A}" destId="{AD342E18-64D9-4D8F-9BB5-E14F225D3A8F}" srcOrd="0" destOrd="0" presId="urn:microsoft.com/office/officeart/2005/8/layout/StepDownProcess"/>
    <dgm:cxn modelId="{6E5C6524-3C33-4BF5-8471-777030BA6F60}" type="presParOf" srcId="{9C7CC5C6-7621-4890-85A1-D13DA7F7597A}" destId="{904CEF12-E917-456F-8012-AFEE2ECEB0A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B68C28-5A3B-46B7-BEA7-B009D6F0DDD2}"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CE92BB4A-6482-412F-BB08-89820E6CB4E6}">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Targeted Ads:</a:t>
          </a:r>
          <a:endParaRPr lang="en-US" dirty="0"/>
        </a:p>
      </dgm:t>
    </dgm:pt>
    <dgm:pt modelId="{59B55EAA-2832-475D-B872-860EF8388C3C}" type="parTrans" cxnId="{1FC67603-C144-4201-B0A4-A29EA08B325F}">
      <dgm:prSet/>
      <dgm:spPr/>
      <dgm:t>
        <a:bodyPr/>
        <a:lstStyle/>
        <a:p>
          <a:endParaRPr lang="en-US"/>
        </a:p>
      </dgm:t>
    </dgm:pt>
    <dgm:pt modelId="{4E952AF3-2039-4557-B77C-17B1ED26181B}" type="sibTrans" cxnId="{1FC67603-C144-4201-B0A4-A29EA08B325F}">
      <dgm:prSet/>
      <dgm:spPr/>
      <dgm:t>
        <a:bodyPr/>
        <a:lstStyle/>
        <a:p>
          <a:endParaRPr lang="en-US"/>
        </a:p>
      </dgm:t>
    </dgm:pt>
    <dgm:pt modelId="{72695801-852E-4F03-9167-F9DFDADA6BAA}">
      <dgm:prSet phldrT="[Text]"/>
      <dgm:spPr/>
      <dgm:t>
        <a:bodyPr/>
        <a:lstStyle/>
        <a:p>
          <a:pPr>
            <a:buNone/>
          </a:pPr>
          <a:r>
            <a:rPr lang="en-IN" dirty="0">
              <a:latin typeface="Times New Roman" panose="02020603050405020304" pitchFamily="18" charset="0"/>
              <a:cs typeface="Times New Roman" panose="02020603050405020304" pitchFamily="18" charset="0"/>
            </a:rPr>
            <a:t>Show ads that align with users’ </a:t>
          </a:r>
          <a:r>
            <a:rPr lang="en-IN" dirty="0" err="1">
              <a:latin typeface="Times New Roman" panose="02020603050405020304" pitchFamily="18" charset="0"/>
              <a:cs typeface="Times New Roman" panose="02020603050405020304" pitchFamily="18" charset="0"/>
            </a:rPr>
            <a:t>favorite</a:t>
          </a:r>
          <a:r>
            <a:rPr lang="en-IN" dirty="0">
              <a:latin typeface="Times New Roman" panose="02020603050405020304" pitchFamily="18" charset="0"/>
              <a:cs typeface="Times New Roman" panose="02020603050405020304" pitchFamily="18" charset="0"/>
            </a:rPr>
            <a:t> topics (e.g., food, fashion).</a:t>
          </a:r>
        </a:p>
      </dgm:t>
    </dgm:pt>
    <dgm:pt modelId="{513DFF27-1851-4DE0-B5C4-7BAFC2B55E18}" type="parTrans" cxnId="{8845187D-9B4E-4C78-8DAC-AA494705B5CB}">
      <dgm:prSet/>
      <dgm:spPr/>
      <dgm:t>
        <a:bodyPr/>
        <a:lstStyle/>
        <a:p>
          <a:endParaRPr lang="en-US"/>
        </a:p>
      </dgm:t>
    </dgm:pt>
    <dgm:pt modelId="{561EB731-0581-401A-97E2-FEAEBDF864B2}" type="sibTrans" cxnId="{8845187D-9B4E-4C78-8DAC-AA494705B5CB}">
      <dgm:prSet/>
      <dgm:spPr/>
      <dgm:t>
        <a:bodyPr/>
        <a:lstStyle/>
        <a:p>
          <a:endParaRPr lang="en-US"/>
        </a:p>
      </dgm:t>
    </dgm:pt>
    <dgm:pt modelId="{1D7244C9-40B2-4BB9-8FC4-976DC35E3CF1}">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Interest Groups:</a:t>
          </a:r>
          <a:endParaRPr lang="en-IN" dirty="0">
            <a:latin typeface="Times New Roman" panose="02020603050405020304" pitchFamily="18" charset="0"/>
            <a:cs typeface="Times New Roman" panose="02020603050405020304" pitchFamily="18" charset="0"/>
          </a:endParaRPr>
        </a:p>
      </dgm:t>
    </dgm:pt>
    <dgm:pt modelId="{86AF84A0-F3DF-4D93-A392-FD44FD3729AB}" type="parTrans" cxnId="{7C5177BC-40B2-43FE-9911-F7F415C1D0DA}">
      <dgm:prSet/>
      <dgm:spPr/>
      <dgm:t>
        <a:bodyPr/>
        <a:lstStyle/>
        <a:p>
          <a:endParaRPr lang="en-US"/>
        </a:p>
      </dgm:t>
    </dgm:pt>
    <dgm:pt modelId="{CC92C88A-8997-4D03-B5D8-10884070AF92}" type="sibTrans" cxnId="{7C5177BC-40B2-43FE-9911-F7F415C1D0DA}">
      <dgm:prSet/>
      <dgm:spPr/>
      <dgm:t>
        <a:bodyPr/>
        <a:lstStyle/>
        <a:p>
          <a:endParaRPr lang="en-US"/>
        </a:p>
      </dgm:t>
    </dgm:pt>
    <dgm:pt modelId="{CB42613B-071F-4F02-BF7C-8830C4927FA6}">
      <dgm:prSet phldrT="[Text]"/>
      <dgm:spPr/>
      <dgm:t>
        <a:bodyPr/>
        <a:lstStyle/>
        <a:p>
          <a:pPr>
            <a:buNone/>
          </a:pPr>
          <a:r>
            <a:rPr lang="en-IN" dirty="0">
              <a:latin typeface="Times New Roman" panose="02020603050405020304" pitchFamily="18" charset="0"/>
              <a:cs typeface="Times New Roman" panose="02020603050405020304" pitchFamily="18" charset="0"/>
            </a:rPr>
            <a:t>Group users by similar tags to deliver more relevant ads.</a:t>
          </a:r>
        </a:p>
      </dgm:t>
    </dgm:pt>
    <dgm:pt modelId="{53687DC4-02BB-401E-A837-85B966C6A304}" type="parTrans" cxnId="{FFFB6E6E-051D-4AC2-83F1-C1F20E1ABF27}">
      <dgm:prSet/>
      <dgm:spPr/>
      <dgm:t>
        <a:bodyPr/>
        <a:lstStyle/>
        <a:p>
          <a:endParaRPr lang="en-US"/>
        </a:p>
      </dgm:t>
    </dgm:pt>
    <dgm:pt modelId="{3DEC874B-C917-4771-9CF8-70396E8DCEAF}" type="sibTrans" cxnId="{FFFB6E6E-051D-4AC2-83F1-C1F20E1ABF27}">
      <dgm:prSet/>
      <dgm:spPr/>
      <dgm:t>
        <a:bodyPr/>
        <a:lstStyle/>
        <a:p>
          <a:endParaRPr lang="en-US"/>
        </a:p>
      </dgm:t>
    </dgm:pt>
    <dgm:pt modelId="{3C3A7B7F-D422-4653-BE60-58F2267FB6B0}">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Optimized Ads:</a:t>
          </a:r>
          <a:endParaRPr lang="en-IN" dirty="0">
            <a:latin typeface="Times New Roman" panose="02020603050405020304" pitchFamily="18" charset="0"/>
            <a:cs typeface="Times New Roman" panose="02020603050405020304" pitchFamily="18" charset="0"/>
          </a:endParaRPr>
        </a:p>
      </dgm:t>
    </dgm:pt>
    <dgm:pt modelId="{A80AAE67-E8D3-4AF4-A726-A75380F2AB02}" type="parTrans" cxnId="{98A4F6F2-0013-4E38-8C1C-6BB3955AA6D6}">
      <dgm:prSet/>
      <dgm:spPr/>
      <dgm:t>
        <a:bodyPr/>
        <a:lstStyle/>
        <a:p>
          <a:endParaRPr lang="en-US"/>
        </a:p>
      </dgm:t>
    </dgm:pt>
    <dgm:pt modelId="{CCEECFE6-4850-4A16-B5F4-2A0C0AED4FDF}" type="sibTrans" cxnId="{98A4F6F2-0013-4E38-8C1C-6BB3955AA6D6}">
      <dgm:prSet/>
      <dgm:spPr/>
      <dgm:t>
        <a:bodyPr/>
        <a:lstStyle/>
        <a:p>
          <a:endParaRPr lang="en-US"/>
        </a:p>
      </dgm:t>
    </dgm:pt>
    <dgm:pt modelId="{FE839CEE-3BB9-4CE5-8674-44804432C45B}">
      <dgm:prSet phldrT="[Text]"/>
      <dgm:spPr/>
      <dgm:t>
        <a:bodyPr/>
        <a:lstStyle/>
        <a:p>
          <a:pPr>
            <a:buNone/>
          </a:pPr>
          <a:r>
            <a:rPr lang="en-IN" dirty="0">
              <a:latin typeface="Times New Roman" panose="02020603050405020304" pitchFamily="18" charset="0"/>
              <a:cs typeface="Times New Roman" panose="02020603050405020304" pitchFamily="18" charset="0"/>
            </a:rPr>
            <a:t>Use popular tags in ad messaging to make ads more engaging.</a:t>
          </a:r>
        </a:p>
      </dgm:t>
    </dgm:pt>
    <dgm:pt modelId="{F7A66FAE-3C16-4022-829D-41E1206AC250}" type="parTrans" cxnId="{71C89F56-B13D-4C01-A024-5CF397B37038}">
      <dgm:prSet/>
      <dgm:spPr/>
      <dgm:t>
        <a:bodyPr/>
        <a:lstStyle/>
        <a:p>
          <a:endParaRPr lang="en-US"/>
        </a:p>
      </dgm:t>
    </dgm:pt>
    <dgm:pt modelId="{97E317EE-982F-4F39-BB63-7E21B5A6DD72}" type="sibTrans" cxnId="{71C89F56-B13D-4C01-A024-5CF397B37038}">
      <dgm:prSet/>
      <dgm:spPr/>
      <dgm:t>
        <a:bodyPr/>
        <a:lstStyle/>
        <a:p>
          <a:endParaRPr lang="en-US"/>
        </a:p>
      </dgm:t>
    </dgm:pt>
    <dgm:pt modelId="{55E50019-FC8C-4785-A378-1ADFB5C96832}" type="pres">
      <dgm:prSet presAssocID="{DBB68C28-5A3B-46B7-BEA7-B009D6F0DDD2}" presName="Name0" presStyleCnt="0">
        <dgm:presLayoutVars>
          <dgm:chPref val="3"/>
          <dgm:dir/>
          <dgm:animLvl val="lvl"/>
          <dgm:resizeHandles/>
        </dgm:presLayoutVars>
      </dgm:prSet>
      <dgm:spPr/>
    </dgm:pt>
    <dgm:pt modelId="{6832708A-8C27-4A4D-875D-A3399CFDBDE6}" type="pres">
      <dgm:prSet presAssocID="{CE92BB4A-6482-412F-BB08-89820E6CB4E6}" presName="horFlow" presStyleCnt="0"/>
      <dgm:spPr/>
    </dgm:pt>
    <dgm:pt modelId="{C95D86F3-E0A4-4134-84DD-7BEBA310A062}" type="pres">
      <dgm:prSet presAssocID="{CE92BB4A-6482-412F-BB08-89820E6CB4E6}" presName="bigChev" presStyleLbl="node1" presStyleIdx="0" presStyleCnt="3"/>
      <dgm:spPr/>
    </dgm:pt>
    <dgm:pt modelId="{3BFA2F25-D7EF-48EB-8D19-FEA360559128}" type="pres">
      <dgm:prSet presAssocID="{513DFF27-1851-4DE0-B5C4-7BAFC2B55E18}" presName="parTrans" presStyleCnt="0"/>
      <dgm:spPr/>
    </dgm:pt>
    <dgm:pt modelId="{80BC15D9-EE57-406F-B1AE-B9180EDE9949}" type="pres">
      <dgm:prSet presAssocID="{72695801-852E-4F03-9167-F9DFDADA6BAA}" presName="node" presStyleLbl="alignAccFollowNode1" presStyleIdx="0" presStyleCnt="3">
        <dgm:presLayoutVars>
          <dgm:bulletEnabled val="1"/>
        </dgm:presLayoutVars>
      </dgm:prSet>
      <dgm:spPr/>
    </dgm:pt>
    <dgm:pt modelId="{C025D519-0C46-4170-B196-0B112B00D97E}" type="pres">
      <dgm:prSet presAssocID="{CE92BB4A-6482-412F-BB08-89820E6CB4E6}" presName="vSp" presStyleCnt="0"/>
      <dgm:spPr/>
    </dgm:pt>
    <dgm:pt modelId="{A0CD3966-4C73-499B-8A6E-702FA16165C5}" type="pres">
      <dgm:prSet presAssocID="{1D7244C9-40B2-4BB9-8FC4-976DC35E3CF1}" presName="horFlow" presStyleCnt="0"/>
      <dgm:spPr/>
    </dgm:pt>
    <dgm:pt modelId="{91674A80-5BD5-4508-BAA8-128C3AB2F9A4}" type="pres">
      <dgm:prSet presAssocID="{1D7244C9-40B2-4BB9-8FC4-976DC35E3CF1}" presName="bigChev" presStyleLbl="node1" presStyleIdx="1" presStyleCnt="3"/>
      <dgm:spPr/>
    </dgm:pt>
    <dgm:pt modelId="{AA5FB21A-45FD-4F8C-9908-9B180D036D41}" type="pres">
      <dgm:prSet presAssocID="{53687DC4-02BB-401E-A837-85B966C6A304}" presName="parTrans" presStyleCnt="0"/>
      <dgm:spPr/>
    </dgm:pt>
    <dgm:pt modelId="{B25E18DC-2F35-4397-A7C7-27B6E2063F84}" type="pres">
      <dgm:prSet presAssocID="{CB42613B-071F-4F02-BF7C-8830C4927FA6}" presName="node" presStyleLbl="alignAccFollowNode1" presStyleIdx="1" presStyleCnt="3">
        <dgm:presLayoutVars>
          <dgm:bulletEnabled val="1"/>
        </dgm:presLayoutVars>
      </dgm:prSet>
      <dgm:spPr/>
    </dgm:pt>
    <dgm:pt modelId="{2451256B-4B91-45D4-BCF2-34741AAFF2E7}" type="pres">
      <dgm:prSet presAssocID="{1D7244C9-40B2-4BB9-8FC4-976DC35E3CF1}" presName="vSp" presStyleCnt="0"/>
      <dgm:spPr/>
    </dgm:pt>
    <dgm:pt modelId="{6BBF17A8-B1BF-465C-93B8-CD2386FA7A47}" type="pres">
      <dgm:prSet presAssocID="{3C3A7B7F-D422-4653-BE60-58F2267FB6B0}" presName="horFlow" presStyleCnt="0"/>
      <dgm:spPr/>
    </dgm:pt>
    <dgm:pt modelId="{FDD48E29-5A52-4D05-BEAE-15E006085C33}" type="pres">
      <dgm:prSet presAssocID="{3C3A7B7F-D422-4653-BE60-58F2267FB6B0}" presName="bigChev" presStyleLbl="node1" presStyleIdx="2" presStyleCnt="3"/>
      <dgm:spPr/>
    </dgm:pt>
    <dgm:pt modelId="{E154FE4E-FD43-4F4B-AEBD-2CB8EF93B2BB}" type="pres">
      <dgm:prSet presAssocID="{F7A66FAE-3C16-4022-829D-41E1206AC250}" presName="parTrans" presStyleCnt="0"/>
      <dgm:spPr/>
    </dgm:pt>
    <dgm:pt modelId="{92F24FC2-B520-4240-BF8A-CA5007AE10EF}" type="pres">
      <dgm:prSet presAssocID="{FE839CEE-3BB9-4CE5-8674-44804432C45B}" presName="node" presStyleLbl="alignAccFollowNode1" presStyleIdx="2" presStyleCnt="3">
        <dgm:presLayoutVars>
          <dgm:bulletEnabled val="1"/>
        </dgm:presLayoutVars>
      </dgm:prSet>
      <dgm:spPr/>
    </dgm:pt>
  </dgm:ptLst>
  <dgm:cxnLst>
    <dgm:cxn modelId="{1FC67603-C144-4201-B0A4-A29EA08B325F}" srcId="{DBB68C28-5A3B-46B7-BEA7-B009D6F0DDD2}" destId="{CE92BB4A-6482-412F-BB08-89820E6CB4E6}" srcOrd="0" destOrd="0" parTransId="{59B55EAA-2832-475D-B872-860EF8388C3C}" sibTransId="{4E952AF3-2039-4557-B77C-17B1ED26181B}"/>
    <dgm:cxn modelId="{2C536F31-AB80-4EDE-97F3-252FDE348A4E}" type="presOf" srcId="{1D7244C9-40B2-4BB9-8FC4-976DC35E3CF1}" destId="{91674A80-5BD5-4508-BAA8-128C3AB2F9A4}" srcOrd="0" destOrd="0" presId="urn:microsoft.com/office/officeart/2005/8/layout/lProcess3"/>
    <dgm:cxn modelId="{A2893733-BFF0-4A3B-A1C0-F008E9F0EDD4}" type="presOf" srcId="{3C3A7B7F-D422-4653-BE60-58F2267FB6B0}" destId="{FDD48E29-5A52-4D05-BEAE-15E006085C33}" srcOrd="0" destOrd="0" presId="urn:microsoft.com/office/officeart/2005/8/layout/lProcess3"/>
    <dgm:cxn modelId="{5D272767-9162-4DFD-A06C-8E2FAF0F43D3}" type="presOf" srcId="{72695801-852E-4F03-9167-F9DFDADA6BAA}" destId="{80BC15D9-EE57-406F-B1AE-B9180EDE9949}" srcOrd="0" destOrd="0" presId="urn:microsoft.com/office/officeart/2005/8/layout/lProcess3"/>
    <dgm:cxn modelId="{FFFB6E6E-051D-4AC2-83F1-C1F20E1ABF27}" srcId="{1D7244C9-40B2-4BB9-8FC4-976DC35E3CF1}" destId="{CB42613B-071F-4F02-BF7C-8830C4927FA6}" srcOrd="0" destOrd="0" parTransId="{53687DC4-02BB-401E-A837-85B966C6A304}" sibTransId="{3DEC874B-C917-4771-9CF8-70396E8DCEAF}"/>
    <dgm:cxn modelId="{DA44594E-397A-4CF1-9D13-A283D6BF96E4}" type="presOf" srcId="{CB42613B-071F-4F02-BF7C-8830C4927FA6}" destId="{B25E18DC-2F35-4397-A7C7-27B6E2063F84}" srcOrd="0" destOrd="0" presId="urn:microsoft.com/office/officeart/2005/8/layout/lProcess3"/>
    <dgm:cxn modelId="{71C89F56-B13D-4C01-A024-5CF397B37038}" srcId="{3C3A7B7F-D422-4653-BE60-58F2267FB6B0}" destId="{FE839CEE-3BB9-4CE5-8674-44804432C45B}" srcOrd="0" destOrd="0" parTransId="{F7A66FAE-3C16-4022-829D-41E1206AC250}" sibTransId="{97E317EE-982F-4F39-BB63-7E21B5A6DD72}"/>
    <dgm:cxn modelId="{8845187D-9B4E-4C78-8DAC-AA494705B5CB}" srcId="{CE92BB4A-6482-412F-BB08-89820E6CB4E6}" destId="{72695801-852E-4F03-9167-F9DFDADA6BAA}" srcOrd="0" destOrd="0" parTransId="{513DFF27-1851-4DE0-B5C4-7BAFC2B55E18}" sibTransId="{561EB731-0581-401A-97E2-FEAEBDF864B2}"/>
    <dgm:cxn modelId="{3D0D92B6-ADFB-40A6-B083-EA10CA940F14}" type="presOf" srcId="{CE92BB4A-6482-412F-BB08-89820E6CB4E6}" destId="{C95D86F3-E0A4-4134-84DD-7BEBA310A062}" srcOrd="0" destOrd="0" presId="urn:microsoft.com/office/officeart/2005/8/layout/lProcess3"/>
    <dgm:cxn modelId="{7C5177BC-40B2-43FE-9911-F7F415C1D0DA}" srcId="{DBB68C28-5A3B-46B7-BEA7-B009D6F0DDD2}" destId="{1D7244C9-40B2-4BB9-8FC4-976DC35E3CF1}" srcOrd="1" destOrd="0" parTransId="{86AF84A0-F3DF-4D93-A392-FD44FD3729AB}" sibTransId="{CC92C88A-8997-4D03-B5D8-10884070AF92}"/>
    <dgm:cxn modelId="{8B546BC0-1ABF-4B2B-985C-8E0832DD87B1}" type="presOf" srcId="{DBB68C28-5A3B-46B7-BEA7-B009D6F0DDD2}" destId="{55E50019-FC8C-4785-A378-1ADFB5C96832}" srcOrd="0" destOrd="0" presId="urn:microsoft.com/office/officeart/2005/8/layout/lProcess3"/>
    <dgm:cxn modelId="{52EE9AE0-8E3D-417F-B40A-7E34A2E89B95}" type="presOf" srcId="{FE839CEE-3BB9-4CE5-8674-44804432C45B}" destId="{92F24FC2-B520-4240-BF8A-CA5007AE10EF}" srcOrd="0" destOrd="0" presId="urn:microsoft.com/office/officeart/2005/8/layout/lProcess3"/>
    <dgm:cxn modelId="{98A4F6F2-0013-4E38-8C1C-6BB3955AA6D6}" srcId="{DBB68C28-5A3B-46B7-BEA7-B009D6F0DDD2}" destId="{3C3A7B7F-D422-4653-BE60-58F2267FB6B0}" srcOrd="2" destOrd="0" parTransId="{A80AAE67-E8D3-4AF4-A726-A75380F2AB02}" sibTransId="{CCEECFE6-4850-4A16-B5F4-2A0C0AED4FDF}"/>
    <dgm:cxn modelId="{25327B1F-7AA2-40FC-BAE7-20E7F03B2B92}" type="presParOf" srcId="{55E50019-FC8C-4785-A378-1ADFB5C96832}" destId="{6832708A-8C27-4A4D-875D-A3399CFDBDE6}" srcOrd="0" destOrd="0" presId="urn:microsoft.com/office/officeart/2005/8/layout/lProcess3"/>
    <dgm:cxn modelId="{F08A2759-F037-4F21-AA13-ED0B72C918B6}" type="presParOf" srcId="{6832708A-8C27-4A4D-875D-A3399CFDBDE6}" destId="{C95D86F3-E0A4-4134-84DD-7BEBA310A062}" srcOrd="0" destOrd="0" presId="urn:microsoft.com/office/officeart/2005/8/layout/lProcess3"/>
    <dgm:cxn modelId="{CA1C1470-DF79-4EA1-B4D5-98A3DF63510B}" type="presParOf" srcId="{6832708A-8C27-4A4D-875D-A3399CFDBDE6}" destId="{3BFA2F25-D7EF-48EB-8D19-FEA360559128}" srcOrd="1" destOrd="0" presId="urn:microsoft.com/office/officeart/2005/8/layout/lProcess3"/>
    <dgm:cxn modelId="{4F818A38-E870-4EA1-86BF-ABAB8F1DC452}" type="presParOf" srcId="{6832708A-8C27-4A4D-875D-A3399CFDBDE6}" destId="{80BC15D9-EE57-406F-B1AE-B9180EDE9949}" srcOrd="2" destOrd="0" presId="urn:microsoft.com/office/officeart/2005/8/layout/lProcess3"/>
    <dgm:cxn modelId="{BF1AE586-B6A6-4E29-99D5-1A6D151942CF}" type="presParOf" srcId="{55E50019-FC8C-4785-A378-1ADFB5C96832}" destId="{C025D519-0C46-4170-B196-0B112B00D97E}" srcOrd="1" destOrd="0" presId="urn:microsoft.com/office/officeart/2005/8/layout/lProcess3"/>
    <dgm:cxn modelId="{978D9728-5107-412D-9604-0FD8A01D254B}" type="presParOf" srcId="{55E50019-FC8C-4785-A378-1ADFB5C96832}" destId="{A0CD3966-4C73-499B-8A6E-702FA16165C5}" srcOrd="2" destOrd="0" presId="urn:microsoft.com/office/officeart/2005/8/layout/lProcess3"/>
    <dgm:cxn modelId="{7E0B0F4F-030C-4A2A-9039-2DF344B302DF}" type="presParOf" srcId="{A0CD3966-4C73-499B-8A6E-702FA16165C5}" destId="{91674A80-5BD5-4508-BAA8-128C3AB2F9A4}" srcOrd="0" destOrd="0" presId="urn:microsoft.com/office/officeart/2005/8/layout/lProcess3"/>
    <dgm:cxn modelId="{1D31638D-BF30-4C0A-A00F-74DB37D04D39}" type="presParOf" srcId="{A0CD3966-4C73-499B-8A6E-702FA16165C5}" destId="{AA5FB21A-45FD-4F8C-9908-9B180D036D41}" srcOrd="1" destOrd="0" presId="urn:microsoft.com/office/officeart/2005/8/layout/lProcess3"/>
    <dgm:cxn modelId="{303478A1-1BE6-4CAC-B2BA-7E8CBFD6F013}" type="presParOf" srcId="{A0CD3966-4C73-499B-8A6E-702FA16165C5}" destId="{B25E18DC-2F35-4397-A7C7-27B6E2063F84}" srcOrd="2" destOrd="0" presId="urn:microsoft.com/office/officeart/2005/8/layout/lProcess3"/>
    <dgm:cxn modelId="{97F19CF4-0880-458B-A124-694264238B01}" type="presParOf" srcId="{55E50019-FC8C-4785-A378-1ADFB5C96832}" destId="{2451256B-4B91-45D4-BCF2-34741AAFF2E7}" srcOrd="3" destOrd="0" presId="urn:microsoft.com/office/officeart/2005/8/layout/lProcess3"/>
    <dgm:cxn modelId="{3BBE9559-28EF-4C8D-A5A3-BED3D39249E5}" type="presParOf" srcId="{55E50019-FC8C-4785-A378-1ADFB5C96832}" destId="{6BBF17A8-B1BF-465C-93B8-CD2386FA7A47}" srcOrd="4" destOrd="0" presId="urn:microsoft.com/office/officeart/2005/8/layout/lProcess3"/>
    <dgm:cxn modelId="{FEC2A158-98C2-4B3F-AE2A-C3FF9CF68EE2}" type="presParOf" srcId="{6BBF17A8-B1BF-465C-93B8-CD2386FA7A47}" destId="{FDD48E29-5A52-4D05-BEAE-15E006085C33}" srcOrd="0" destOrd="0" presId="urn:microsoft.com/office/officeart/2005/8/layout/lProcess3"/>
    <dgm:cxn modelId="{730EA672-850E-44DF-9077-5B089AC9C4D0}" type="presParOf" srcId="{6BBF17A8-B1BF-465C-93B8-CD2386FA7A47}" destId="{E154FE4E-FD43-4F4B-AEBD-2CB8EF93B2BB}" srcOrd="1" destOrd="0" presId="urn:microsoft.com/office/officeart/2005/8/layout/lProcess3"/>
    <dgm:cxn modelId="{6357E7EB-5CE9-480D-A329-49138652AC43}" type="presParOf" srcId="{6BBF17A8-B1BF-465C-93B8-CD2386FA7A47}" destId="{92F24FC2-B520-4240-BF8A-CA5007AE10E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693D1C-608E-41C4-AEB7-08EF16D46DDA}" type="doc">
      <dgm:prSet loTypeId="urn:microsoft.com/office/officeart/2005/8/layout/hProcess4" loCatId="process" qsTypeId="urn:microsoft.com/office/officeart/2005/8/quickstyle/simple1" qsCatId="simple" csTypeId="urn:microsoft.com/office/officeart/2005/8/colors/colorful2" csCatId="colorful" phldr="1"/>
      <dgm:spPr/>
      <dgm:t>
        <a:bodyPr/>
        <a:lstStyle/>
        <a:p>
          <a:endParaRPr lang="en-US"/>
        </a:p>
      </dgm:t>
    </dgm:pt>
    <dgm:pt modelId="{F2F6B23D-3F07-4279-97FE-235478EAB3F7}">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Focusing on Popular Hashtags:</a:t>
          </a:r>
          <a:endParaRPr lang="en-US" dirty="0"/>
        </a:p>
      </dgm:t>
    </dgm:pt>
    <dgm:pt modelId="{5CF51DE8-B7FF-4A44-8F99-B22CF43EC1D4}" type="parTrans" cxnId="{D7208406-B827-4683-AD9C-36BC04212965}">
      <dgm:prSet/>
      <dgm:spPr/>
      <dgm:t>
        <a:bodyPr/>
        <a:lstStyle/>
        <a:p>
          <a:endParaRPr lang="en-US"/>
        </a:p>
      </dgm:t>
    </dgm:pt>
    <dgm:pt modelId="{E3FE507B-6571-46DE-ACEB-4EEAFB093681}" type="sibTrans" cxnId="{D7208406-B827-4683-AD9C-36BC04212965}">
      <dgm:prSet/>
      <dgm:spPr/>
      <dgm:t>
        <a:bodyPr/>
        <a:lstStyle/>
        <a:p>
          <a:endParaRPr lang="en-US"/>
        </a:p>
      </dgm:t>
    </dgm:pt>
    <dgm:pt modelId="{8C392149-0B65-4641-87A0-3DCD390C1DA0}">
      <dgm:prSet phldrT="[Text]" phldr="1"/>
      <dgm:spPr/>
      <dgm:t>
        <a:bodyPr/>
        <a:lstStyle/>
        <a:p>
          <a:endParaRPr lang="en-US" dirty="0"/>
        </a:p>
      </dgm:t>
    </dgm:pt>
    <dgm:pt modelId="{2C216F99-82C5-4F72-93DA-252C99CEE5D8}" type="parTrans" cxnId="{BB0871A8-8D43-428D-BD36-78DA1FF8FF88}">
      <dgm:prSet/>
      <dgm:spPr/>
      <dgm:t>
        <a:bodyPr/>
        <a:lstStyle/>
        <a:p>
          <a:endParaRPr lang="en-US"/>
        </a:p>
      </dgm:t>
    </dgm:pt>
    <dgm:pt modelId="{AD392762-2C0B-42B1-A3DE-B1DF447AA4B1}" type="sibTrans" cxnId="{BB0871A8-8D43-428D-BD36-78DA1FF8FF88}">
      <dgm:prSet/>
      <dgm:spPr/>
      <dgm:t>
        <a:bodyPr/>
        <a:lstStyle/>
        <a:p>
          <a:endParaRPr lang="en-US"/>
        </a:p>
      </dgm:t>
    </dgm:pt>
    <dgm:pt modelId="{93F2CF0B-68B5-4365-972E-45188C0E9100}">
      <dgm:prSet phldrT="[Text]"/>
      <dgm:spPr/>
      <dgm:t>
        <a:bodyPr/>
        <a:lstStyle/>
        <a:p>
          <a:pPr>
            <a:buNone/>
          </a:pPr>
          <a:r>
            <a:rPr lang="en-IN" dirty="0">
              <a:latin typeface="Times New Roman" panose="02020603050405020304" pitchFamily="18" charset="0"/>
              <a:cs typeface="Times New Roman" panose="02020603050405020304" pitchFamily="18" charset="0"/>
            </a:rPr>
            <a:t>Use high-engagement tags like </a:t>
          </a:r>
          <a:r>
            <a:rPr lang="en-IN" b="1" dirty="0">
              <a:latin typeface="Times New Roman" panose="02020603050405020304" pitchFamily="18" charset="0"/>
              <a:cs typeface="Times New Roman" panose="02020603050405020304" pitchFamily="18" charset="0"/>
            </a:rPr>
            <a:t>smile</a:t>
          </a:r>
          <a:r>
            <a:rPr lang="en-IN" dirty="0">
              <a:latin typeface="Times New Roman" panose="02020603050405020304" pitchFamily="18" charset="0"/>
              <a:cs typeface="Times New Roman" panose="02020603050405020304" pitchFamily="18" charset="0"/>
            </a:rPr>
            <a:t> (11.81%), </a:t>
          </a:r>
          <a:r>
            <a:rPr lang="en-IN" b="1" dirty="0">
              <a:latin typeface="Times New Roman" panose="02020603050405020304" pitchFamily="18" charset="0"/>
              <a:cs typeface="Times New Roman" panose="02020603050405020304" pitchFamily="18" charset="0"/>
            </a:rPr>
            <a:t>beach</a:t>
          </a:r>
          <a:r>
            <a:rPr lang="en-IN" dirty="0">
              <a:latin typeface="Times New Roman" panose="02020603050405020304" pitchFamily="18" charset="0"/>
              <a:cs typeface="Times New Roman" panose="02020603050405020304" pitchFamily="18" charset="0"/>
            </a:rPr>
            <a:t> (8.37%), and </a:t>
          </a:r>
          <a:r>
            <a:rPr lang="en-IN" b="1" dirty="0">
              <a:latin typeface="Times New Roman" panose="02020603050405020304" pitchFamily="18" charset="0"/>
              <a:cs typeface="Times New Roman" panose="02020603050405020304" pitchFamily="18" charset="0"/>
            </a:rPr>
            <a:t>party</a:t>
          </a:r>
          <a:r>
            <a:rPr lang="en-IN"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gm:t>
    </dgm:pt>
    <dgm:pt modelId="{FF2597A2-5785-4D8A-8B2D-9F5EACB532AE}" type="parTrans" cxnId="{B83EB090-BB91-44FF-8194-131FFEB6F972}">
      <dgm:prSet/>
      <dgm:spPr/>
      <dgm:t>
        <a:bodyPr/>
        <a:lstStyle/>
        <a:p>
          <a:endParaRPr lang="en-US"/>
        </a:p>
      </dgm:t>
    </dgm:pt>
    <dgm:pt modelId="{0E923730-3035-4824-A688-7BFAA2514B5D}" type="sibTrans" cxnId="{B83EB090-BB91-44FF-8194-131FFEB6F972}">
      <dgm:prSet/>
      <dgm:spPr/>
      <dgm:t>
        <a:bodyPr/>
        <a:lstStyle/>
        <a:p>
          <a:endParaRPr lang="en-US"/>
        </a:p>
      </dgm:t>
    </dgm:pt>
    <dgm:pt modelId="{2A2F38AE-2C9A-4A20-A276-0F3E4C4D091F}">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Creating Targeted Content:</a:t>
          </a:r>
          <a:endParaRPr lang="en-IN" dirty="0">
            <a:latin typeface="Times New Roman" panose="02020603050405020304" pitchFamily="18" charset="0"/>
            <a:cs typeface="Times New Roman" panose="02020603050405020304" pitchFamily="18" charset="0"/>
          </a:endParaRPr>
        </a:p>
      </dgm:t>
    </dgm:pt>
    <dgm:pt modelId="{9E8340F9-100C-46C6-B674-A878AA11B204}" type="parTrans" cxnId="{89DD2DCE-ED88-4ADC-811F-97447F5679A7}">
      <dgm:prSet/>
      <dgm:spPr/>
      <dgm:t>
        <a:bodyPr/>
        <a:lstStyle/>
        <a:p>
          <a:endParaRPr lang="en-US"/>
        </a:p>
      </dgm:t>
    </dgm:pt>
    <dgm:pt modelId="{BFE634B4-0367-4E49-BC0C-DAEE39D0EC75}" type="sibTrans" cxnId="{89DD2DCE-ED88-4ADC-811F-97447F5679A7}">
      <dgm:prSet/>
      <dgm:spPr/>
      <dgm:t>
        <a:bodyPr/>
        <a:lstStyle/>
        <a:p>
          <a:endParaRPr lang="en-US"/>
        </a:p>
      </dgm:t>
    </dgm:pt>
    <dgm:pt modelId="{1677DA4A-E095-4578-B22B-5CBA009F60B5}">
      <dgm:prSet phldrT="[Text]"/>
      <dgm:spPr/>
      <dgm:t>
        <a:bodyPr/>
        <a:lstStyle/>
        <a:p>
          <a:pPr>
            <a:buFont typeface="+mj-lt"/>
            <a:buNone/>
          </a:pPr>
          <a:r>
            <a:rPr lang="en-IN" dirty="0">
              <a:latin typeface="Times New Roman" panose="02020603050405020304" pitchFamily="18" charset="0"/>
              <a:cs typeface="Times New Roman" panose="02020603050405020304" pitchFamily="18" charset="0"/>
            </a:rPr>
            <a:t>Tailor content around the most engaging topics. For example, content related to </a:t>
          </a:r>
          <a:r>
            <a:rPr lang="en-IN" b="1" dirty="0">
              <a:latin typeface="Times New Roman" panose="02020603050405020304" pitchFamily="18" charset="0"/>
              <a:cs typeface="Times New Roman" panose="02020603050405020304" pitchFamily="18" charset="0"/>
            </a:rPr>
            <a:t>smile</a:t>
          </a:r>
          <a:r>
            <a:rPr lang="en-IN" dirty="0">
              <a:latin typeface="Times New Roman" panose="02020603050405020304" pitchFamily="18" charset="0"/>
              <a:cs typeface="Times New Roman" panose="02020603050405020304" pitchFamily="18" charset="0"/>
            </a:rPr>
            <a:t> or </a:t>
          </a:r>
          <a:r>
            <a:rPr lang="en-IN" b="1" dirty="0">
              <a:latin typeface="Times New Roman" panose="02020603050405020304" pitchFamily="18" charset="0"/>
              <a:cs typeface="Times New Roman" panose="02020603050405020304" pitchFamily="18" charset="0"/>
            </a:rPr>
            <a:t>fun</a:t>
          </a:r>
          <a:r>
            <a:rPr lang="en-IN" dirty="0">
              <a:latin typeface="Times New Roman" panose="02020603050405020304" pitchFamily="18" charset="0"/>
              <a:cs typeface="Times New Roman" panose="02020603050405020304" pitchFamily="18" charset="0"/>
            </a:rPr>
            <a:t> (7.51%) will likely attract more interaction, boosting user engagement.</a:t>
          </a:r>
        </a:p>
      </dgm:t>
    </dgm:pt>
    <dgm:pt modelId="{FCDB715D-BC35-4817-AE09-7E167378986E}" type="parTrans" cxnId="{B9B05E6C-958D-40DE-B90B-02E17C9ADC9F}">
      <dgm:prSet/>
      <dgm:spPr/>
      <dgm:t>
        <a:bodyPr/>
        <a:lstStyle/>
        <a:p>
          <a:endParaRPr lang="en-US"/>
        </a:p>
      </dgm:t>
    </dgm:pt>
    <dgm:pt modelId="{8843D69B-502B-4E40-9F8D-2D035FF46EC1}" type="sibTrans" cxnId="{B9B05E6C-958D-40DE-B90B-02E17C9ADC9F}">
      <dgm:prSet/>
      <dgm:spPr/>
      <dgm:t>
        <a:bodyPr/>
        <a:lstStyle/>
        <a:p>
          <a:endParaRPr lang="en-US"/>
        </a:p>
      </dgm:t>
    </dgm:pt>
    <dgm:pt modelId="{1E44D8A4-CB2F-41C6-BBD6-7E1396DCFE12}">
      <dgm:prSet phldrT="[Text]"/>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Optimizing Ads: </a:t>
          </a:r>
          <a:endParaRPr lang="en-IN" dirty="0">
            <a:latin typeface="Times New Roman" panose="02020603050405020304" pitchFamily="18" charset="0"/>
            <a:cs typeface="Times New Roman" panose="02020603050405020304" pitchFamily="18" charset="0"/>
          </a:endParaRPr>
        </a:p>
      </dgm:t>
    </dgm:pt>
    <dgm:pt modelId="{FDD06272-D9E0-4C47-97A2-2207A7F1F3BF}" type="parTrans" cxnId="{D645BA91-1A95-49D7-9288-7A20E8AFA2BB}">
      <dgm:prSet/>
      <dgm:spPr/>
      <dgm:t>
        <a:bodyPr/>
        <a:lstStyle/>
        <a:p>
          <a:endParaRPr lang="en-US"/>
        </a:p>
      </dgm:t>
    </dgm:pt>
    <dgm:pt modelId="{712F515F-1ADE-42FC-A7B9-7544C7F8C22E}" type="sibTrans" cxnId="{D645BA91-1A95-49D7-9288-7A20E8AFA2BB}">
      <dgm:prSet/>
      <dgm:spPr/>
      <dgm:t>
        <a:bodyPr/>
        <a:lstStyle/>
        <a:p>
          <a:endParaRPr lang="en-US"/>
        </a:p>
      </dgm:t>
    </dgm:pt>
    <dgm:pt modelId="{201668C5-78ED-4834-9BDA-0648D65CC58C}">
      <dgm:prSet phldrT="[Text]"/>
      <dgm:spPr/>
      <dgm:t>
        <a:bodyPr/>
        <a:lstStyle/>
        <a:p>
          <a:pPr>
            <a:buNone/>
          </a:pPr>
          <a:r>
            <a:rPr lang="en-IN" dirty="0">
              <a:latin typeface="Times New Roman" panose="02020603050405020304" pitchFamily="18" charset="0"/>
              <a:cs typeface="Times New Roman" panose="02020603050405020304" pitchFamily="18" charset="0"/>
            </a:rPr>
            <a:t>Incorporate high-engagement hashtags like </a:t>
          </a:r>
          <a:r>
            <a:rPr lang="en-IN" b="1" dirty="0">
              <a:latin typeface="Times New Roman" panose="02020603050405020304" pitchFamily="18" charset="0"/>
              <a:cs typeface="Times New Roman" panose="02020603050405020304" pitchFamily="18" charset="0"/>
            </a:rPr>
            <a:t>smile</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party</a:t>
          </a:r>
          <a:r>
            <a:rPr lang="en-IN"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gm:t>
    </dgm:pt>
    <dgm:pt modelId="{0ADD1DAC-7311-47AE-867E-42C6F3907430}" type="parTrans" cxnId="{BBB5E323-0AD6-4EDA-B791-C55EDC11165D}">
      <dgm:prSet/>
      <dgm:spPr/>
      <dgm:t>
        <a:bodyPr/>
        <a:lstStyle/>
        <a:p>
          <a:endParaRPr lang="en-US"/>
        </a:p>
      </dgm:t>
    </dgm:pt>
    <dgm:pt modelId="{C15EF85D-09FB-4CD4-BE0A-5CD3E1E9C456}" type="sibTrans" cxnId="{BBB5E323-0AD6-4EDA-B791-C55EDC11165D}">
      <dgm:prSet/>
      <dgm:spPr/>
      <dgm:t>
        <a:bodyPr/>
        <a:lstStyle/>
        <a:p>
          <a:endParaRPr lang="en-US"/>
        </a:p>
      </dgm:t>
    </dgm:pt>
    <dgm:pt modelId="{EA3B8F93-34D0-4D36-AAD5-0DE2A1AEDA26}" type="pres">
      <dgm:prSet presAssocID="{93693D1C-608E-41C4-AEB7-08EF16D46DDA}" presName="Name0" presStyleCnt="0">
        <dgm:presLayoutVars>
          <dgm:dir/>
          <dgm:animLvl val="lvl"/>
          <dgm:resizeHandles val="exact"/>
        </dgm:presLayoutVars>
      </dgm:prSet>
      <dgm:spPr/>
    </dgm:pt>
    <dgm:pt modelId="{0FDDEAAE-40E9-4D1A-8227-82BEDA4D8523}" type="pres">
      <dgm:prSet presAssocID="{93693D1C-608E-41C4-AEB7-08EF16D46DDA}" presName="tSp" presStyleCnt="0"/>
      <dgm:spPr/>
    </dgm:pt>
    <dgm:pt modelId="{6BB00E53-146D-48C5-B395-3361F2EE9F68}" type="pres">
      <dgm:prSet presAssocID="{93693D1C-608E-41C4-AEB7-08EF16D46DDA}" presName="bSp" presStyleCnt="0"/>
      <dgm:spPr/>
    </dgm:pt>
    <dgm:pt modelId="{9C0764F3-0A68-4559-AFC5-AC1C0A3D2DFA}" type="pres">
      <dgm:prSet presAssocID="{93693D1C-608E-41C4-AEB7-08EF16D46DDA}" presName="process" presStyleCnt="0"/>
      <dgm:spPr/>
    </dgm:pt>
    <dgm:pt modelId="{7D36464E-C52B-4166-A386-CFA2059DDDA9}" type="pres">
      <dgm:prSet presAssocID="{F2F6B23D-3F07-4279-97FE-235478EAB3F7}" presName="composite1" presStyleCnt="0"/>
      <dgm:spPr/>
    </dgm:pt>
    <dgm:pt modelId="{7031CE88-6D7D-4B8A-B8E7-22920CB37607}" type="pres">
      <dgm:prSet presAssocID="{F2F6B23D-3F07-4279-97FE-235478EAB3F7}" presName="dummyNode1" presStyleLbl="node1" presStyleIdx="0" presStyleCnt="3"/>
      <dgm:spPr/>
    </dgm:pt>
    <dgm:pt modelId="{075FDA72-1C5E-45AA-B9C0-8750A7D1B020}" type="pres">
      <dgm:prSet presAssocID="{F2F6B23D-3F07-4279-97FE-235478EAB3F7}" presName="childNode1" presStyleLbl="bgAcc1" presStyleIdx="0" presStyleCnt="3">
        <dgm:presLayoutVars>
          <dgm:bulletEnabled val="1"/>
        </dgm:presLayoutVars>
      </dgm:prSet>
      <dgm:spPr/>
    </dgm:pt>
    <dgm:pt modelId="{E41BD5EA-E224-4866-A632-A31AE15FA7AD}" type="pres">
      <dgm:prSet presAssocID="{F2F6B23D-3F07-4279-97FE-235478EAB3F7}" presName="childNode1tx" presStyleLbl="bgAcc1" presStyleIdx="0" presStyleCnt="3">
        <dgm:presLayoutVars>
          <dgm:bulletEnabled val="1"/>
        </dgm:presLayoutVars>
      </dgm:prSet>
      <dgm:spPr/>
    </dgm:pt>
    <dgm:pt modelId="{3F63B987-49E9-4083-82DF-0E2DC98EC8C6}" type="pres">
      <dgm:prSet presAssocID="{F2F6B23D-3F07-4279-97FE-235478EAB3F7}" presName="parentNode1" presStyleLbl="node1" presStyleIdx="0" presStyleCnt="3">
        <dgm:presLayoutVars>
          <dgm:chMax val="1"/>
          <dgm:bulletEnabled val="1"/>
        </dgm:presLayoutVars>
      </dgm:prSet>
      <dgm:spPr/>
    </dgm:pt>
    <dgm:pt modelId="{9BC799BA-2D34-4421-B9E9-A20B0162E51D}" type="pres">
      <dgm:prSet presAssocID="{F2F6B23D-3F07-4279-97FE-235478EAB3F7}" presName="connSite1" presStyleCnt="0"/>
      <dgm:spPr/>
    </dgm:pt>
    <dgm:pt modelId="{503EDE10-447F-4E00-A549-20952378585D}" type="pres">
      <dgm:prSet presAssocID="{E3FE507B-6571-46DE-ACEB-4EEAFB093681}" presName="Name9" presStyleLbl="sibTrans2D1" presStyleIdx="0" presStyleCnt="2"/>
      <dgm:spPr/>
    </dgm:pt>
    <dgm:pt modelId="{F6C2F34F-3939-414C-AC2D-581902E58D6C}" type="pres">
      <dgm:prSet presAssocID="{2A2F38AE-2C9A-4A20-A276-0F3E4C4D091F}" presName="composite2" presStyleCnt="0"/>
      <dgm:spPr/>
    </dgm:pt>
    <dgm:pt modelId="{63E06444-9D88-4FD8-9AD5-CBB1FEDCE5DC}" type="pres">
      <dgm:prSet presAssocID="{2A2F38AE-2C9A-4A20-A276-0F3E4C4D091F}" presName="dummyNode2" presStyleLbl="node1" presStyleIdx="0" presStyleCnt="3"/>
      <dgm:spPr/>
    </dgm:pt>
    <dgm:pt modelId="{B8E3CCEB-742A-4AFD-8DAA-C97718A75C4C}" type="pres">
      <dgm:prSet presAssocID="{2A2F38AE-2C9A-4A20-A276-0F3E4C4D091F}" presName="childNode2" presStyleLbl="bgAcc1" presStyleIdx="1" presStyleCnt="3">
        <dgm:presLayoutVars>
          <dgm:bulletEnabled val="1"/>
        </dgm:presLayoutVars>
      </dgm:prSet>
      <dgm:spPr/>
    </dgm:pt>
    <dgm:pt modelId="{051D129B-E482-4A05-B6C4-FEFFDF9C601F}" type="pres">
      <dgm:prSet presAssocID="{2A2F38AE-2C9A-4A20-A276-0F3E4C4D091F}" presName="childNode2tx" presStyleLbl="bgAcc1" presStyleIdx="1" presStyleCnt="3">
        <dgm:presLayoutVars>
          <dgm:bulletEnabled val="1"/>
        </dgm:presLayoutVars>
      </dgm:prSet>
      <dgm:spPr/>
    </dgm:pt>
    <dgm:pt modelId="{819CD6FE-D82C-4CF1-9524-D5FAF0EEF36F}" type="pres">
      <dgm:prSet presAssocID="{2A2F38AE-2C9A-4A20-A276-0F3E4C4D091F}" presName="parentNode2" presStyleLbl="node1" presStyleIdx="1" presStyleCnt="3">
        <dgm:presLayoutVars>
          <dgm:chMax val="0"/>
          <dgm:bulletEnabled val="1"/>
        </dgm:presLayoutVars>
      </dgm:prSet>
      <dgm:spPr/>
    </dgm:pt>
    <dgm:pt modelId="{004FA40A-47B3-4FE9-AAE6-67E2B1265E38}" type="pres">
      <dgm:prSet presAssocID="{2A2F38AE-2C9A-4A20-A276-0F3E4C4D091F}" presName="connSite2" presStyleCnt="0"/>
      <dgm:spPr/>
    </dgm:pt>
    <dgm:pt modelId="{345EDB63-2BA4-42F8-8D7F-4CC20F5082DB}" type="pres">
      <dgm:prSet presAssocID="{BFE634B4-0367-4E49-BC0C-DAEE39D0EC75}" presName="Name18" presStyleLbl="sibTrans2D1" presStyleIdx="1" presStyleCnt="2"/>
      <dgm:spPr/>
    </dgm:pt>
    <dgm:pt modelId="{F458EACA-ADD7-4C93-9C1A-0C44A9A8DC95}" type="pres">
      <dgm:prSet presAssocID="{1E44D8A4-CB2F-41C6-BBD6-7E1396DCFE12}" presName="composite1" presStyleCnt="0"/>
      <dgm:spPr/>
    </dgm:pt>
    <dgm:pt modelId="{50E90F77-DC5A-4CED-BC38-F8C2A35CACDE}" type="pres">
      <dgm:prSet presAssocID="{1E44D8A4-CB2F-41C6-BBD6-7E1396DCFE12}" presName="dummyNode1" presStyleLbl="node1" presStyleIdx="1" presStyleCnt="3"/>
      <dgm:spPr/>
    </dgm:pt>
    <dgm:pt modelId="{ED3EA34B-6A23-4341-B842-7E977876FC37}" type="pres">
      <dgm:prSet presAssocID="{1E44D8A4-CB2F-41C6-BBD6-7E1396DCFE12}" presName="childNode1" presStyleLbl="bgAcc1" presStyleIdx="2" presStyleCnt="3">
        <dgm:presLayoutVars>
          <dgm:bulletEnabled val="1"/>
        </dgm:presLayoutVars>
      </dgm:prSet>
      <dgm:spPr/>
    </dgm:pt>
    <dgm:pt modelId="{C068C9F7-7D3D-4D9E-BE64-00EC45319024}" type="pres">
      <dgm:prSet presAssocID="{1E44D8A4-CB2F-41C6-BBD6-7E1396DCFE12}" presName="childNode1tx" presStyleLbl="bgAcc1" presStyleIdx="2" presStyleCnt="3">
        <dgm:presLayoutVars>
          <dgm:bulletEnabled val="1"/>
        </dgm:presLayoutVars>
      </dgm:prSet>
      <dgm:spPr/>
    </dgm:pt>
    <dgm:pt modelId="{992808F7-82B2-4E5E-878D-6B7E84B6DC66}" type="pres">
      <dgm:prSet presAssocID="{1E44D8A4-CB2F-41C6-BBD6-7E1396DCFE12}" presName="parentNode1" presStyleLbl="node1" presStyleIdx="2" presStyleCnt="3">
        <dgm:presLayoutVars>
          <dgm:chMax val="1"/>
          <dgm:bulletEnabled val="1"/>
        </dgm:presLayoutVars>
      </dgm:prSet>
      <dgm:spPr/>
    </dgm:pt>
    <dgm:pt modelId="{357FEFB8-2304-4842-83C6-0AD907D80EC5}" type="pres">
      <dgm:prSet presAssocID="{1E44D8A4-CB2F-41C6-BBD6-7E1396DCFE12}" presName="connSite1" presStyleCnt="0"/>
      <dgm:spPr/>
    </dgm:pt>
  </dgm:ptLst>
  <dgm:cxnLst>
    <dgm:cxn modelId="{D5098B02-CC36-4119-9C35-19E8B3938DA0}" type="presOf" srcId="{BFE634B4-0367-4E49-BC0C-DAEE39D0EC75}" destId="{345EDB63-2BA4-42F8-8D7F-4CC20F5082DB}" srcOrd="0" destOrd="0" presId="urn:microsoft.com/office/officeart/2005/8/layout/hProcess4"/>
    <dgm:cxn modelId="{D7208406-B827-4683-AD9C-36BC04212965}" srcId="{93693D1C-608E-41C4-AEB7-08EF16D46DDA}" destId="{F2F6B23D-3F07-4279-97FE-235478EAB3F7}" srcOrd="0" destOrd="0" parTransId="{5CF51DE8-B7FF-4A44-8F99-B22CF43EC1D4}" sibTransId="{E3FE507B-6571-46DE-ACEB-4EEAFB093681}"/>
    <dgm:cxn modelId="{4BC28A08-FB22-4B35-A81F-47261C835DC9}" type="presOf" srcId="{93F2CF0B-68B5-4365-972E-45188C0E9100}" destId="{E41BD5EA-E224-4866-A632-A31AE15FA7AD}" srcOrd="1" destOrd="0" presId="urn:microsoft.com/office/officeart/2005/8/layout/hProcess4"/>
    <dgm:cxn modelId="{48EE1A0A-7359-4BA8-A67E-1C5F67965485}" type="presOf" srcId="{201668C5-78ED-4834-9BDA-0648D65CC58C}" destId="{ED3EA34B-6A23-4341-B842-7E977876FC37}" srcOrd="0" destOrd="0" presId="urn:microsoft.com/office/officeart/2005/8/layout/hProcess4"/>
    <dgm:cxn modelId="{CDB62B1D-B6FF-44C7-BED0-F26ECCF79310}" type="presOf" srcId="{8C392149-0B65-4641-87A0-3DCD390C1DA0}" destId="{ED3EA34B-6A23-4341-B842-7E977876FC37}" srcOrd="0" destOrd="1" presId="urn:microsoft.com/office/officeart/2005/8/layout/hProcess4"/>
    <dgm:cxn modelId="{70F33E1F-367A-4DAC-9FFF-918005118599}" type="presOf" srcId="{201668C5-78ED-4834-9BDA-0648D65CC58C}" destId="{C068C9F7-7D3D-4D9E-BE64-00EC45319024}" srcOrd="1" destOrd="0" presId="urn:microsoft.com/office/officeart/2005/8/layout/hProcess4"/>
    <dgm:cxn modelId="{BBB5E323-0AD6-4EDA-B791-C55EDC11165D}" srcId="{1E44D8A4-CB2F-41C6-BBD6-7E1396DCFE12}" destId="{201668C5-78ED-4834-9BDA-0648D65CC58C}" srcOrd="0" destOrd="0" parTransId="{0ADD1DAC-7311-47AE-867E-42C6F3907430}" sibTransId="{C15EF85D-09FB-4CD4-BE0A-5CD3E1E9C456}"/>
    <dgm:cxn modelId="{0182483B-F908-4332-B90D-AB6F6206C20D}" type="presOf" srcId="{E3FE507B-6571-46DE-ACEB-4EEAFB093681}" destId="{503EDE10-447F-4E00-A549-20952378585D}" srcOrd="0" destOrd="0" presId="urn:microsoft.com/office/officeart/2005/8/layout/hProcess4"/>
    <dgm:cxn modelId="{6D5FE24A-BD2A-4396-9E32-DE020BB48BB6}" type="presOf" srcId="{1677DA4A-E095-4578-B22B-5CBA009F60B5}" destId="{051D129B-E482-4A05-B6C4-FEFFDF9C601F}" srcOrd="1" destOrd="0" presId="urn:microsoft.com/office/officeart/2005/8/layout/hProcess4"/>
    <dgm:cxn modelId="{B9B05E6C-958D-40DE-B90B-02E17C9ADC9F}" srcId="{2A2F38AE-2C9A-4A20-A276-0F3E4C4D091F}" destId="{1677DA4A-E095-4578-B22B-5CBA009F60B5}" srcOrd="0" destOrd="0" parTransId="{FCDB715D-BC35-4817-AE09-7E167378986E}" sibTransId="{8843D69B-502B-4E40-9F8D-2D035FF46EC1}"/>
    <dgm:cxn modelId="{FDF77170-A543-4852-B6B5-13BDE7418D2C}" type="presOf" srcId="{93693D1C-608E-41C4-AEB7-08EF16D46DDA}" destId="{EA3B8F93-34D0-4D36-AAD5-0DE2A1AEDA26}" srcOrd="0" destOrd="0" presId="urn:microsoft.com/office/officeart/2005/8/layout/hProcess4"/>
    <dgm:cxn modelId="{6300788F-4FA1-4398-A6A4-040CE077F85E}" type="presOf" srcId="{F2F6B23D-3F07-4279-97FE-235478EAB3F7}" destId="{3F63B987-49E9-4083-82DF-0E2DC98EC8C6}" srcOrd="0" destOrd="0" presId="urn:microsoft.com/office/officeart/2005/8/layout/hProcess4"/>
    <dgm:cxn modelId="{B83EB090-BB91-44FF-8194-131FFEB6F972}" srcId="{F2F6B23D-3F07-4279-97FE-235478EAB3F7}" destId="{93F2CF0B-68B5-4365-972E-45188C0E9100}" srcOrd="0" destOrd="0" parTransId="{FF2597A2-5785-4D8A-8B2D-9F5EACB532AE}" sibTransId="{0E923730-3035-4824-A688-7BFAA2514B5D}"/>
    <dgm:cxn modelId="{D645BA91-1A95-49D7-9288-7A20E8AFA2BB}" srcId="{93693D1C-608E-41C4-AEB7-08EF16D46DDA}" destId="{1E44D8A4-CB2F-41C6-BBD6-7E1396DCFE12}" srcOrd="2" destOrd="0" parTransId="{FDD06272-D9E0-4C47-97A2-2207A7F1F3BF}" sibTransId="{712F515F-1ADE-42FC-A7B9-7544C7F8C22E}"/>
    <dgm:cxn modelId="{1CA5BAA3-C621-4FA7-8EC4-DA09BCFBF8A7}" type="presOf" srcId="{2A2F38AE-2C9A-4A20-A276-0F3E4C4D091F}" destId="{819CD6FE-D82C-4CF1-9524-D5FAF0EEF36F}" srcOrd="0" destOrd="0" presId="urn:microsoft.com/office/officeart/2005/8/layout/hProcess4"/>
    <dgm:cxn modelId="{4DE2C6A6-1F5B-41AD-9ED1-451B23189460}" type="presOf" srcId="{8C392149-0B65-4641-87A0-3DCD390C1DA0}" destId="{C068C9F7-7D3D-4D9E-BE64-00EC45319024}" srcOrd="1" destOrd="1" presId="urn:microsoft.com/office/officeart/2005/8/layout/hProcess4"/>
    <dgm:cxn modelId="{BB0871A8-8D43-428D-BD36-78DA1FF8FF88}" srcId="{1E44D8A4-CB2F-41C6-BBD6-7E1396DCFE12}" destId="{8C392149-0B65-4641-87A0-3DCD390C1DA0}" srcOrd="1" destOrd="0" parTransId="{2C216F99-82C5-4F72-93DA-252C99CEE5D8}" sibTransId="{AD392762-2C0B-42B1-A3DE-B1DF447AA4B1}"/>
    <dgm:cxn modelId="{56AEF3CD-0811-4740-984D-806E4BB4934A}" type="presOf" srcId="{1677DA4A-E095-4578-B22B-5CBA009F60B5}" destId="{B8E3CCEB-742A-4AFD-8DAA-C97718A75C4C}" srcOrd="0" destOrd="0" presId="urn:microsoft.com/office/officeart/2005/8/layout/hProcess4"/>
    <dgm:cxn modelId="{89DD2DCE-ED88-4ADC-811F-97447F5679A7}" srcId="{93693D1C-608E-41C4-AEB7-08EF16D46DDA}" destId="{2A2F38AE-2C9A-4A20-A276-0F3E4C4D091F}" srcOrd="1" destOrd="0" parTransId="{9E8340F9-100C-46C6-B674-A878AA11B204}" sibTransId="{BFE634B4-0367-4E49-BC0C-DAEE39D0EC75}"/>
    <dgm:cxn modelId="{7BB06BD9-558A-47DB-984A-5A65DACEAA23}" type="presOf" srcId="{93F2CF0B-68B5-4365-972E-45188C0E9100}" destId="{075FDA72-1C5E-45AA-B9C0-8750A7D1B020}" srcOrd="0" destOrd="0" presId="urn:microsoft.com/office/officeart/2005/8/layout/hProcess4"/>
    <dgm:cxn modelId="{8AED16E9-7E03-4AC7-A84F-BF0751823385}" type="presOf" srcId="{1E44D8A4-CB2F-41C6-BBD6-7E1396DCFE12}" destId="{992808F7-82B2-4E5E-878D-6B7E84B6DC66}" srcOrd="0" destOrd="0" presId="urn:microsoft.com/office/officeart/2005/8/layout/hProcess4"/>
    <dgm:cxn modelId="{486C20C3-6DB0-4F0F-9B0A-E64B92302390}" type="presParOf" srcId="{EA3B8F93-34D0-4D36-AAD5-0DE2A1AEDA26}" destId="{0FDDEAAE-40E9-4D1A-8227-82BEDA4D8523}" srcOrd="0" destOrd="0" presId="urn:microsoft.com/office/officeart/2005/8/layout/hProcess4"/>
    <dgm:cxn modelId="{42DFED33-0F2B-4A7E-9C4E-32AF9EB247AC}" type="presParOf" srcId="{EA3B8F93-34D0-4D36-AAD5-0DE2A1AEDA26}" destId="{6BB00E53-146D-48C5-B395-3361F2EE9F68}" srcOrd="1" destOrd="0" presId="urn:microsoft.com/office/officeart/2005/8/layout/hProcess4"/>
    <dgm:cxn modelId="{DF29FF58-2889-4502-A206-E145AD086DAA}" type="presParOf" srcId="{EA3B8F93-34D0-4D36-AAD5-0DE2A1AEDA26}" destId="{9C0764F3-0A68-4559-AFC5-AC1C0A3D2DFA}" srcOrd="2" destOrd="0" presId="urn:microsoft.com/office/officeart/2005/8/layout/hProcess4"/>
    <dgm:cxn modelId="{D3F1DC7B-50F0-4424-BAAE-C7D42FF23131}" type="presParOf" srcId="{9C0764F3-0A68-4559-AFC5-AC1C0A3D2DFA}" destId="{7D36464E-C52B-4166-A386-CFA2059DDDA9}" srcOrd="0" destOrd="0" presId="urn:microsoft.com/office/officeart/2005/8/layout/hProcess4"/>
    <dgm:cxn modelId="{B082762F-4706-452E-BABA-BE43172B32B3}" type="presParOf" srcId="{7D36464E-C52B-4166-A386-CFA2059DDDA9}" destId="{7031CE88-6D7D-4B8A-B8E7-22920CB37607}" srcOrd="0" destOrd="0" presId="urn:microsoft.com/office/officeart/2005/8/layout/hProcess4"/>
    <dgm:cxn modelId="{F6D9B248-C7FD-4C44-858C-646838DE0C33}" type="presParOf" srcId="{7D36464E-C52B-4166-A386-CFA2059DDDA9}" destId="{075FDA72-1C5E-45AA-B9C0-8750A7D1B020}" srcOrd="1" destOrd="0" presId="urn:microsoft.com/office/officeart/2005/8/layout/hProcess4"/>
    <dgm:cxn modelId="{8F2FFA7B-F667-477D-8150-99827FFFC38D}" type="presParOf" srcId="{7D36464E-C52B-4166-A386-CFA2059DDDA9}" destId="{E41BD5EA-E224-4866-A632-A31AE15FA7AD}" srcOrd="2" destOrd="0" presId="urn:microsoft.com/office/officeart/2005/8/layout/hProcess4"/>
    <dgm:cxn modelId="{E068987B-45ED-4E30-8133-F2437534BECA}" type="presParOf" srcId="{7D36464E-C52B-4166-A386-CFA2059DDDA9}" destId="{3F63B987-49E9-4083-82DF-0E2DC98EC8C6}" srcOrd="3" destOrd="0" presId="urn:microsoft.com/office/officeart/2005/8/layout/hProcess4"/>
    <dgm:cxn modelId="{D182607D-031D-4656-8760-E937EDF3AB5B}" type="presParOf" srcId="{7D36464E-C52B-4166-A386-CFA2059DDDA9}" destId="{9BC799BA-2D34-4421-B9E9-A20B0162E51D}" srcOrd="4" destOrd="0" presId="urn:microsoft.com/office/officeart/2005/8/layout/hProcess4"/>
    <dgm:cxn modelId="{F86D4C5C-C495-4784-BB9C-8B95830183CA}" type="presParOf" srcId="{9C0764F3-0A68-4559-AFC5-AC1C0A3D2DFA}" destId="{503EDE10-447F-4E00-A549-20952378585D}" srcOrd="1" destOrd="0" presId="urn:microsoft.com/office/officeart/2005/8/layout/hProcess4"/>
    <dgm:cxn modelId="{6F1F2CFD-EBE3-407C-8E72-C4DF9548B468}" type="presParOf" srcId="{9C0764F3-0A68-4559-AFC5-AC1C0A3D2DFA}" destId="{F6C2F34F-3939-414C-AC2D-581902E58D6C}" srcOrd="2" destOrd="0" presId="urn:microsoft.com/office/officeart/2005/8/layout/hProcess4"/>
    <dgm:cxn modelId="{BD95756E-B5FF-4CE4-93B4-1F3937988993}" type="presParOf" srcId="{F6C2F34F-3939-414C-AC2D-581902E58D6C}" destId="{63E06444-9D88-4FD8-9AD5-CBB1FEDCE5DC}" srcOrd="0" destOrd="0" presId="urn:microsoft.com/office/officeart/2005/8/layout/hProcess4"/>
    <dgm:cxn modelId="{351EC6C9-07BF-49EC-86DB-C8040AE8A3DC}" type="presParOf" srcId="{F6C2F34F-3939-414C-AC2D-581902E58D6C}" destId="{B8E3CCEB-742A-4AFD-8DAA-C97718A75C4C}" srcOrd="1" destOrd="0" presId="urn:microsoft.com/office/officeart/2005/8/layout/hProcess4"/>
    <dgm:cxn modelId="{EC02001D-B77D-4CF3-9238-2AECF237A415}" type="presParOf" srcId="{F6C2F34F-3939-414C-AC2D-581902E58D6C}" destId="{051D129B-E482-4A05-B6C4-FEFFDF9C601F}" srcOrd="2" destOrd="0" presId="urn:microsoft.com/office/officeart/2005/8/layout/hProcess4"/>
    <dgm:cxn modelId="{853A2C3C-3485-4911-9167-E5333ADBF7F4}" type="presParOf" srcId="{F6C2F34F-3939-414C-AC2D-581902E58D6C}" destId="{819CD6FE-D82C-4CF1-9524-D5FAF0EEF36F}" srcOrd="3" destOrd="0" presId="urn:microsoft.com/office/officeart/2005/8/layout/hProcess4"/>
    <dgm:cxn modelId="{A19896D6-964F-47A0-989F-750C385A1E69}" type="presParOf" srcId="{F6C2F34F-3939-414C-AC2D-581902E58D6C}" destId="{004FA40A-47B3-4FE9-AAE6-67E2B1265E38}" srcOrd="4" destOrd="0" presId="urn:microsoft.com/office/officeart/2005/8/layout/hProcess4"/>
    <dgm:cxn modelId="{CD1E8515-EEE5-4A0C-88AE-3410EBB642DF}" type="presParOf" srcId="{9C0764F3-0A68-4559-AFC5-AC1C0A3D2DFA}" destId="{345EDB63-2BA4-42F8-8D7F-4CC20F5082DB}" srcOrd="3" destOrd="0" presId="urn:microsoft.com/office/officeart/2005/8/layout/hProcess4"/>
    <dgm:cxn modelId="{B9254206-5E2A-491A-A163-0DD13B2AFD5D}" type="presParOf" srcId="{9C0764F3-0A68-4559-AFC5-AC1C0A3D2DFA}" destId="{F458EACA-ADD7-4C93-9C1A-0C44A9A8DC95}" srcOrd="4" destOrd="0" presId="urn:microsoft.com/office/officeart/2005/8/layout/hProcess4"/>
    <dgm:cxn modelId="{1A9205A8-B2B9-400A-B929-BC4FF28CBB7C}" type="presParOf" srcId="{F458EACA-ADD7-4C93-9C1A-0C44A9A8DC95}" destId="{50E90F77-DC5A-4CED-BC38-F8C2A35CACDE}" srcOrd="0" destOrd="0" presId="urn:microsoft.com/office/officeart/2005/8/layout/hProcess4"/>
    <dgm:cxn modelId="{2492E507-F375-4B6F-92B0-67955E80B47A}" type="presParOf" srcId="{F458EACA-ADD7-4C93-9C1A-0C44A9A8DC95}" destId="{ED3EA34B-6A23-4341-B842-7E977876FC37}" srcOrd="1" destOrd="0" presId="urn:microsoft.com/office/officeart/2005/8/layout/hProcess4"/>
    <dgm:cxn modelId="{C9608B04-E0DC-46EA-A688-80AFABF34FDA}" type="presParOf" srcId="{F458EACA-ADD7-4C93-9C1A-0C44A9A8DC95}" destId="{C068C9F7-7D3D-4D9E-BE64-00EC45319024}" srcOrd="2" destOrd="0" presId="urn:microsoft.com/office/officeart/2005/8/layout/hProcess4"/>
    <dgm:cxn modelId="{4D4610AB-7368-44FF-9526-EC8DA3E06962}" type="presParOf" srcId="{F458EACA-ADD7-4C93-9C1A-0C44A9A8DC95}" destId="{992808F7-82B2-4E5E-878D-6B7E84B6DC66}" srcOrd="3" destOrd="0" presId="urn:microsoft.com/office/officeart/2005/8/layout/hProcess4"/>
    <dgm:cxn modelId="{A7CF8352-81CB-4333-B4F5-40097043D18B}" type="presParOf" srcId="{F458EACA-ADD7-4C93-9C1A-0C44A9A8DC95}" destId="{357FEFB8-2304-4842-83C6-0AD907D80EC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0D79EA-22A9-4E5A-8E63-5AB5EFFB5B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89EA99F-5C2B-4920-A148-9D19D2BFC064}">
      <dgm:prSet phldrT="[Text]"/>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r>
            <a:rPr lang="en-IN" b="1" dirty="0">
              <a:latin typeface="Times New Roman" panose="02020603050405020304" pitchFamily="18" charset="0"/>
              <a:cs typeface="Times New Roman" panose="02020603050405020304" pitchFamily="18" charset="0"/>
            </a:rPr>
            <a:t>Personalize Outreach</a:t>
          </a:r>
          <a:r>
            <a:rPr lang="en-IN" dirty="0">
              <a:latin typeface="Times New Roman" panose="02020603050405020304" pitchFamily="18" charset="0"/>
              <a:cs typeface="Times New Roman" panose="02020603050405020304" pitchFamily="18" charset="0"/>
            </a:rPr>
            <a:t>: </a:t>
          </a:r>
          <a:endParaRPr lang="en-US" dirty="0"/>
        </a:p>
      </dgm:t>
    </dgm:pt>
    <dgm:pt modelId="{7DAD10D1-2C1A-45EC-8E1B-8FE14DD2092B}" type="parTrans" cxnId="{9D4E0813-5106-48C3-B1B1-6ABAD9BFA481}">
      <dgm:prSet/>
      <dgm:spPr/>
      <dgm:t>
        <a:bodyPr/>
        <a:lstStyle/>
        <a:p>
          <a:endParaRPr lang="en-US"/>
        </a:p>
      </dgm:t>
    </dgm:pt>
    <dgm:pt modelId="{8F55F66D-0CAF-4178-9194-BF703B8D60C1}" type="sibTrans" cxnId="{9D4E0813-5106-48C3-B1B1-6ABAD9BFA481}">
      <dgm:prSet/>
      <dgm:spPr/>
      <dgm:t>
        <a:bodyPr/>
        <a:lstStyle/>
        <a:p>
          <a:endParaRPr lang="en-US"/>
        </a:p>
      </dgm:t>
    </dgm:pt>
    <dgm:pt modelId="{4422A795-27F2-44A8-8C7F-42FDD7497481}">
      <dgm:prSet phldrT="[Text]" phldr="1"/>
      <dgm:spPr/>
      <dgm:t>
        <a:bodyPr/>
        <a:lstStyle/>
        <a:p>
          <a:endParaRPr lang="en-US" dirty="0"/>
        </a:p>
      </dgm:t>
    </dgm:pt>
    <dgm:pt modelId="{ECEA8F8B-55D9-4D8C-9E39-C5002204E470}" type="parTrans" cxnId="{793897E3-C200-4885-B6A5-FF96D65AF13C}">
      <dgm:prSet/>
      <dgm:spPr/>
      <dgm:t>
        <a:bodyPr/>
        <a:lstStyle/>
        <a:p>
          <a:endParaRPr lang="en-US"/>
        </a:p>
      </dgm:t>
    </dgm:pt>
    <dgm:pt modelId="{D6497BA6-FE47-4A94-9777-6BB5960EA439}" type="sibTrans" cxnId="{793897E3-C200-4885-B6A5-FF96D65AF13C}">
      <dgm:prSet/>
      <dgm:spPr/>
      <dgm:t>
        <a:bodyPr/>
        <a:lstStyle/>
        <a:p>
          <a:endParaRPr lang="en-US"/>
        </a:p>
      </dgm:t>
    </dgm:pt>
    <dgm:pt modelId="{33CAF85B-29AF-4AC1-8BC7-2ABB56791CFF}">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None/>
          </a:pPr>
          <a:r>
            <a:rPr lang="en-IN"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gm:t>
    </dgm:pt>
    <dgm:pt modelId="{EC06DBC1-1491-420D-BDFA-B4281A85D323}" type="parTrans" cxnId="{93FE116F-54B1-4F73-B5D0-D0BE19DF48E6}">
      <dgm:prSet/>
      <dgm:spPr/>
      <dgm:t>
        <a:bodyPr/>
        <a:lstStyle/>
        <a:p>
          <a:endParaRPr lang="en-US"/>
        </a:p>
      </dgm:t>
    </dgm:pt>
    <dgm:pt modelId="{C242034F-358D-464A-AA69-86DDACC953F1}" type="sibTrans" cxnId="{93FE116F-54B1-4F73-B5D0-D0BE19DF48E6}">
      <dgm:prSet/>
      <dgm:spPr/>
      <dgm:t>
        <a:bodyPr/>
        <a:lstStyle/>
        <a:p>
          <a:endParaRPr lang="en-US"/>
        </a:p>
      </dgm:t>
    </dgm:pt>
    <dgm:pt modelId="{D6853688-37ED-423F-895C-AF147C04BFA3}">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r>
            <a:rPr lang="en-IN" b="1" dirty="0">
              <a:latin typeface="Times New Roman" panose="02020603050405020304" pitchFamily="18" charset="0"/>
              <a:cs typeface="Times New Roman" panose="02020603050405020304" pitchFamily="18" charset="0"/>
            </a:rPr>
            <a:t>Offer Mutual Benefits</a:t>
          </a:r>
          <a:r>
            <a:rPr lang="en-IN" dirty="0">
              <a:latin typeface="Times New Roman" panose="02020603050405020304" pitchFamily="18" charset="0"/>
              <a:cs typeface="Times New Roman" panose="02020603050405020304" pitchFamily="18" charset="0"/>
            </a:rPr>
            <a:t>:</a:t>
          </a:r>
        </a:p>
      </dgm:t>
    </dgm:pt>
    <dgm:pt modelId="{A7531F13-8677-4B33-98D1-C8FE29D351F2}" type="parTrans" cxnId="{2A4A93B4-F1F1-403D-818B-1FB850094077}">
      <dgm:prSet/>
      <dgm:spPr/>
      <dgm:t>
        <a:bodyPr/>
        <a:lstStyle/>
        <a:p>
          <a:endParaRPr lang="en-US"/>
        </a:p>
      </dgm:t>
    </dgm:pt>
    <dgm:pt modelId="{2E055538-A644-4325-A8C5-6141247809A7}" type="sibTrans" cxnId="{2A4A93B4-F1F1-403D-818B-1FB850094077}">
      <dgm:prSet/>
      <dgm:spPr/>
      <dgm:t>
        <a:bodyPr/>
        <a:lstStyle/>
        <a:p>
          <a:endParaRPr lang="en-US"/>
        </a:p>
      </dgm:t>
    </dgm:pt>
    <dgm:pt modelId="{48A7CBB4-6AE4-4969-8115-89872FEC9D77}">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None/>
          </a:pPr>
          <a:r>
            <a:rPr lang="en-IN"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gm:t>
    </dgm:pt>
    <dgm:pt modelId="{1D798969-DE9F-4506-9882-5503C3F978A9}" type="parTrans" cxnId="{7A769BF8-0191-4C4B-B6C7-453ED4FA46DA}">
      <dgm:prSet/>
      <dgm:spPr/>
      <dgm:t>
        <a:bodyPr/>
        <a:lstStyle/>
        <a:p>
          <a:endParaRPr lang="en-US"/>
        </a:p>
      </dgm:t>
    </dgm:pt>
    <dgm:pt modelId="{A11561E0-E370-4E6D-92F1-38B75C656E6B}" type="sibTrans" cxnId="{7A769BF8-0191-4C4B-B6C7-453ED4FA46DA}">
      <dgm:prSet/>
      <dgm:spPr/>
      <dgm:t>
        <a:bodyPr/>
        <a:lstStyle/>
        <a:p>
          <a:endParaRPr lang="en-US"/>
        </a:p>
      </dgm:t>
    </dgm:pt>
    <dgm:pt modelId="{3AA3D6CC-4F7A-40B8-932C-8F3D1C23461F}">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r>
            <a:rPr lang="en-IN" b="1" dirty="0">
              <a:latin typeface="Times New Roman" panose="02020603050405020304" pitchFamily="18" charset="0"/>
              <a:cs typeface="Times New Roman" panose="02020603050405020304" pitchFamily="18" charset="0"/>
            </a:rPr>
            <a:t>Encourage Creative Freedom</a:t>
          </a:r>
          <a:r>
            <a:rPr lang="en-IN" dirty="0">
              <a:latin typeface="Times New Roman" panose="02020603050405020304" pitchFamily="18" charset="0"/>
              <a:cs typeface="Times New Roman" panose="02020603050405020304" pitchFamily="18" charset="0"/>
            </a:rPr>
            <a:t>: </a:t>
          </a:r>
        </a:p>
      </dgm:t>
    </dgm:pt>
    <dgm:pt modelId="{88ABCC85-783D-4838-8175-050F386D76E1}" type="parTrans" cxnId="{019F7782-0309-4CF3-8EC4-853A025A1BA7}">
      <dgm:prSet/>
      <dgm:spPr/>
      <dgm:t>
        <a:bodyPr/>
        <a:lstStyle/>
        <a:p>
          <a:endParaRPr lang="en-US"/>
        </a:p>
      </dgm:t>
    </dgm:pt>
    <dgm:pt modelId="{247C45FC-A3C9-4BF1-9A54-3E20EAC7CDCF}" type="sibTrans" cxnId="{019F7782-0309-4CF3-8EC4-853A025A1BA7}">
      <dgm:prSet/>
      <dgm:spPr/>
      <dgm:t>
        <a:bodyPr/>
        <a:lstStyle/>
        <a:p>
          <a:endParaRPr lang="en-US"/>
        </a:p>
      </dgm:t>
    </dgm:pt>
    <dgm:pt modelId="{C138062E-7D94-45E9-AB84-FD7FCA3E3CA6}">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None/>
          </a:pPr>
          <a:r>
            <a:rPr lang="en-IN"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gm:t>
    </dgm:pt>
    <dgm:pt modelId="{239C6FAF-1A1A-472E-9FE3-7BD29D06AFC4}" type="parTrans" cxnId="{7B313FAB-A5E8-41E9-922A-F1B2215893A9}">
      <dgm:prSet/>
      <dgm:spPr/>
      <dgm:t>
        <a:bodyPr/>
        <a:lstStyle/>
        <a:p>
          <a:endParaRPr lang="en-US"/>
        </a:p>
      </dgm:t>
    </dgm:pt>
    <dgm:pt modelId="{129682C8-FF9D-4D1F-A56F-6A0587F66EDB}" type="sibTrans" cxnId="{7B313FAB-A5E8-41E9-922A-F1B2215893A9}">
      <dgm:prSet/>
      <dgm:spPr/>
      <dgm:t>
        <a:bodyPr/>
        <a:lstStyle/>
        <a:p>
          <a:endParaRPr lang="en-US"/>
        </a:p>
      </dgm:t>
    </dgm:pt>
    <dgm:pt modelId="{413E42F0-8C21-4CD9-B3DB-6E5E9CC6C6CD}">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r>
            <a:rPr lang="en-IN" b="1" dirty="0">
              <a:latin typeface="Times New Roman" panose="02020603050405020304" pitchFamily="18" charset="0"/>
              <a:cs typeface="Times New Roman" panose="02020603050405020304" pitchFamily="18" charset="0"/>
            </a:rPr>
            <a:t>Maintain Communication</a:t>
          </a:r>
          <a:r>
            <a:rPr lang="en-IN" dirty="0">
              <a:latin typeface="Times New Roman" panose="02020603050405020304" pitchFamily="18" charset="0"/>
              <a:cs typeface="Times New Roman" panose="02020603050405020304" pitchFamily="18" charset="0"/>
            </a:rPr>
            <a:t>: </a:t>
          </a:r>
        </a:p>
      </dgm:t>
    </dgm:pt>
    <dgm:pt modelId="{358BFC08-D140-4671-8556-57363568AEE3}" type="parTrans" cxnId="{EEB545C0-18AE-4BB1-A0D6-8C1E18491BF5}">
      <dgm:prSet/>
      <dgm:spPr/>
      <dgm:t>
        <a:bodyPr/>
        <a:lstStyle/>
        <a:p>
          <a:endParaRPr lang="en-US"/>
        </a:p>
      </dgm:t>
    </dgm:pt>
    <dgm:pt modelId="{53708A2A-D7AD-4C16-88B8-6F87E85F3C0F}" type="sibTrans" cxnId="{EEB545C0-18AE-4BB1-A0D6-8C1E18491BF5}">
      <dgm:prSet/>
      <dgm:spPr/>
      <dgm:t>
        <a:bodyPr/>
        <a:lstStyle/>
        <a:p>
          <a:endParaRPr lang="en-US"/>
        </a:p>
      </dgm:t>
    </dgm:pt>
    <dgm:pt modelId="{8F64B797-AE3D-43C4-AEFB-D9DEBBB6C242}">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None/>
          </a:pPr>
          <a:r>
            <a:rPr lang="en-IN" dirty="0">
              <a:latin typeface="Times New Roman" panose="02020603050405020304" pitchFamily="18" charset="0"/>
              <a:cs typeface="Times New Roman" panose="02020603050405020304" pitchFamily="18" charset="0"/>
            </a:rPr>
            <a:t>Keep open lines for feedback and collaboration throughout the campaign.</a:t>
          </a:r>
        </a:p>
      </dgm:t>
    </dgm:pt>
    <dgm:pt modelId="{7B5622ED-9351-41E3-85BA-4779A1800C64}" type="parTrans" cxnId="{136BAAE5-CC01-4CEA-BE21-F51A0CB3D10A}">
      <dgm:prSet/>
      <dgm:spPr/>
      <dgm:t>
        <a:bodyPr/>
        <a:lstStyle/>
        <a:p>
          <a:endParaRPr lang="en-US"/>
        </a:p>
      </dgm:t>
    </dgm:pt>
    <dgm:pt modelId="{6FFFB672-DEEB-47EC-855A-7460693EF291}" type="sibTrans" cxnId="{136BAAE5-CC01-4CEA-BE21-F51A0CB3D10A}">
      <dgm:prSet/>
      <dgm:spPr/>
      <dgm:t>
        <a:bodyPr/>
        <a:lstStyle/>
        <a:p>
          <a:endParaRPr lang="en-US"/>
        </a:p>
      </dgm:t>
    </dgm:pt>
    <dgm:pt modelId="{9BAE39FC-A5F9-41A6-AB42-323658E6A304}">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r>
            <a:rPr lang="en-IN" b="1" dirty="0">
              <a:latin typeface="Times New Roman" panose="02020603050405020304" pitchFamily="18" charset="0"/>
              <a:cs typeface="Times New Roman" panose="02020603050405020304" pitchFamily="18" charset="0"/>
            </a:rPr>
            <a:t>Evaluate and Appreciate</a:t>
          </a:r>
          <a:r>
            <a:rPr lang="en-IN" dirty="0">
              <a:latin typeface="Times New Roman" panose="02020603050405020304" pitchFamily="18" charset="0"/>
              <a:cs typeface="Times New Roman" panose="02020603050405020304" pitchFamily="18" charset="0"/>
            </a:rPr>
            <a:t>: </a:t>
          </a:r>
        </a:p>
      </dgm:t>
    </dgm:pt>
    <dgm:pt modelId="{FA960D20-5582-458B-9958-C746A35F219D}" type="parTrans" cxnId="{1EC988A5-A44D-4036-8F50-EB1C211DB5EA}">
      <dgm:prSet/>
      <dgm:spPr/>
      <dgm:t>
        <a:bodyPr/>
        <a:lstStyle/>
        <a:p>
          <a:endParaRPr lang="en-US"/>
        </a:p>
      </dgm:t>
    </dgm:pt>
    <dgm:pt modelId="{C0C74D6D-0DDE-4E2F-8FB9-5C88D1F04071}" type="sibTrans" cxnId="{1EC988A5-A44D-4036-8F50-EB1C211DB5EA}">
      <dgm:prSet/>
      <dgm:spPr/>
      <dgm:t>
        <a:bodyPr/>
        <a:lstStyle/>
        <a:p>
          <a:endParaRPr lang="en-US"/>
        </a:p>
      </dgm:t>
    </dgm:pt>
    <dgm:pt modelId="{A4A4A112-3058-4F29-BDBB-B327C3566C2B}">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None/>
          </a:pPr>
          <a:r>
            <a:rPr lang="en-IN"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gm:t>
    </dgm:pt>
    <dgm:pt modelId="{797B5384-6E1F-42EE-9086-F013970DDFB1}" type="parTrans" cxnId="{C88AC675-2DA7-4053-9903-7726EF792580}">
      <dgm:prSet/>
      <dgm:spPr/>
      <dgm:t>
        <a:bodyPr/>
        <a:lstStyle/>
        <a:p>
          <a:endParaRPr lang="en-US"/>
        </a:p>
      </dgm:t>
    </dgm:pt>
    <dgm:pt modelId="{0BA0D1B7-BCDE-41AD-9E5D-2762004A3D23}" type="sibTrans" cxnId="{C88AC675-2DA7-4053-9903-7726EF792580}">
      <dgm:prSet/>
      <dgm:spPr/>
      <dgm:t>
        <a:bodyPr/>
        <a:lstStyle/>
        <a:p>
          <a:endParaRPr lang="en-US"/>
        </a:p>
      </dgm:t>
    </dgm:pt>
    <dgm:pt modelId="{7806F5DD-BCEF-4EAD-A5B4-ADEEFA141638}" type="pres">
      <dgm:prSet presAssocID="{DD0D79EA-22A9-4E5A-8E63-5AB5EFFB5B48}" presName="vert0" presStyleCnt="0">
        <dgm:presLayoutVars>
          <dgm:dir/>
          <dgm:animOne val="branch"/>
          <dgm:animLvl val="lvl"/>
        </dgm:presLayoutVars>
      </dgm:prSet>
      <dgm:spPr/>
    </dgm:pt>
    <dgm:pt modelId="{B124CCA2-56C4-41C2-9CB9-621D5AD51F63}" type="pres">
      <dgm:prSet presAssocID="{089EA99F-5C2B-4920-A148-9D19D2BFC064}" presName="thickLine" presStyleLbl="alignNode1" presStyleIdx="0" presStyleCnt="5"/>
      <dgm:spPr/>
    </dgm:pt>
    <dgm:pt modelId="{D211710C-E5A6-4D60-A1B6-6365267AC6F1}" type="pres">
      <dgm:prSet presAssocID="{089EA99F-5C2B-4920-A148-9D19D2BFC064}" presName="horz1" presStyleCnt="0"/>
      <dgm:spPr/>
    </dgm:pt>
    <dgm:pt modelId="{D883BDED-4AD0-4974-B871-5AE89438954D}" type="pres">
      <dgm:prSet presAssocID="{089EA99F-5C2B-4920-A148-9D19D2BFC064}" presName="tx1" presStyleLbl="revTx" presStyleIdx="0" presStyleCnt="11"/>
      <dgm:spPr/>
    </dgm:pt>
    <dgm:pt modelId="{C0F71222-0485-4839-A3D7-B208062B1B70}" type="pres">
      <dgm:prSet presAssocID="{089EA99F-5C2B-4920-A148-9D19D2BFC064}" presName="vert1" presStyleCnt="0"/>
      <dgm:spPr/>
    </dgm:pt>
    <dgm:pt modelId="{269227FF-6904-4D48-825A-F12721B695AF}" type="pres">
      <dgm:prSet presAssocID="{33CAF85B-29AF-4AC1-8BC7-2ABB56791CFF}" presName="vertSpace2a" presStyleCnt="0"/>
      <dgm:spPr/>
    </dgm:pt>
    <dgm:pt modelId="{3E102ADD-CA2A-49EA-BA06-8D4F6CBD867C}" type="pres">
      <dgm:prSet presAssocID="{33CAF85B-29AF-4AC1-8BC7-2ABB56791CFF}" presName="horz2" presStyleCnt="0"/>
      <dgm:spPr/>
    </dgm:pt>
    <dgm:pt modelId="{A17D084E-2D6D-4AE0-9C79-3E3B925423DF}" type="pres">
      <dgm:prSet presAssocID="{33CAF85B-29AF-4AC1-8BC7-2ABB56791CFF}" presName="horzSpace2" presStyleCnt="0"/>
      <dgm:spPr/>
    </dgm:pt>
    <dgm:pt modelId="{0183430E-7B42-4392-BC1A-858A84473B45}" type="pres">
      <dgm:prSet presAssocID="{33CAF85B-29AF-4AC1-8BC7-2ABB56791CFF}" presName="tx2" presStyleLbl="revTx" presStyleIdx="1" presStyleCnt="11"/>
      <dgm:spPr/>
    </dgm:pt>
    <dgm:pt modelId="{6B5110DB-672F-4870-851D-C7AFEACEE154}" type="pres">
      <dgm:prSet presAssocID="{33CAF85B-29AF-4AC1-8BC7-2ABB56791CFF}" presName="vert2" presStyleCnt="0"/>
      <dgm:spPr/>
    </dgm:pt>
    <dgm:pt modelId="{DF2880AD-47C5-4878-A1BC-07A0B16279FA}" type="pres">
      <dgm:prSet presAssocID="{33CAF85B-29AF-4AC1-8BC7-2ABB56791CFF}" presName="thinLine2b" presStyleLbl="callout" presStyleIdx="0" presStyleCnt="6"/>
      <dgm:spPr/>
    </dgm:pt>
    <dgm:pt modelId="{5472CBE6-BB09-4844-BA8F-FD4456E8992D}" type="pres">
      <dgm:prSet presAssocID="{33CAF85B-29AF-4AC1-8BC7-2ABB56791CFF}" presName="vertSpace2b" presStyleCnt="0"/>
      <dgm:spPr/>
    </dgm:pt>
    <dgm:pt modelId="{0DA959EC-2C16-4DC3-B8C2-2AB2B07113F6}" type="pres">
      <dgm:prSet presAssocID="{D6853688-37ED-423F-895C-AF147C04BFA3}" presName="thickLine" presStyleLbl="alignNode1" presStyleIdx="1" presStyleCnt="5"/>
      <dgm:spPr/>
    </dgm:pt>
    <dgm:pt modelId="{81FD1E7A-B8EA-49D2-B259-E1A5F9B487B4}" type="pres">
      <dgm:prSet presAssocID="{D6853688-37ED-423F-895C-AF147C04BFA3}" presName="horz1" presStyleCnt="0"/>
      <dgm:spPr/>
    </dgm:pt>
    <dgm:pt modelId="{B7154AE6-481B-43C0-9D99-391D0C5EA152}" type="pres">
      <dgm:prSet presAssocID="{D6853688-37ED-423F-895C-AF147C04BFA3}" presName="tx1" presStyleLbl="revTx" presStyleIdx="2" presStyleCnt="11"/>
      <dgm:spPr/>
    </dgm:pt>
    <dgm:pt modelId="{5523EFD4-42B7-456E-8B20-5FFB2499E263}" type="pres">
      <dgm:prSet presAssocID="{D6853688-37ED-423F-895C-AF147C04BFA3}" presName="vert1" presStyleCnt="0"/>
      <dgm:spPr/>
    </dgm:pt>
    <dgm:pt modelId="{7C0D1C5A-75C1-4128-B4FD-48E84FEB0BAA}" type="pres">
      <dgm:prSet presAssocID="{48A7CBB4-6AE4-4969-8115-89872FEC9D77}" presName="vertSpace2a" presStyleCnt="0"/>
      <dgm:spPr/>
    </dgm:pt>
    <dgm:pt modelId="{B1A2CEFA-2528-4515-8B6D-85FC0CEC04DA}" type="pres">
      <dgm:prSet presAssocID="{48A7CBB4-6AE4-4969-8115-89872FEC9D77}" presName="horz2" presStyleCnt="0"/>
      <dgm:spPr/>
    </dgm:pt>
    <dgm:pt modelId="{98EB945C-DEA8-4CC7-A00C-11EF2D92D613}" type="pres">
      <dgm:prSet presAssocID="{48A7CBB4-6AE4-4969-8115-89872FEC9D77}" presName="horzSpace2" presStyleCnt="0"/>
      <dgm:spPr/>
    </dgm:pt>
    <dgm:pt modelId="{FECDFBA5-2243-4C21-9B8E-ED07A845A222}" type="pres">
      <dgm:prSet presAssocID="{48A7CBB4-6AE4-4969-8115-89872FEC9D77}" presName="tx2" presStyleLbl="revTx" presStyleIdx="3" presStyleCnt="11"/>
      <dgm:spPr/>
    </dgm:pt>
    <dgm:pt modelId="{3EA65293-ED64-4A17-BDD8-71FA00D12819}" type="pres">
      <dgm:prSet presAssocID="{48A7CBB4-6AE4-4969-8115-89872FEC9D77}" presName="vert2" presStyleCnt="0"/>
      <dgm:spPr/>
    </dgm:pt>
    <dgm:pt modelId="{4609D955-F7A3-4E54-ABDF-75F3A8FD90A3}" type="pres">
      <dgm:prSet presAssocID="{48A7CBB4-6AE4-4969-8115-89872FEC9D77}" presName="thinLine2b" presStyleLbl="callout" presStyleIdx="1" presStyleCnt="6"/>
      <dgm:spPr/>
    </dgm:pt>
    <dgm:pt modelId="{2A8E68B8-18B2-4118-A93B-B3C575EAE099}" type="pres">
      <dgm:prSet presAssocID="{48A7CBB4-6AE4-4969-8115-89872FEC9D77}" presName="vertSpace2b" presStyleCnt="0"/>
      <dgm:spPr/>
    </dgm:pt>
    <dgm:pt modelId="{0EFE2BE3-32E5-4A9D-BCA3-5BE052C29F40}" type="pres">
      <dgm:prSet presAssocID="{3AA3D6CC-4F7A-40B8-932C-8F3D1C23461F}" presName="thickLine" presStyleLbl="alignNode1" presStyleIdx="2" presStyleCnt="5"/>
      <dgm:spPr/>
    </dgm:pt>
    <dgm:pt modelId="{336C9E96-105D-48AE-888B-5064AC29874E}" type="pres">
      <dgm:prSet presAssocID="{3AA3D6CC-4F7A-40B8-932C-8F3D1C23461F}" presName="horz1" presStyleCnt="0"/>
      <dgm:spPr/>
    </dgm:pt>
    <dgm:pt modelId="{F37CC6D1-D6C8-41A1-83AC-D073AF18ABC2}" type="pres">
      <dgm:prSet presAssocID="{3AA3D6CC-4F7A-40B8-932C-8F3D1C23461F}" presName="tx1" presStyleLbl="revTx" presStyleIdx="4" presStyleCnt="11"/>
      <dgm:spPr/>
    </dgm:pt>
    <dgm:pt modelId="{99F0BAC1-096C-412A-80E1-33261BA766CD}" type="pres">
      <dgm:prSet presAssocID="{3AA3D6CC-4F7A-40B8-932C-8F3D1C23461F}" presName="vert1" presStyleCnt="0"/>
      <dgm:spPr/>
    </dgm:pt>
    <dgm:pt modelId="{4F5F1818-76BB-4824-93B1-46641D67A0AF}" type="pres">
      <dgm:prSet presAssocID="{C138062E-7D94-45E9-AB84-FD7FCA3E3CA6}" presName="vertSpace2a" presStyleCnt="0"/>
      <dgm:spPr/>
    </dgm:pt>
    <dgm:pt modelId="{F5941863-876C-4765-8692-FB64EE0FB4B5}" type="pres">
      <dgm:prSet presAssocID="{C138062E-7D94-45E9-AB84-FD7FCA3E3CA6}" presName="horz2" presStyleCnt="0"/>
      <dgm:spPr/>
    </dgm:pt>
    <dgm:pt modelId="{40BDD4E3-7740-4F82-88CD-E8F586CC21BA}" type="pres">
      <dgm:prSet presAssocID="{C138062E-7D94-45E9-AB84-FD7FCA3E3CA6}" presName="horzSpace2" presStyleCnt="0"/>
      <dgm:spPr/>
    </dgm:pt>
    <dgm:pt modelId="{C41ADE19-114E-4AE2-9630-8BC2DF174FD5}" type="pres">
      <dgm:prSet presAssocID="{C138062E-7D94-45E9-AB84-FD7FCA3E3CA6}" presName="tx2" presStyleLbl="revTx" presStyleIdx="5" presStyleCnt="11"/>
      <dgm:spPr/>
    </dgm:pt>
    <dgm:pt modelId="{7CD01681-ECA7-4247-80D9-E01B063EEEFA}" type="pres">
      <dgm:prSet presAssocID="{C138062E-7D94-45E9-AB84-FD7FCA3E3CA6}" presName="vert2" presStyleCnt="0"/>
      <dgm:spPr/>
    </dgm:pt>
    <dgm:pt modelId="{CA977557-B42F-46EF-B355-4F6FD6DD729A}" type="pres">
      <dgm:prSet presAssocID="{C138062E-7D94-45E9-AB84-FD7FCA3E3CA6}" presName="thinLine2b" presStyleLbl="callout" presStyleIdx="2" presStyleCnt="6"/>
      <dgm:spPr/>
    </dgm:pt>
    <dgm:pt modelId="{A1DABD16-99F8-40CE-B4D3-1D5EABB4AA47}" type="pres">
      <dgm:prSet presAssocID="{C138062E-7D94-45E9-AB84-FD7FCA3E3CA6}" presName="vertSpace2b" presStyleCnt="0"/>
      <dgm:spPr/>
    </dgm:pt>
    <dgm:pt modelId="{D5D4645B-8977-4A8E-A984-45BA8433E658}" type="pres">
      <dgm:prSet presAssocID="{413E42F0-8C21-4CD9-B3DB-6E5E9CC6C6CD}" presName="thickLine" presStyleLbl="alignNode1" presStyleIdx="3" presStyleCnt="5"/>
      <dgm:spPr/>
    </dgm:pt>
    <dgm:pt modelId="{724D8C29-0A70-463E-BCF8-9FD8E216F87D}" type="pres">
      <dgm:prSet presAssocID="{413E42F0-8C21-4CD9-B3DB-6E5E9CC6C6CD}" presName="horz1" presStyleCnt="0"/>
      <dgm:spPr/>
    </dgm:pt>
    <dgm:pt modelId="{50EBA1A1-425C-4BE2-8496-CC44AF942014}" type="pres">
      <dgm:prSet presAssocID="{413E42F0-8C21-4CD9-B3DB-6E5E9CC6C6CD}" presName="tx1" presStyleLbl="revTx" presStyleIdx="6" presStyleCnt="11"/>
      <dgm:spPr/>
    </dgm:pt>
    <dgm:pt modelId="{836285F8-40F5-4A20-A638-53882D3AE9A1}" type="pres">
      <dgm:prSet presAssocID="{413E42F0-8C21-4CD9-B3DB-6E5E9CC6C6CD}" presName="vert1" presStyleCnt="0"/>
      <dgm:spPr/>
    </dgm:pt>
    <dgm:pt modelId="{32E23F8C-021E-421B-8D7E-98E0E34A4741}" type="pres">
      <dgm:prSet presAssocID="{8F64B797-AE3D-43C4-AEFB-D9DEBBB6C242}" presName="vertSpace2a" presStyleCnt="0"/>
      <dgm:spPr/>
    </dgm:pt>
    <dgm:pt modelId="{6768A8A4-1472-4037-8ECF-716ACA02D49C}" type="pres">
      <dgm:prSet presAssocID="{8F64B797-AE3D-43C4-AEFB-D9DEBBB6C242}" presName="horz2" presStyleCnt="0"/>
      <dgm:spPr/>
    </dgm:pt>
    <dgm:pt modelId="{5850C953-95DF-4C6D-9EBB-3BF9D1AF8AAD}" type="pres">
      <dgm:prSet presAssocID="{8F64B797-AE3D-43C4-AEFB-D9DEBBB6C242}" presName="horzSpace2" presStyleCnt="0"/>
      <dgm:spPr/>
    </dgm:pt>
    <dgm:pt modelId="{63D1173E-B508-4167-B873-941DDB02B8A4}" type="pres">
      <dgm:prSet presAssocID="{8F64B797-AE3D-43C4-AEFB-D9DEBBB6C242}" presName="tx2" presStyleLbl="revTx" presStyleIdx="7" presStyleCnt="11"/>
      <dgm:spPr/>
    </dgm:pt>
    <dgm:pt modelId="{23357C3E-4280-4ED6-8AD2-A48130F51441}" type="pres">
      <dgm:prSet presAssocID="{8F64B797-AE3D-43C4-AEFB-D9DEBBB6C242}" presName="vert2" presStyleCnt="0"/>
      <dgm:spPr/>
    </dgm:pt>
    <dgm:pt modelId="{D770F8D6-A0F2-4665-853F-FFE33E00A992}" type="pres">
      <dgm:prSet presAssocID="{8F64B797-AE3D-43C4-AEFB-D9DEBBB6C242}" presName="thinLine2b" presStyleLbl="callout" presStyleIdx="3" presStyleCnt="6"/>
      <dgm:spPr/>
    </dgm:pt>
    <dgm:pt modelId="{1A958A30-AE7B-43F4-A222-53919A6D3A7A}" type="pres">
      <dgm:prSet presAssocID="{8F64B797-AE3D-43C4-AEFB-D9DEBBB6C242}" presName="vertSpace2b" presStyleCnt="0"/>
      <dgm:spPr/>
    </dgm:pt>
    <dgm:pt modelId="{C009F71F-7483-4F3C-987D-EE71E35E68AB}" type="pres">
      <dgm:prSet presAssocID="{9BAE39FC-A5F9-41A6-AB42-323658E6A304}" presName="thickLine" presStyleLbl="alignNode1" presStyleIdx="4" presStyleCnt="5"/>
      <dgm:spPr/>
    </dgm:pt>
    <dgm:pt modelId="{82191CDC-DA34-4816-8CFE-8D21BC7C36F4}" type="pres">
      <dgm:prSet presAssocID="{9BAE39FC-A5F9-41A6-AB42-323658E6A304}" presName="horz1" presStyleCnt="0"/>
      <dgm:spPr/>
    </dgm:pt>
    <dgm:pt modelId="{3BE690B2-2827-4AA9-BADA-45CD50F76F3C}" type="pres">
      <dgm:prSet presAssocID="{9BAE39FC-A5F9-41A6-AB42-323658E6A304}" presName="tx1" presStyleLbl="revTx" presStyleIdx="8" presStyleCnt="11"/>
      <dgm:spPr/>
    </dgm:pt>
    <dgm:pt modelId="{10FA7E17-53C4-40AD-AB75-27F6E887A517}" type="pres">
      <dgm:prSet presAssocID="{9BAE39FC-A5F9-41A6-AB42-323658E6A304}" presName="vert1" presStyleCnt="0"/>
      <dgm:spPr/>
    </dgm:pt>
    <dgm:pt modelId="{2AA1C5CA-8E55-4F54-A0CF-5402EE4DFF9E}" type="pres">
      <dgm:prSet presAssocID="{A4A4A112-3058-4F29-BDBB-B327C3566C2B}" presName="vertSpace2a" presStyleCnt="0"/>
      <dgm:spPr/>
    </dgm:pt>
    <dgm:pt modelId="{AFE85B7E-86CD-4344-A0B9-5B7C668A03E7}" type="pres">
      <dgm:prSet presAssocID="{A4A4A112-3058-4F29-BDBB-B327C3566C2B}" presName="horz2" presStyleCnt="0"/>
      <dgm:spPr/>
    </dgm:pt>
    <dgm:pt modelId="{A46AC3C7-0A3F-40B5-BFC1-F844038066C9}" type="pres">
      <dgm:prSet presAssocID="{A4A4A112-3058-4F29-BDBB-B327C3566C2B}" presName="horzSpace2" presStyleCnt="0"/>
      <dgm:spPr/>
    </dgm:pt>
    <dgm:pt modelId="{353762BA-B2D3-477E-9ED7-06FFBF48EF49}" type="pres">
      <dgm:prSet presAssocID="{A4A4A112-3058-4F29-BDBB-B327C3566C2B}" presName="tx2" presStyleLbl="revTx" presStyleIdx="9" presStyleCnt="11"/>
      <dgm:spPr/>
    </dgm:pt>
    <dgm:pt modelId="{F08CB0FD-178F-4942-931F-2C92F4BCECE3}" type="pres">
      <dgm:prSet presAssocID="{A4A4A112-3058-4F29-BDBB-B327C3566C2B}" presName="vert2" presStyleCnt="0"/>
      <dgm:spPr/>
    </dgm:pt>
    <dgm:pt modelId="{B8D22225-5532-4A6B-870F-5FEB9BBC6208}" type="pres">
      <dgm:prSet presAssocID="{A4A4A112-3058-4F29-BDBB-B327C3566C2B}" presName="thinLine2b" presStyleLbl="callout" presStyleIdx="4" presStyleCnt="6"/>
      <dgm:spPr/>
    </dgm:pt>
    <dgm:pt modelId="{75883E4C-3319-4D7A-9A76-A6B3F7010EE2}" type="pres">
      <dgm:prSet presAssocID="{A4A4A112-3058-4F29-BDBB-B327C3566C2B}" presName="vertSpace2b" presStyleCnt="0"/>
      <dgm:spPr/>
    </dgm:pt>
    <dgm:pt modelId="{395631CE-C2F6-420D-B96D-6AC0F47A28A8}" type="pres">
      <dgm:prSet presAssocID="{4422A795-27F2-44A8-8C7F-42FDD7497481}" presName="horz2" presStyleCnt="0"/>
      <dgm:spPr/>
    </dgm:pt>
    <dgm:pt modelId="{4A2B4E05-5FA9-42B2-81D6-39F60C4C8416}" type="pres">
      <dgm:prSet presAssocID="{4422A795-27F2-44A8-8C7F-42FDD7497481}" presName="horzSpace2" presStyleCnt="0"/>
      <dgm:spPr/>
    </dgm:pt>
    <dgm:pt modelId="{10FBE20A-1390-4FC4-8D1E-88AF91C6D9EA}" type="pres">
      <dgm:prSet presAssocID="{4422A795-27F2-44A8-8C7F-42FDD7497481}" presName="tx2" presStyleLbl="revTx" presStyleIdx="10" presStyleCnt="11"/>
      <dgm:spPr/>
    </dgm:pt>
    <dgm:pt modelId="{C080AB51-E2D9-4716-B5EE-3D4E342679AA}" type="pres">
      <dgm:prSet presAssocID="{4422A795-27F2-44A8-8C7F-42FDD7497481}" presName="vert2" presStyleCnt="0"/>
      <dgm:spPr/>
    </dgm:pt>
    <dgm:pt modelId="{C1F557EA-3C21-4F06-9793-D25B136B72DD}" type="pres">
      <dgm:prSet presAssocID="{4422A795-27F2-44A8-8C7F-42FDD7497481}" presName="thinLine2b" presStyleLbl="callout" presStyleIdx="5" presStyleCnt="6"/>
      <dgm:spPr/>
    </dgm:pt>
    <dgm:pt modelId="{50D98D60-8F2F-48A3-B87C-94F5C6B553F5}" type="pres">
      <dgm:prSet presAssocID="{4422A795-27F2-44A8-8C7F-42FDD7497481}" presName="vertSpace2b" presStyleCnt="0"/>
      <dgm:spPr/>
    </dgm:pt>
  </dgm:ptLst>
  <dgm:cxnLst>
    <dgm:cxn modelId="{EFAEF608-7FE1-4FB5-BD01-E4C40F5E2AB9}" type="presOf" srcId="{3AA3D6CC-4F7A-40B8-932C-8F3D1C23461F}" destId="{F37CC6D1-D6C8-41A1-83AC-D073AF18ABC2}" srcOrd="0" destOrd="0" presId="urn:microsoft.com/office/officeart/2008/layout/LinedList"/>
    <dgm:cxn modelId="{9D4E0813-5106-48C3-B1B1-6ABAD9BFA481}" srcId="{DD0D79EA-22A9-4E5A-8E63-5AB5EFFB5B48}" destId="{089EA99F-5C2B-4920-A148-9D19D2BFC064}" srcOrd="0" destOrd="0" parTransId="{7DAD10D1-2C1A-45EC-8E1B-8FE14DD2092B}" sibTransId="{8F55F66D-0CAF-4178-9194-BF703B8D60C1}"/>
    <dgm:cxn modelId="{6B6A522A-22B4-43F9-A67E-1AFD7AEDE3F7}" type="presOf" srcId="{9BAE39FC-A5F9-41A6-AB42-323658E6A304}" destId="{3BE690B2-2827-4AA9-BADA-45CD50F76F3C}" srcOrd="0" destOrd="0" presId="urn:microsoft.com/office/officeart/2008/layout/LinedList"/>
    <dgm:cxn modelId="{190DCB5F-53B0-4991-9ABC-A24959E8BD85}" type="presOf" srcId="{4422A795-27F2-44A8-8C7F-42FDD7497481}" destId="{10FBE20A-1390-4FC4-8D1E-88AF91C6D9EA}" srcOrd="0" destOrd="0" presId="urn:microsoft.com/office/officeart/2008/layout/LinedList"/>
    <dgm:cxn modelId="{C08C764B-B1DA-4D5C-A135-A6CD4C89B699}" type="presOf" srcId="{C138062E-7D94-45E9-AB84-FD7FCA3E3CA6}" destId="{C41ADE19-114E-4AE2-9630-8BC2DF174FD5}" srcOrd="0" destOrd="0" presId="urn:microsoft.com/office/officeart/2008/layout/LinedList"/>
    <dgm:cxn modelId="{86CD384C-BFC2-4259-A3F6-474F21F085C0}" type="presOf" srcId="{33CAF85B-29AF-4AC1-8BC7-2ABB56791CFF}" destId="{0183430E-7B42-4392-BC1A-858A84473B45}" srcOrd="0" destOrd="0" presId="urn:microsoft.com/office/officeart/2008/layout/LinedList"/>
    <dgm:cxn modelId="{86DB606D-5629-4B99-8E79-0658C8F4A292}" type="presOf" srcId="{D6853688-37ED-423F-895C-AF147C04BFA3}" destId="{B7154AE6-481B-43C0-9D99-391D0C5EA152}" srcOrd="0" destOrd="0" presId="urn:microsoft.com/office/officeart/2008/layout/LinedList"/>
    <dgm:cxn modelId="{93FE116F-54B1-4F73-B5D0-D0BE19DF48E6}" srcId="{089EA99F-5C2B-4920-A148-9D19D2BFC064}" destId="{33CAF85B-29AF-4AC1-8BC7-2ABB56791CFF}" srcOrd="0" destOrd="0" parTransId="{EC06DBC1-1491-420D-BDFA-B4281A85D323}" sibTransId="{C242034F-358D-464A-AA69-86DDACC953F1}"/>
    <dgm:cxn modelId="{C88AC675-2DA7-4053-9903-7726EF792580}" srcId="{9BAE39FC-A5F9-41A6-AB42-323658E6A304}" destId="{A4A4A112-3058-4F29-BDBB-B327C3566C2B}" srcOrd="0" destOrd="0" parTransId="{797B5384-6E1F-42EE-9086-F013970DDFB1}" sibTransId="{0BA0D1B7-BCDE-41AD-9E5D-2762004A3D23}"/>
    <dgm:cxn modelId="{3A976258-CBB2-41CF-8DB2-996C4B665A7C}" type="presOf" srcId="{089EA99F-5C2B-4920-A148-9D19D2BFC064}" destId="{D883BDED-4AD0-4974-B871-5AE89438954D}" srcOrd="0" destOrd="0" presId="urn:microsoft.com/office/officeart/2008/layout/LinedList"/>
    <dgm:cxn modelId="{17D7C97C-BE10-44A5-A830-B7DDADA4C929}" type="presOf" srcId="{A4A4A112-3058-4F29-BDBB-B327C3566C2B}" destId="{353762BA-B2D3-477E-9ED7-06FFBF48EF49}" srcOrd="0" destOrd="0" presId="urn:microsoft.com/office/officeart/2008/layout/LinedList"/>
    <dgm:cxn modelId="{019F7782-0309-4CF3-8EC4-853A025A1BA7}" srcId="{DD0D79EA-22A9-4E5A-8E63-5AB5EFFB5B48}" destId="{3AA3D6CC-4F7A-40B8-932C-8F3D1C23461F}" srcOrd="2" destOrd="0" parTransId="{88ABCC85-783D-4838-8175-050F386D76E1}" sibTransId="{247C45FC-A3C9-4BF1-9A54-3E20EAC7CDCF}"/>
    <dgm:cxn modelId="{1EC988A5-A44D-4036-8F50-EB1C211DB5EA}" srcId="{DD0D79EA-22A9-4E5A-8E63-5AB5EFFB5B48}" destId="{9BAE39FC-A5F9-41A6-AB42-323658E6A304}" srcOrd="4" destOrd="0" parTransId="{FA960D20-5582-458B-9958-C746A35F219D}" sibTransId="{C0C74D6D-0DDE-4E2F-8FB9-5C88D1F04071}"/>
    <dgm:cxn modelId="{7B313FAB-A5E8-41E9-922A-F1B2215893A9}" srcId="{3AA3D6CC-4F7A-40B8-932C-8F3D1C23461F}" destId="{C138062E-7D94-45E9-AB84-FD7FCA3E3CA6}" srcOrd="0" destOrd="0" parTransId="{239C6FAF-1A1A-472E-9FE3-7BD29D06AFC4}" sibTransId="{129682C8-FF9D-4D1F-A56F-6A0587F66EDB}"/>
    <dgm:cxn modelId="{7D002DAC-DE35-450C-93A8-4B8EC84EDC88}" type="presOf" srcId="{8F64B797-AE3D-43C4-AEFB-D9DEBBB6C242}" destId="{63D1173E-B508-4167-B873-941DDB02B8A4}" srcOrd="0" destOrd="0" presId="urn:microsoft.com/office/officeart/2008/layout/LinedList"/>
    <dgm:cxn modelId="{2A4A93B4-F1F1-403D-818B-1FB850094077}" srcId="{DD0D79EA-22A9-4E5A-8E63-5AB5EFFB5B48}" destId="{D6853688-37ED-423F-895C-AF147C04BFA3}" srcOrd="1" destOrd="0" parTransId="{A7531F13-8677-4B33-98D1-C8FE29D351F2}" sibTransId="{2E055538-A644-4325-A8C5-6141247809A7}"/>
    <dgm:cxn modelId="{60204DBD-CD1E-4896-B8F9-A6587E3FBB64}" type="presOf" srcId="{413E42F0-8C21-4CD9-B3DB-6E5E9CC6C6CD}" destId="{50EBA1A1-425C-4BE2-8496-CC44AF942014}" srcOrd="0" destOrd="0" presId="urn:microsoft.com/office/officeart/2008/layout/LinedList"/>
    <dgm:cxn modelId="{EEB545C0-18AE-4BB1-A0D6-8C1E18491BF5}" srcId="{DD0D79EA-22A9-4E5A-8E63-5AB5EFFB5B48}" destId="{413E42F0-8C21-4CD9-B3DB-6E5E9CC6C6CD}" srcOrd="3" destOrd="0" parTransId="{358BFC08-D140-4671-8556-57363568AEE3}" sibTransId="{53708A2A-D7AD-4C16-88B8-6F87E85F3C0F}"/>
    <dgm:cxn modelId="{0976E2E2-4F02-4D79-A917-FFFBC3C9ACAE}" type="presOf" srcId="{DD0D79EA-22A9-4E5A-8E63-5AB5EFFB5B48}" destId="{7806F5DD-BCEF-4EAD-A5B4-ADEEFA141638}" srcOrd="0" destOrd="0" presId="urn:microsoft.com/office/officeart/2008/layout/LinedList"/>
    <dgm:cxn modelId="{793897E3-C200-4885-B6A5-FF96D65AF13C}" srcId="{9BAE39FC-A5F9-41A6-AB42-323658E6A304}" destId="{4422A795-27F2-44A8-8C7F-42FDD7497481}" srcOrd="1" destOrd="0" parTransId="{ECEA8F8B-55D9-4D8C-9E39-C5002204E470}" sibTransId="{D6497BA6-FE47-4A94-9777-6BB5960EA439}"/>
    <dgm:cxn modelId="{136BAAE5-CC01-4CEA-BE21-F51A0CB3D10A}" srcId="{413E42F0-8C21-4CD9-B3DB-6E5E9CC6C6CD}" destId="{8F64B797-AE3D-43C4-AEFB-D9DEBBB6C242}" srcOrd="0" destOrd="0" parTransId="{7B5622ED-9351-41E3-85BA-4779A1800C64}" sibTransId="{6FFFB672-DEEB-47EC-855A-7460693EF291}"/>
    <dgm:cxn modelId="{5E3B6DEE-4D2F-4849-BE4A-A0DC1E5333EE}" type="presOf" srcId="{48A7CBB4-6AE4-4969-8115-89872FEC9D77}" destId="{FECDFBA5-2243-4C21-9B8E-ED07A845A222}" srcOrd="0" destOrd="0" presId="urn:microsoft.com/office/officeart/2008/layout/LinedList"/>
    <dgm:cxn modelId="{7A769BF8-0191-4C4B-B6C7-453ED4FA46DA}" srcId="{D6853688-37ED-423F-895C-AF147C04BFA3}" destId="{48A7CBB4-6AE4-4969-8115-89872FEC9D77}" srcOrd="0" destOrd="0" parTransId="{1D798969-DE9F-4506-9882-5503C3F978A9}" sibTransId="{A11561E0-E370-4E6D-92F1-38B75C656E6B}"/>
    <dgm:cxn modelId="{ABE9CCF3-FB18-4F45-A7DE-2B0FA62ECA58}" type="presParOf" srcId="{7806F5DD-BCEF-4EAD-A5B4-ADEEFA141638}" destId="{B124CCA2-56C4-41C2-9CB9-621D5AD51F63}" srcOrd="0" destOrd="0" presId="urn:microsoft.com/office/officeart/2008/layout/LinedList"/>
    <dgm:cxn modelId="{B3808E1E-4A99-4FDB-8771-50E70FC519E3}" type="presParOf" srcId="{7806F5DD-BCEF-4EAD-A5B4-ADEEFA141638}" destId="{D211710C-E5A6-4D60-A1B6-6365267AC6F1}" srcOrd="1" destOrd="0" presId="urn:microsoft.com/office/officeart/2008/layout/LinedList"/>
    <dgm:cxn modelId="{8223F616-205D-4917-942F-23A3B472CA04}" type="presParOf" srcId="{D211710C-E5A6-4D60-A1B6-6365267AC6F1}" destId="{D883BDED-4AD0-4974-B871-5AE89438954D}" srcOrd="0" destOrd="0" presId="urn:microsoft.com/office/officeart/2008/layout/LinedList"/>
    <dgm:cxn modelId="{75358ABA-A401-4544-BBFD-2EED244ACB53}" type="presParOf" srcId="{D211710C-E5A6-4D60-A1B6-6365267AC6F1}" destId="{C0F71222-0485-4839-A3D7-B208062B1B70}" srcOrd="1" destOrd="0" presId="urn:microsoft.com/office/officeart/2008/layout/LinedList"/>
    <dgm:cxn modelId="{E9CD7095-DEAF-4089-9840-46720577223E}" type="presParOf" srcId="{C0F71222-0485-4839-A3D7-B208062B1B70}" destId="{269227FF-6904-4D48-825A-F12721B695AF}" srcOrd="0" destOrd="0" presId="urn:microsoft.com/office/officeart/2008/layout/LinedList"/>
    <dgm:cxn modelId="{656EFA7B-19E8-45B6-9E22-88E51D159DB7}" type="presParOf" srcId="{C0F71222-0485-4839-A3D7-B208062B1B70}" destId="{3E102ADD-CA2A-49EA-BA06-8D4F6CBD867C}" srcOrd="1" destOrd="0" presId="urn:microsoft.com/office/officeart/2008/layout/LinedList"/>
    <dgm:cxn modelId="{C02FC19B-40A9-4469-8F47-46A31B59D341}" type="presParOf" srcId="{3E102ADD-CA2A-49EA-BA06-8D4F6CBD867C}" destId="{A17D084E-2D6D-4AE0-9C79-3E3B925423DF}" srcOrd="0" destOrd="0" presId="urn:microsoft.com/office/officeart/2008/layout/LinedList"/>
    <dgm:cxn modelId="{91549612-CED8-4602-9E1A-269FA3827D48}" type="presParOf" srcId="{3E102ADD-CA2A-49EA-BA06-8D4F6CBD867C}" destId="{0183430E-7B42-4392-BC1A-858A84473B45}" srcOrd="1" destOrd="0" presId="urn:microsoft.com/office/officeart/2008/layout/LinedList"/>
    <dgm:cxn modelId="{837E183E-1530-46AC-AE6C-CB6D55A4BECE}" type="presParOf" srcId="{3E102ADD-CA2A-49EA-BA06-8D4F6CBD867C}" destId="{6B5110DB-672F-4870-851D-C7AFEACEE154}" srcOrd="2" destOrd="0" presId="urn:microsoft.com/office/officeart/2008/layout/LinedList"/>
    <dgm:cxn modelId="{146559FA-C0E3-492D-83A9-8871095F90D6}" type="presParOf" srcId="{C0F71222-0485-4839-A3D7-B208062B1B70}" destId="{DF2880AD-47C5-4878-A1BC-07A0B16279FA}" srcOrd="2" destOrd="0" presId="urn:microsoft.com/office/officeart/2008/layout/LinedList"/>
    <dgm:cxn modelId="{64DC626F-6BBE-45E6-92C8-5181ABB26E6D}" type="presParOf" srcId="{C0F71222-0485-4839-A3D7-B208062B1B70}" destId="{5472CBE6-BB09-4844-BA8F-FD4456E8992D}" srcOrd="3" destOrd="0" presId="urn:microsoft.com/office/officeart/2008/layout/LinedList"/>
    <dgm:cxn modelId="{827ED93B-80E0-4702-854E-7DAA861E1FDA}" type="presParOf" srcId="{7806F5DD-BCEF-4EAD-A5B4-ADEEFA141638}" destId="{0DA959EC-2C16-4DC3-B8C2-2AB2B07113F6}" srcOrd="2" destOrd="0" presId="urn:microsoft.com/office/officeart/2008/layout/LinedList"/>
    <dgm:cxn modelId="{F6F0EB90-980E-4082-819D-6B76F29F26E4}" type="presParOf" srcId="{7806F5DD-BCEF-4EAD-A5B4-ADEEFA141638}" destId="{81FD1E7A-B8EA-49D2-B259-E1A5F9B487B4}" srcOrd="3" destOrd="0" presId="urn:microsoft.com/office/officeart/2008/layout/LinedList"/>
    <dgm:cxn modelId="{323FC9FA-FF7A-4141-95B8-A468A9DC76C5}" type="presParOf" srcId="{81FD1E7A-B8EA-49D2-B259-E1A5F9B487B4}" destId="{B7154AE6-481B-43C0-9D99-391D0C5EA152}" srcOrd="0" destOrd="0" presId="urn:microsoft.com/office/officeart/2008/layout/LinedList"/>
    <dgm:cxn modelId="{38C12C04-2F64-4717-A06F-880EDB1B6401}" type="presParOf" srcId="{81FD1E7A-B8EA-49D2-B259-E1A5F9B487B4}" destId="{5523EFD4-42B7-456E-8B20-5FFB2499E263}" srcOrd="1" destOrd="0" presId="urn:microsoft.com/office/officeart/2008/layout/LinedList"/>
    <dgm:cxn modelId="{C6A01CAF-2D5B-41BA-9D18-26D8F450FC5A}" type="presParOf" srcId="{5523EFD4-42B7-456E-8B20-5FFB2499E263}" destId="{7C0D1C5A-75C1-4128-B4FD-48E84FEB0BAA}" srcOrd="0" destOrd="0" presId="urn:microsoft.com/office/officeart/2008/layout/LinedList"/>
    <dgm:cxn modelId="{3DB509A1-B877-4359-AE80-C024B768E4F4}" type="presParOf" srcId="{5523EFD4-42B7-456E-8B20-5FFB2499E263}" destId="{B1A2CEFA-2528-4515-8B6D-85FC0CEC04DA}" srcOrd="1" destOrd="0" presId="urn:microsoft.com/office/officeart/2008/layout/LinedList"/>
    <dgm:cxn modelId="{06AB561C-2955-4C2F-BF19-B12CAF690549}" type="presParOf" srcId="{B1A2CEFA-2528-4515-8B6D-85FC0CEC04DA}" destId="{98EB945C-DEA8-4CC7-A00C-11EF2D92D613}" srcOrd="0" destOrd="0" presId="urn:microsoft.com/office/officeart/2008/layout/LinedList"/>
    <dgm:cxn modelId="{956EFDCA-0711-4E7A-B78B-A0E722A4BBE4}" type="presParOf" srcId="{B1A2CEFA-2528-4515-8B6D-85FC0CEC04DA}" destId="{FECDFBA5-2243-4C21-9B8E-ED07A845A222}" srcOrd="1" destOrd="0" presId="urn:microsoft.com/office/officeart/2008/layout/LinedList"/>
    <dgm:cxn modelId="{B69E24D3-9232-4FBD-B27F-979779BCC2B9}" type="presParOf" srcId="{B1A2CEFA-2528-4515-8B6D-85FC0CEC04DA}" destId="{3EA65293-ED64-4A17-BDD8-71FA00D12819}" srcOrd="2" destOrd="0" presId="urn:microsoft.com/office/officeart/2008/layout/LinedList"/>
    <dgm:cxn modelId="{8BA7BA6A-43DA-47B1-915E-B99268AC06BB}" type="presParOf" srcId="{5523EFD4-42B7-456E-8B20-5FFB2499E263}" destId="{4609D955-F7A3-4E54-ABDF-75F3A8FD90A3}" srcOrd="2" destOrd="0" presId="urn:microsoft.com/office/officeart/2008/layout/LinedList"/>
    <dgm:cxn modelId="{C217608F-49EB-43DB-87C9-020B843CA679}" type="presParOf" srcId="{5523EFD4-42B7-456E-8B20-5FFB2499E263}" destId="{2A8E68B8-18B2-4118-A93B-B3C575EAE099}" srcOrd="3" destOrd="0" presId="urn:microsoft.com/office/officeart/2008/layout/LinedList"/>
    <dgm:cxn modelId="{3D3727DB-8123-4BE7-92EB-A663EAFF61FD}" type="presParOf" srcId="{7806F5DD-BCEF-4EAD-A5B4-ADEEFA141638}" destId="{0EFE2BE3-32E5-4A9D-BCA3-5BE052C29F40}" srcOrd="4" destOrd="0" presId="urn:microsoft.com/office/officeart/2008/layout/LinedList"/>
    <dgm:cxn modelId="{1FEFBFBF-EF16-4AB3-B7C7-2D7A09E87103}" type="presParOf" srcId="{7806F5DD-BCEF-4EAD-A5B4-ADEEFA141638}" destId="{336C9E96-105D-48AE-888B-5064AC29874E}" srcOrd="5" destOrd="0" presId="urn:microsoft.com/office/officeart/2008/layout/LinedList"/>
    <dgm:cxn modelId="{1730D2A1-BBD7-4D3B-8D38-94F0DBACD4D1}" type="presParOf" srcId="{336C9E96-105D-48AE-888B-5064AC29874E}" destId="{F37CC6D1-D6C8-41A1-83AC-D073AF18ABC2}" srcOrd="0" destOrd="0" presId="urn:microsoft.com/office/officeart/2008/layout/LinedList"/>
    <dgm:cxn modelId="{57907E75-1925-42E0-859A-733975EE1A39}" type="presParOf" srcId="{336C9E96-105D-48AE-888B-5064AC29874E}" destId="{99F0BAC1-096C-412A-80E1-33261BA766CD}" srcOrd="1" destOrd="0" presId="urn:microsoft.com/office/officeart/2008/layout/LinedList"/>
    <dgm:cxn modelId="{77A5A06A-7266-4B7D-8A42-5856A7006867}" type="presParOf" srcId="{99F0BAC1-096C-412A-80E1-33261BA766CD}" destId="{4F5F1818-76BB-4824-93B1-46641D67A0AF}" srcOrd="0" destOrd="0" presId="urn:microsoft.com/office/officeart/2008/layout/LinedList"/>
    <dgm:cxn modelId="{7E64F9F2-5788-4FE7-8758-4925942A4658}" type="presParOf" srcId="{99F0BAC1-096C-412A-80E1-33261BA766CD}" destId="{F5941863-876C-4765-8692-FB64EE0FB4B5}" srcOrd="1" destOrd="0" presId="urn:microsoft.com/office/officeart/2008/layout/LinedList"/>
    <dgm:cxn modelId="{30098246-E2A3-4140-979C-913E164292CC}" type="presParOf" srcId="{F5941863-876C-4765-8692-FB64EE0FB4B5}" destId="{40BDD4E3-7740-4F82-88CD-E8F586CC21BA}" srcOrd="0" destOrd="0" presId="urn:microsoft.com/office/officeart/2008/layout/LinedList"/>
    <dgm:cxn modelId="{0F304F86-5236-445E-B926-87D792838C32}" type="presParOf" srcId="{F5941863-876C-4765-8692-FB64EE0FB4B5}" destId="{C41ADE19-114E-4AE2-9630-8BC2DF174FD5}" srcOrd="1" destOrd="0" presId="urn:microsoft.com/office/officeart/2008/layout/LinedList"/>
    <dgm:cxn modelId="{CEB767B1-9C5F-4CCD-B115-81CE45A2EE56}" type="presParOf" srcId="{F5941863-876C-4765-8692-FB64EE0FB4B5}" destId="{7CD01681-ECA7-4247-80D9-E01B063EEEFA}" srcOrd="2" destOrd="0" presId="urn:microsoft.com/office/officeart/2008/layout/LinedList"/>
    <dgm:cxn modelId="{FC09B0D5-CBCB-48D9-8F0D-2B74E425FBDE}" type="presParOf" srcId="{99F0BAC1-096C-412A-80E1-33261BA766CD}" destId="{CA977557-B42F-46EF-B355-4F6FD6DD729A}" srcOrd="2" destOrd="0" presId="urn:microsoft.com/office/officeart/2008/layout/LinedList"/>
    <dgm:cxn modelId="{348E81E8-301D-4894-9CF8-042CF77DC668}" type="presParOf" srcId="{99F0BAC1-096C-412A-80E1-33261BA766CD}" destId="{A1DABD16-99F8-40CE-B4D3-1D5EABB4AA47}" srcOrd="3" destOrd="0" presId="urn:microsoft.com/office/officeart/2008/layout/LinedList"/>
    <dgm:cxn modelId="{DAB8CA58-7997-489E-8C56-442974E87161}" type="presParOf" srcId="{7806F5DD-BCEF-4EAD-A5B4-ADEEFA141638}" destId="{D5D4645B-8977-4A8E-A984-45BA8433E658}" srcOrd="6" destOrd="0" presId="urn:microsoft.com/office/officeart/2008/layout/LinedList"/>
    <dgm:cxn modelId="{30974F4D-903B-4875-B2F0-B65D5244FF84}" type="presParOf" srcId="{7806F5DD-BCEF-4EAD-A5B4-ADEEFA141638}" destId="{724D8C29-0A70-463E-BCF8-9FD8E216F87D}" srcOrd="7" destOrd="0" presId="urn:microsoft.com/office/officeart/2008/layout/LinedList"/>
    <dgm:cxn modelId="{071C6ECE-D524-472C-B299-F2651E340629}" type="presParOf" srcId="{724D8C29-0A70-463E-BCF8-9FD8E216F87D}" destId="{50EBA1A1-425C-4BE2-8496-CC44AF942014}" srcOrd="0" destOrd="0" presId="urn:microsoft.com/office/officeart/2008/layout/LinedList"/>
    <dgm:cxn modelId="{42420113-435E-4D2D-A3B2-7866237739E0}" type="presParOf" srcId="{724D8C29-0A70-463E-BCF8-9FD8E216F87D}" destId="{836285F8-40F5-4A20-A638-53882D3AE9A1}" srcOrd="1" destOrd="0" presId="urn:microsoft.com/office/officeart/2008/layout/LinedList"/>
    <dgm:cxn modelId="{05342A26-369A-459F-9E19-2E8B17E84290}" type="presParOf" srcId="{836285F8-40F5-4A20-A638-53882D3AE9A1}" destId="{32E23F8C-021E-421B-8D7E-98E0E34A4741}" srcOrd="0" destOrd="0" presId="urn:microsoft.com/office/officeart/2008/layout/LinedList"/>
    <dgm:cxn modelId="{A72B53E2-F048-46F2-827D-3E9A77955F34}" type="presParOf" srcId="{836285F8-40F5-4A20-A638-53882D3AE9A1}" destId="{6768A8A4-1472-4037-8ECF-716ACA02D49C}" srcOrd="1" destOrd="0" presId="urn:microsoft.com/office/officeart/2008/layout/LinedList"/>
    <dgm:cxn modelId="{650E07A3-22E1-4510-ADD2-0C572426F3A8}" type="presParOf" srcId="{6768A8A4-1472-4037-8ECF-716ACA02D49C}" destId="{5850C953-95DF-4C6D-9EBB-3BF9D1AF8AAD}" srcOrd="0" destOrd="0" presId="urn:microsoft.com/office/officeart/2008/layout/LinedList"/>
    <dgm:cxn modelId="{791A4439-93B7-4923-BB43-104AA8313466}" type="presParOf" srcId="{6768A8A4-1472-4037-8ECF-716ACA02D49C}" destId="{63D1173E-B508-4167-B873-941DDB02B8A4}" srcOrd="1" destOrd="0" presId="urn:microsoft.com/office/officeart/2008/layout/LinedList"/>
    <dgm:cxn modelId="{486E8A8D-503E-4138-9893-A6B06148FA8F}" type="presParOf" srcId="{6768A8A4-1472-4037-8ECF-716ACA02D49C}" destId="{23357C3E-4280-4ED6-8AD2-A48130F51441}" srcOrd="2" destOrd="0" presId="urn:microsoft.com/office/officeart/2008/layout/LinedList"/>
    <dgm:cxn modelId="{EE821A1C-BF22-4BED-8F49-681DFEEFE841}" type="presParOf" srcId="{836285F8-40F5-4A20-A638-53882D3AE9A1}" destId="{D770F8D6-A0F2-4665-853F-FFE33E00A992}" srcOrd="2" destOrd="0" presId="urn:microsoft.com/office/officeart/2008/layout/LinedList"/>
    <dgm:cxn modelId="{8F3472EA-AAC7-4350-866F-BE2B28E69F2A}" type="presParOf" srcId="{836285F8-40F5-4A20-A638-53882D3AE9A1}" destId="{1A958A30-AE7B-43F4-A222-53919A6D3A7A}" srcOrd="3" destOrd="0" presId="urn:microsoft.com/office/officeart/2008/layout/LinedList"/>
    <dgm:cxn modelId="{DB41F0BF-5321-40E4-94BD-640396C0BD41}" type="presParOf" srcId="{7806F5DD-BCEF-4EAD-A5B4-ADEEFA141638}" destId="{C009F71F-7483-4F3C-987D-EE71E35E68AB}" srcOrd="8" destOrd="0" presId="urn:microsoft.com/office/officeart/2008/layout/LinedList"/>
    <dgm:cxn modelId="{02A10FDC-7B82-4066-BF70-517C14C0D6EA}" type="presParOf" srcId="{7806F5DD-BCEF-4EAD-A5B4-ADEEFA141638}" destId="{82191CDC-DA34-4816-8CFE-8D21BC7C36F4}" srcOrd="9" destOrd="0" presId="urn:microsoft.com/office/officeart/2008/layout/LinedList"/>
    <dgm:cxn modelId="{797CE227-3E53-406D-89BB-161A269606C0}" type="presParOf" srcId="{82191CDC-DA34-4816-8CFE-8D21BC7C36F4}" destId="{3BE690B2-2827-4AA9-BADA-45CD50F76F3C}" srcOrd="0" destOrd="0" presId="urn:microsoft.com/office/officeart/2008/layout/LinedList"/>
    <dgm:cxn modelId="{906BA323-2692-48BA-A210-78A9DA7B2872}" type="presParOf" srcId="{82191CDC-DA34-4816-8CFE-8D21BC7C36F4}" destId="{10FA7E17-53C4-40AD-AB75-27F6E887A517}" srcOrd="1" destOrd="0" presId="urn:microsoft.com/office/officeart/2008/layout/LinedList"/>
    <dgm:cxn modelId="{C5855BAF-FF7E-40FA-9FAA-F2B39853175A}" type="presParOf" srcId="{10FA7E17-53C4-40AD-AB75-27F6E887A517}" destId="{2AA1C5CA-8E55-4F54-A0CF-5402EE4DFF9E}" srcOrd="0" destOrd="0" presId="urn:microsoft.com/office/officeart/2008/layout/LinedList"/>
    <dgm:cxn modelId="{CC60AE35-7AC8-482F-BEDA-07AD404F8507}" type="presParOf" srcId="{10FA7E17-53C4-40AD-AB75-27F6E887A517}" destId="{AFE85B7E-86CD-4344-A0B9-5B7C668A03E7}" srcOrd="1" destOrd="0" presId="urn:microsoft.com/office/officeart/2008/layout/LinedList"/>
    <dgm:cxn modelId="{BF4888B7-9008-4472-9AFA-4B4BCCD36E59}" type="presParOf" srcId="{AFE85B7E-86CD-4344-A0B9-5B7C668A03E7}" destId="{A46AC3C7-0A3F-40B5-BFC1-F844038066C9}" srcOrd="0" destOrd="0" presId="urn:microsoft.com/office/officeart/2008/layout/LinedList"/>
    <dgm:cxn modelId="{11340E7C-435B-4E53-9D3A-2B5CB031E6AF}" type="presParOf" srcId="{AFE85B7E-86CD-4344-A0B9-5B7C668A03E7}" destId="{353762BA-B2D3-477E-9ED7-06FFBF48EF49}" srcOrd="1" destOrd="0" presId="urn:microsoft.com/office/officeart/2008/layout/LinedList"/>
    <dgm:cxn modelId="{9C8B5598-3CE0-4DA5-B833-85D762B1C406}" type="presParOf" srcId="{AFE85B7E-86CD-4344-A0B9-5B7C668A03E7}" destId="{F08CB0FD-178F-4942-931F-2C92F4BCECE3}" srcOrd="2" destOrd="0" presId="urn:microsoft.com/office/officeart/2008/layout/LinedList"/>
    <dgm:cxn modelId="{229A2346-C0C0-41EF-98F6-663DD9C8ED41}" type="presParOf" srcId="{10FA7E17-53C4-40AD-AB75-27F6E887A517}" destId="{B8D22225-5532-4A6B-870F-5FEB9BBC6208}" srcOrd="2" destOrd="0" presId="urn:microsoft.com/office/officeart/2008/layout/LinedList"/>
    <dgm:cxn modelId="{461A4940-905F-4477-83B4-2E1048B6429D}" type="presParOf" srcId="{10FA7E17-53C4-40AD-AB75-27F6E887A517}" destId="{75883E4C-3319-4D7A-9A76-A6B3F7010EE2}" srcOrd="3" destOrd="0" presId="urn:microsoft.com/office/officeart/2008/layout/LinedList"/>
    <dgm:cxn modelId="{F9F3A2CB-7BA6-45F3-823C-33BE03FE9672}" type="presParOf" srcId="{10FA7E17-53C4-40AD-AB75-27F6E887A517}" destId="{395631CE-C2F6-420D-B96D-6AC0F47A28A8}" srcOrd="4" destOrd="0" presId="urn:microsoft.com/office/officeart/2008/layout/LinedList"/>
    <dgm:cxn modelId="{29EE45F8-CCE4-439C-9797-7B44E55D9C84}" type="presParOf" srcId="{395631CE-C2F6-420D-B96D-6AC0F47A28A8}" destId="{4A2B4E05-5FA9-42B2-81D6-39F60C4C8416}" srcOrd="0" destOrd="0" presId="urn:microsoft.com/office/officeart/2008/layout/LinedList"/>
    <dgm:cxn modelId="{F16A791C-E3D8-4877-9705-4B23CE9BFCF6}" type="presParOf" srcId="{395631CE-C2F6-420D-B96D-6AC0F47A28A8}" destId="{10FBE20A-1390-4FC4-8D1E-88AF91C6D9EA}" srcOrd="1" destOrd="0" presId="urn:microsoft.com/office/officeart/2008/layout/LinedList"/>
    <dgm:cxn modelId="{9E6D5174-02D8-40F9-9169-3295924F7283}" type="presParOf" srcId="{395631CE-C2F6-420D-B96D-6AC0F47A28A8}" destId="{C080AB51-E2D9-4716-B5EE-3D4E342679AA}" srcOrd="2" destOrd="0" presId="urn:microsoft.com/office/officeart/2008/layout/LinedList"/>
    <dgm:cxn modelId="{947329B3-FD32-4317-B8CC-DB2F91EE7C2B}" type="presParOf" srcId="{10FA7E17-53C4-40AD-AB75-27F6E887A517}" destId="{C1F557EA-3C21-4F06-9793-D25B136B72DD}" srcOrd="5" destOrd="0" presId="urn:microsoft.com/office/officeart/2008/layout/LinedList"/>
    <dgm:cxn modelId="{6214483E-7273-43A5-9C03-560E62627698}" type="presParOf" srcId="{10FA7E17-53C4-40AD-AB75-27F6E887A517}" destId="{50D98D60-8F2F-48A3-B87C-94F5C6B553F5}"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1ABBA-3B92-4642-BF29-649F5076510E}">
      <dsp:nvSpPr>
        <dsp:cNvPr id="0" name=""/>
        <dsp:cNvSpPr/>
      </dsp:nvSpPr>
      <dsp:spPr>
        <a:xfrm>
          <a:off x="4967060" y="1467351"/>
          <a:ext cx="1125992" cy="11259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7 related tables containing Instagram post data</a:t>
          </a:r>
          <a:endParaRPr lang="en-US" sz="1100" kern="1200" dirty="0"/>
        </a:p>
      </dsp:txBody>
      <dsp:txXfrm>
        <a:off x="5131958" y="1632249"/>
        <a:ext cx="796196" cy="796196"/>
      </dsp:txXfrm>
    </dsp:sp>
    <dsp:sp modelId="{DA23B144-5AD7-454D-A3A1-95A19F28F9BB}">
      <dsp:nvSpPr>
        <dsp:cNvPr id="0" name=""/>
        <dsp:cNvSpPr/>
      </dsp:nvSpPr>
      <dsp:spPr>
        <a:xfrm rot="16200000">
          <a:off x="5410309" y="1056773"/>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446233" y="1169264"/>
        <a:ext cx="167645" cy="229703"/>
      </dsp:txXfrm>
    </dsp:sp>
    <dsp:sp modelId="{FAC27D36-BFDD-42A9-B6FC-332199430780}">
      <dsp:nvSpPr>
        <dsp:cNvPr id="0" name=""/>
        <dsp:cNvSpPr/>
      </dsp:nvSpPr>
      <dsp:spPr>
        <a:xfrm>
          <a:off x="5023359" y="2082"/>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100 </a:t>
          </a:r>
        </a:p>
        <a:p>
          <a:pPr marL="0" lvl="0" indent="0" algn="ctr" defTabSz="444500">
            <a:lnSpc>
              <a:spcPct val="90000"/>
            </a:lnSpc>
            <a:spcBef>
              <a:spcPct val="0"/>
            </a:spcBef>
            <a:spcAft>
              <a:spcPct val="35000"/>
            </a:spcAft>
            <a:buNone/>
          </a:pPr>
          <a:r>
            <a:rPr lang="en-IN" sz="1000" kern="1200" dirty="0"/>
            <a:t>users</a:t>
          </a:r>
        </a:p>
      </dsp:txBody>
      <dsp:txXfrm>
        <a:off x="5171767" y="150490"/>
        <a:ext cx="716577" cy="716577"/>
      </dsp:txXfrm>
    </dsp:sp>
    <dsp:sp modelId="{9FC814F1-C323-437D-BD7B-3BC053F0E708}">
      <dsp:nvSpPr>
        <dsp:cNvPr id="0" name=""/>
        <dsp:cNvSpPr/>
      </dsp:nvSpPr>
      <dsp:spPr>
        <a:xfrm rot="19285714">
          <a:off x="6021823" y="1351262"/>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029660" y="1450227"/>
        <a:ext cx="167645" cy="229703"/>
      </dsp:txXfrm>
    </dsp:sp>
    <dsp:sp modelId="{BD0580C9-F371-496F-B29C-474AC43A8191}">
      <dsp:nvSpPr>
        <dsp:cNvPr id="0" name=""/>
        <dsp:cNvSpPr/>
      </dsp:nvSpPr>
      <dsp:spPr>
        <a:xfrm>
          <a:off x="6212969" y="574968"/>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7623 follows</a:t>
          </a:r>
        </a:p>
      </dsp:txBody>
      <dsp:txXfrm>
        <a:off x="6361377" y="723376"/>
        <a:ext cx="716577" cy="716577"/>
      </dsp:txXfrm>
    </dsp:sp>
    <dsp:sp modelId="{0D7065B1-B20B-4A94-96D2-43909162C449}">
      <dsp:nvSpPr>
        <dsp:cNvPr id="0" name=""/>
        <dsp:cNvSpPr/>
      </dsp:nvSpPr>
      <dsp:spPr>
        <a:xfrm rot="771429">
          <a:off x="6172855" y="2012975"/>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73756" y="2081548"/>
        <a:ext cx="167645" cy="229703"/>
      </dsp:txXfrm>
    </dsp:sp>
    <dsp:sp modelId="{FF4DCD1D-2526-480D-9AE0-CFC575D6EB81}">
      <dsp:nvSpPr>
        <dsp:cNvPr id="0" name=""/>
        <dsp:cNvSpPr/>
      </dsp:nvSpPr>
      <dsp:spPr>
        <a:xfrm>
          <a:off x="6506778" y="1862231"/>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257 photos posts</a:t>
          </a:r>
        </a:p>
      </dsp:txBody>
      <dsp:txXfrm>
        <a:off x="6655186" y="2010639"/>
        <a:ext cx="716577" cy="716577"/>
      </dsp:txXfrm>
    </dsp:sp>
    <dsp:sp modelId="{2A32DF86-F58F-41BE-BF41-11F67270B271}">
      <dsp:nvSpPr>
        <dsp:cNvPr id="0" name=""/>
        <dsp:cNvSpPr/>
      </dsp:nvSpPr>
      <dsp:spPr>
        <a:xfrm rot="3857143">
          <a:off x="5749674" y="2543627"/>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70011" y="2587828"/>
        <a:ext cx="167645" cy="229703"/>
      </dsp:txXfrm>
    </dsp:sp>
    <dsp:sp modelId="{583B1A0F-15FE-4C4B-A4E2-026316B64A7A}">
      <dsp:nvSpPr>
        <dsp:cNvPr id="0" name=""/>
        <dsp:cNvSpPr/>
      </dsp:nvSpPr>
      <dsp:spPr>
        <a:xfrm>
          <a:off x="5683543" y="2894536"/>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8782 likes</a:t>
          </a:r>
        </a:p>
        <a:p>
          <a:pPr marL="0" lvl="0" indent="0" algn="ctr" defTabSz="444500">
            <a:lnSpc>
              <a:spcPct val="90000"/>
            </a:lnSpc>
            <a:spcBef>
              <a:spcPct val="0"/>
            </a:spcBef>
            <a:spcAft>
              <a:spcPct val="35000"/>
            </a:spcAft>
            <a:buNone/>
          </a:pPr>
          <a:r>
            <a:rPr lang="en-IN" sz="1000" kern="1200" dirty="0"/>
            <a:t>on photos</a:t>
          </a:r>
        </a:p>
      </dsp:txBody>
      <dsp:txXfrm>
        <a:off x="5831951" y="3042944"/>
        <a:ext cx="716577" cy="716577"/>
      </dsp:txXfrm>
    </dsp:sp>
    <dsp:sp modelId="{F162A377-61A3-4BBD-B2CF-2EFC7073B30F}">
      <dsp:nvSpPr>
        <dsp:cNvPr id="0" name=""/>
        <dsp:cNvSpPr/>
      </dsp:nvSpPr>
      <dsp:spPr>
        <a:xfrm rot="6942857">
          <a:off x="5070945" y="2543627"/>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5122456" y="2587828"/>
        <a:ext cx="167645" cy="229703"/>
      </dsp:txXfrm>
    </dsp:sp>
    <dsp:sp modelId="{FD36B09D-7C2D-4EC3-A81E-4082516A0DE7}">
      <dsp:nvSpPr>
        <dsp:cNvPr id="0" name=""/>
        <dsp:cNvSpPr/>
      </dsp:nvSpPr>
      <dsp:spPr>
        <a:xfrm>
          <a:off x="4363176" y="2894536"/>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7488 comments</a:t>
          </a:r>
        </a:p>
      </dsp:txBody>
      <dsp:txXfrm>
        <a:off x="4511584" y="3042944"/>
        <a:ext cx="716577" cy="716577"/>
      </dsp:txXfrm>
    </dsp:sp>
    <dsp:sp modelId="{3DE1DD70-782A-467B-82AA-61EE713E2CD5}">
      <dsp:nvSpPr>
        <dsp:cNvPr id="0" name=""/>
        <dsp:cNvSpPr/>
      </dsp:nvSpPr>
      <dsp:spPr>
        <a:xfrm rot="10028571">
          <a:off x="4647764" y="2012975"/>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18711" y="2081548"/>
        <a:ext cx="167645" cy="229703"/>
      </dsp:txXfrm>
    </dsp:sp>
    <dsp:sp modelId="{D857C30E-37BE-4054-ABCE-8C99505FA22B}">
      <dsp:nvSpPr>
        <dsp:cNvPr id="0" name=""/>
        <dsp:cNvSpPr/>
      </dsp:nvSpPr>
      <dsp:spPr>
        <a:xfrm>
          <a:off x="3539940" y="1862231"/>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21 tags</a:t>
          </a:r>
        </a:p>
      </dsp:txBody>
      <dsp:txXfrm>
        <a:off x="3688348" y="2010639"/>
        <a:ext cx="716577" cy="716577"/>
      </dsp:txXfrm>
    </dsp:sp>
    <dsp:sp modelId="{E480E374-EE38-4B41-BEAA-6C3625F4C0D5}">
      <dsp:nvSpPr>
        <dsp:cNvPr id="0" name=""/>
        <dsp:cNvSpPr/>
      </dsp:nvSpPr>
      <dsp:spPr>
        <a:xfrm rot="13114286">
          <a:off x="4798795" y="1351262"/>
          <a:ext cx="239493" cy="382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862806" y="1450227"/>
        <a:ext cx="167645" cy="229703"/>
      </dsp:txXfrm>
    </dsp:sp>
    <dsp:sp modelId="{C365FA24-47E2-4626-A9DA-61F1554E2EA4}">
      <dsp:nvSpPr>
        <dsp:cNvPr id="0" name=""/>
        <dsp:cNvSpPr/>
      </dsp:nvSpPr>
      <dsp:spPr>
        <a:xfrm>
          <a:off x="3833749" y="574968"/>
          <a:ext cx="1013393" cy="1013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501 </a:t>
          </a:r>
          <a:r>
            <a:rPr lang="en-IN" sz="1000" kern="1200" dirty="0" err="1"/>
            <a:t>photo_tags</a:t>
          </a:r>
          <a:endParaRPr lang="en-IN" sz="1000" kern="1200" dirty="0"/>
        </a:p>
      </dsp:txBody>
      <dsp:txXfrm>
        <a:off x="3982157" y="723376"/>
        <a:ext cx="716577" cy="716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FA5E0-911C-4515-A260-0BAC2B1A3B3F}">
      <dsp:nvSpPr>
        <dsp:cNvPr id="0" name=""/>
        <dsp:cNvSpPr/>
      </dsp:nvSpPr>
      <dsp:spPr>
        <a:xfrm rot="5400000">
          <a:off x="2519825" y="644618"/>
          <a:ext cx="554871" cy="6317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E3A69B-2631-42C3-AC86-502C1A04FDCF}">
      <dsp:nvSpPr>
        <dsp:cNvPr id="0" name=""/>
        <dsp:cNvSpPr/>
      </dsp:nvSpPr>
      <dsp:spPr>
        <a:xfrm>
          <a:off x="1875220" y="29531"/>
          <a:ext cx="1929271" cy="653823"/>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Identify the database schema</a:t>
          </a:r>
          <a:endParaRPr lang="en-US" sz="1100" kern="1200" dirty="0"/>
        </a:p>
      </dsp:txBody>
      <dsp:txXfrm>
        <a:off x="1907143" y="61454"/>
        <a:ext cx="1865425" cy="589977"/>
      </dsp:txXfrm>
    </dsp:sp>
    <dsp:sp modelId="{61D6053E-DCC8-42D4-891F-EB02AE84D0FD}">
      <dsp:nvSpPr>
        <dsp:cNvPr id="0" name=""/>
        <dsp:cNvSpPr/>
      </dsp:nvSpPr>
      <dsp:spPr>
        <a:xfrm>
          <a:off x="3306895" y="91888"/>
          <a:ext cx="679358" cy="528449"/>
        </a:xfrm>
        <a:prstGeom prst="rect">
          <a:avLst/>
        </a:prstGeom>
        <a:noFill/>
        <a:ln>
          <a:noFill/>
        </a:ln>
        <a:effectLst/>
      </dsp:spPr>
      <dsp:style>
        <a:lnRef idx="0">
          <a:scrgbClr r="0" g="0" b="0"/>
        </a:lnRef>
        <a:fillRef idx="0">
          <a:scrgbClr r="0" g="0" b="0"/>
        </a:fillRef>
        <a:effectRef idx="0">
          <a:scrgbClr r="0" g="0" b="0"/>
        </a:effectRef>
        <a:fontRef idx="minor"/>
      </dsp:style>
    </dsp:sp>
    <dsp:sp modelId="{C428E2F5-ADBB-4C70-9A50-E21C2B688702}">
      <dsp:nvSpPr>
        <dsp:cNvPr id="0" name=""/>
        <dsp:cNvSpPr/>
      </dsp:nvSpPr>
      <dsp:spPr>
        <a:xfrm rot="5400000">
          <a:off x="3743101" y="1379078"/>
          <a:ext cx="554871" cy="631701"/>
        </a:xfrm>
        <a:prstGeom prst="bentUpArrow">
          <a:avLst>
            <a:gd name="adj1" fmla="val 32840"/>
            <a:gd name="adj2" fmla="val 25000"/>
            <a:gd name="adj3" fmla="val 35780"/>
          </a:avLst>
        </a:prstGeom>
        <a:solidFill>
          <a:schemeClr val="accent1">
            <a:tint val="50000"/>
            <a:hueOff val="-573177"/>
            <a:satOff val="2917"/>
            <a:lumOff val="34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80341-5093-4A1E-B8F8-C051289DD3C3}">
      <dsp:nvSpPr>
        <dsp:cNvPr id="0" name=""/>
        <dsp:cNvSpPr/>
      </dsp:nvSpPr>
      <dsp:spPr>
        <a:xfrm>
          <a:off x="2888516" y="763991"/>
          <a:ext cx="2349232" cy="653823"/>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Data Cleaning in MySQL Workbench</a:t>
          </a:r>
        </a:p>
      </dsp:txBody>
      <dsp:txXfrm>
        <a:off x="2920439" y="795914"/>
        <a:ext cx="2285386" cy="589977"/>
      </dsp:txXfrm>
    </dsp:sp>
    <dsp:sp modelId="{CD0319E0-7F31-48F2-985F-B5EDF0638411}">
      <dsp:nvSpPr>
        <dsp:cNvPr id="0" name=""/>
        <dsp:cNvSpPr/>
      </dsp:nvSpPr>
      <dsp:spPr>
        <a:xfrm>
          <a:off x="4530171" y="826348"/>
          <a:ext cx="679358" cy="528449"/>
        </a:xfrm>
        <a:prstGeom prst="rect">
          <a:avLst/>
        </a:prstGeom>
        <a:noFill/>
        <a:ln>
          <a:noFill/>
        </a:ln>
        <a:effectLst/>
      </dsp:spPr>
      <dsp:style>
        <a:lnRef idx="0">
          <a:scrgbClr r="0" g="0" b="0"/>
        </a:lnRef>
        <a:fillRef idx="0">
          <a:scrgbClr r="0" g="0" b="0"/>
        </a:fillRef>
        <a:effectRef idx="0">
          <a:scrgbClr r="0" g="0" b="0"/>
        </a:effectRef>
        <a:fontRef idx="minor"/>
      </dsp:style>
    </dsp:sp>
    <dsp:sp modelId="{E61EC172-F669-4F28-A169-1CF8A56E5BF1}">
      <dsp:nvSpPr>
        <dsp:cNvPr id="0" name=""/>
        <dsp:cNvSpPr/>
      </dsp:nvSpPr>
      <dsp:spPr>
        <a:xfrm rot="5400000">
          <a:off x="4808542" y="2113538"/>
          <a:ext cx="554871" cy="631701"/>
        </a:xfrm>
        <a:prstGeom prst="bentUpArrow">
          <a:avLst>
            <a:gd name="adj1" fmla="val 32840"/>
            <a:gd name="adj2" fmla="val 25000"/>
            <a:gd name="adj3" fmla="val 35780"/>
          </a:avLst>
        </a:prstGeom>
        <a:solidFill>
          <a:schemeClr val="accent1">
            <a:tint val="50000"/>
            <a:hueOff val="-1146353"/>
            <a:satOff val="5834"/>
            <a:lumOff val="68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22C37-F079-4143-B1C1-68B25DF033AF}">
      <dsp:nvSpPr>
        <dsp:cNvPr id="0" name=""/>
        <dsp:cNvSpPr/>
      </dsp:nvSpPr>
      <dsp:spPr>
        <a:xfrm>
          <a:off x="3901812" y="1498451"/>
          <a:ext cx="2453522" cy="653823"/>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Identified metrics to find high engagement users</a:t>
          </a:r>
        </a:p>
      </dsp:txBody>
      <dsp:txXfrm>
        <a:off x="3933735" y="1530374"/>
        <a:ext cx="2389676" cy="589977"/>
      </dsp:txXfrm>
    </dsp:sp>
    <dsp:sp modelId="{C0F7CB7E-F929-4C7F-9C30-418F12EA9599}">
      <dsp:nvSpPr>
        <dsp:cNvPr id="0" name=""/>
        <dsp:cNvSpPr/>
      </dsp:nvSpPr>
      <dsp:spPr>
        <a:xfrm>
          <a:off x="5595612" y="1560808"/>
          <a:ext cx="679358" cy="528449"/>
        </a:xfrm>
        <a:prstGeom prst="rect">
          <a:avLst/>
        </a:prstGeom>
        <a:noFill/>
        <a:ln>
          <a:noFill/>
        </a:ln>
        <a:effectLst/>
      </dsp:spPr>
      <dsp:style>
        <a:lnRef idx="0">
          <a:scrgbClr r="0" g="0" b="0"/>
        </a:lnRef>
        <a:fillRef idx="0">
          <a:scrgbClr r="0" g="0" b="0"/>
        </a:fillRef>
        <a:effectRef idx="0">
          <a:scrgbClr r="0" g="0" b="0"/>
        </a:effectRef>
        <a:fontRef idx="minor"/>
      </dsp:style>
    </dsp:sp>
    <dsp:sp modelId="{64D1B025-FCEC-4C1C-85C3-0F49A6E447D6}">
      <dsp:nvSpPr>
        <dsp:cNvPr id="0" name=""/>
        <dsp:cNvSpPr/>
      </dsp:nvSpPr>
      <dsp:spPr>
        <a:xfrm rot="5400000">
          <a:off x="5815075" y="2847998"/>
          <a:ext cx="554871" cy="631701"/>
        </a:xfrm>
        <a:prstGeom prst="bentUpArrow">
          <a:avLst>
            <a:gd name="adj1" fmla="val 32840"/>
            <a:gd name="adj2" fmla="val 25000"/>
            <a:gd name="adj3" fmla="val 35780"/>
          </a:avLst>
        </a:prstGeom>
        <a:solidFill>
          <a:schemeClr val="accent1">
            <a:tint val="50000"/>
            <a:hueOff val="-1719530"/>
            <a:satOff val="8751"/>
            <a:lumOff val="102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ED4E27-84CE-487F-877B-7D7B66C6D26C}">
      <dsp:nvSpPr>
        <dsp:cNvPr id="0" name=""/>
        <dsp:cNvSpPr/>
      </dsp:nvSpPr>
      <dsp:spPr>
        <a:xfrm>
          <a:off x="4915108" y="2232911"/>
          <a:ext cx="2439996" cy="653823"/>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Ran queries sing CTEs and other SQL concepts to fetch relevant data</a:t>
          </a:r>
        </a:p>
      </dsp:txBody>
      <dsp:txXfrm>
        <a:off x="4947031" y="2264834"/>
        <a:ext cx="2376150" cy="589977"/>
      </dsp:txXfrm>
    </dsp:sp>
    <dsp:sp modelId="{64D9D318-C573-46EB-B385-722F4DEE2F0D}">
      <dsp:nvSpPr>
        <dsp:cNvPr id="0" name=""/>
        <dsp:cNvSpPr/>
      </dsp:nvSpPr>
      <dsp:spPr>
        <a:xfrm>
          <a:off x="6602146" y="2295268"/>
          <a:ext cx="679358" cy="528449"/>
        </a:xfrm>
        <a:prstGeom prst="rect">
          <a:avLst/>
        </a:prstGeom>
        <a:noFill/>
        <a:ln>
          <a:noFill/>
        </a:ln>
        <a:effectLst/>
      </dsp:spPr>
      <dsp:style>
        <a:lnRef idx="0">
          <a:scrgbClr r="0" g="0" b="0"/>
        </a:lnRef>
        <a:fillRef idx="0">
          <a:scrgbClr r="0" g="0" b="0"/>
        </a:fillRef>
        <a:effectRef idx="0">
          <a:scrgbClr r="0" g="0" b="0"/>
        </a:effectRef>
        <a:fontRef idx="minor"/>
      </dsp:style>
    </dsp:sp>
    <dsp:sp modelId="{3802CD3B-8CB0-4244-A342-DCB02E73839E}">
      <dsp:nvSpPr>
        <dsp:cNvPr id="0" name=""/>
        <dsp:cNvSpPr/>
      </dsp:nvSpPr>
      <dsp:spPr>
        <a:xfrm rot="5400000">
          <a:off x="6758806" y="3582457"/>
          <a:ext cx="554871" cy="631701"/>
        </a:xfrm>
        <a:prstGeom prst="bentUpArrow">
          <a:avLst>
            <a:gd name="adj1" fmla="val 32840"/>
            <a:gd name="adj2" fmla="val 25000"/>
            <a:gd name="adj3" fmla="val 35780"/>
          </a:avLst>
        </a:prstGeom>
        <a:solidFill>
          <a:schemeClr val="accent1">
            <a:tint val="50000"/>
            <a:hueOff val="-2292706"/>
            <a:satOff val="11668"/>
            <a:lumOff val="13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B2A05A-DDD6-460F-998C-E2540C9AB713}">
      <dsp:nvSpPr>
        <dsp:cNvPr id="0" name=""/>
        <dsp:cNvSpPr/>
      </dsp:nvSpPr>
      <dsp:spPr>
        <a:xfrm>
          <a:off x="5928404" y="2967371"/>
          <a:ext cx="2300866" cy="653823"/>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Generated insights using SQL queries</a:t>
          </a:r>
        </a:p>
      </dsp:txBody>
      <dsp:txXfrm>
        <a:off x="5960327" y="2999294"/>
        <a:ext cx="2237020" cy="589977"/>
      </dsp:txXfrm>
    </dsp:sp>
    <dsp:sp modelId="{FC5EC206-B873-488B-A984-36AFD3B34540}">
      <dsp:nvSpPr>
        <dsp:cNvPr id="0" name=""/>
        <dsp:cNvSpPr/>
      </dsp:nvSpPr>
      <dsp:spPr>
        <a:xfrm>
          <a:off x="7545876" y="3029728"/>
          <a:ext cx="679358" cy="528449"/>
        </a:xfrm>
        <a:prstGeom prst="rect">
          <a:avLst/>
        </a:prstGeom>
        <a:noFill/>
        <a:ln>
          <a:noFill/>
        </a:ln>
        <a:effectLst/>
      </dsp:spPr>
      <dsp:style>
        <a:lnRef idx="0">
          <a:scrgbClr r="0" g="0" b="0"/>
        </a:lnRef>
        <a:fillRef idx="0">
          <a:scrgbClr r="0" g="0" b="0"/>
        </a:fillRef>
        <a:effectRef idx="0">
          <a:scrgbClr r="0" g="0" b="0"/>
        </a:effectRef>
        <a:fontRef idx="minor"/>
      </dsp:style>
    </dsp:sp>
    <dsp:sp modelId="{AD342E18-64D9-4D8F-9BB5-E14F225D3A8F}">
      <dsp:nvSpPr>
        <dsp:cNvPr id="0" name=""/>
        <dsp:cNvSpPr/>
      </dsp:nvSpPr>
      <dsp:spPr>
        <a:xfrm>
          <a:off x="6941700" y="3701831"/>
          <a:ext cx="2193587" cy="653823"/>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Made recommendations to optimize Instagram marketing</a:t>
          </a:r>
        </a:p>
      </dsp:txBody>
      <dsp:txXfrm>
        <a:off x="6973623" y="3733754"/>
        <a:ext cx="2129741" cy="589977"/>
      </dsp:txXfrm>
    </dsp:sp>
    <dsp:sp modelId="{904CEF12-E917-456F-8012-AFEE2ECEB0A0}">
      <dsp:nvSpPr>
        <dsp:cNvPr id="0" name=""/>
        <dsp:cNvSpPr/>
      </dsp:nvSpPr>
      <dsp:spPr>
        <a:xfrm>
          <a:off x="8505533" y="3764188"/>
          <a:ext cx="679358" cy="528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endParaRPr lang="en-US" sz="1300" kern="1200" dirty="0"/>
        </a:p>
      </dsp:txBody>
      <dsp:txXfrm>
        <a:off x="8505533" y="3764188"/>
        <a:ext cx="679358" cy="528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D86F3-E0A4-4134-84DD-7BEBA310A062}">
      <dsp:nvSpPr>
        <dsp:cNvPr id="0" name=""/>
        <dsp:cNvSpPr/>
      </dsp:nvSpPr>
      <dsp:spPr>
        <a:xfrm>
          <a:off x="3000757" y="2982"/>
          <a:ext cx="2975645" cy="119025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Font typeface="+mj-lt"/>
            <a:buNone/>
          </a:pPr>
          <a:r>
            <a:rPr lang="en-IN" sz="3000" b="1" kern="1200" dirty="0">
              <a:latin typeface="Times New Roman" panose="02020603050405020304" pitchFamily="18" charset="0"/>
              <a:cs typeface="Times New Roman" panose="02020603050405020304" pitchFamily="18" charset="0"/>
            </a:rPr>
            <a:t>Targeted Ads:</a:t>
          </a:r>
          <a:endParaRPr lang="en-US" sz="3000" kern="1200" dirty="0"/>
        </a:p>
      </dsp:txBody>
      <dsp:txXfrm>
        <a:off x="3595886" y="2982"/>
        <a:ext cx="1785387" cy="1190258"/>
      </dsp:txXfrm>
    </dsp:sp>
    <dsp:sp modelId="{80BC15D9-EE57-406F-B1AE-B9180EDE9949}">
      <dsp:nvSpPr>
        <dsp:cNvPr id="0" name=""/>
        <dsp:cNvSpPr/>
      </dsp:nvSpPr>
      <dsp:spPr>
        <a:xfrm>
          <a:off x="5589569" y="104154"/>
          <a:ext cx="2469785" cy="987914"/>
        </a:xfrm>
        <a:prstGeom prst="chevron">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Show ads that align with users’ </a:t>
          </a:r>
          <a:r>
            <a:rPr lang="en-IN" sz="1400" kern="1200" dirty="0" err="1">
              <a:latin typeface="Times New Roman" panose="02020603050405020304" pitchFamily="18" charset="0"/>
              <a:cs typeface="Times New Roman" panose="02020603050405020304" pitchFamily="18" charset="0"/>
            </a:rPr>
            <a:t>favorite</a:t>
          </a:r>
          <a:r>
            <a:rPr lang="en-IN" sz="1400" kern="1200" dirty="0">
              <a:latin typeface="Times New Roman" panose="02020603050405020304" pitchFamily="18" charset="0"/>
              <a:cs typeface="Times New Roman" panose="02020603050405020304" pitchFamily="18" charset="0"/>
            </a:rPr>
            <a:t> topics (e.g., food, fashion).</a:t>
          </a:r>
        </a:p>
      </dsp:txBody>
      <dsp:txXfrm>
        <a:off x="6083526" y="104154"/>
        <a:ext cx="1481871" cy="987914"/>
      </dsp:txXfrm>
    </dsp:sp>
    <dsp:sp modelId="{91674A80-5BD5-4508-BAA8-128C3AB2F9A4}">
      <dsp:nvSpPr>
        <dsp:cNvPr id="0" name=""/>
        <dsp:cNvSpPr/>
      </dsp:nvSpPr>
      <dsp:spPr>
        <a:xfrm>
          <a:off x="3000757" y="1359877"/>
          <a:ext cx="2975645" cy="119025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Font typeface="+mj-lt"/>
            <a:buNone/>
          </a:pPr>
          <a:r>
            <a:rPr lang="en-IN" sz="3000" b="1" kern="1200" dirty="0">
              <a:latin typeface="Times New Roman" panose="02020603050405020304" pitchFamily="18" charset="0"/>
              <a:cs typeface="Times New Roman" panose="02020603050405020304" pitchFamily="18" charset="0"/>
            </a:rPr>
            <a:t>Interest Groups:</a:t>
          </a:r>
          <a:endParaRPr lang="en-IN" sz="3000" kern="1200" dirty="0">
            <a:latin typeface="Times New Roman" panose="02020603050405020304" pitchFamily="18" charset="0"/>
            <a:cs typeface="Times New Roman" panose="02020603050405020304" pitchFamily="18" charset="0"/>
          </a:endParaRPr>
        </a:p>
      </dsp:txBody>
      <dsp:txXfrm>
        <a:off x="3595886" y="1359877"/>
        <a:ext cx="1785387" cy="1190258"/>
      </dsp:txXfrm>
    </dsp:sp>
    <dsp:sp modelId="{B25E18DC-2F35-4397-A7C7-27B6E2063F84}">
      <dsp:nvSpPr>
        <dsp:cNvPr id="0" name=""/>
        <dsp:cNvSpPr/>
      </dsp:nvSpPr>
      <dsp:spPr>
        <a:xfrm>
          <a:off x="5589569" y="1461049"/>
          <a:ext cx="2469785" cy="987914"/>
        </a:xfrm>
        <a:prstGeom prst="chevron">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Group users by similar tags to deliver more relevant ads.</a:t>
          </a:r>
        </a:p>
      </dsp:txBody>
      <dsp:txXfrm>
        <a:off x="6083526" y="1461049"/>
        <a:ext cx="1481871" cy="987914"/>
      </dsp:txXfrm>
    </dsp:sp>
    <dsp:sp modelId="{FDD48E29-5A52-4D05-BEAE-15E006085C33}">
      <dsp:nvSpPr>
        <dsp:cNvPr id="0" name=""/>
        <dsp:cNvSpPr/>
      </dsp:nvSpPr>
      <dsp:spPr>
        <a:xfrm>
          <a:off x="3000757" y="2716771"/>
          <a:ext cx="2975645" cy="119025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Font typeface="+mj-lt"/>
            <a:buNone/>
          </a:pPr>
          <a:r>
            <a:rPr lang="en-IN" sz="3000" b="1" kern="1200" dirty="0">
              <a:latin typeface="Times New Roman" panose="02020603050405020304" pitchFamily="18" charset="0"/>
              <a:cs typeface="Times New Roman" panose="02020603050405020304" pitchFamily="18" charset="0"/>
            </a:rPr>
            <a:t>Optimized Ads:</a:t>
          </a:r>
          <a:endParaRPr lang="en-IN" sz="3000" kern="1200" dirty="0">
            <a:latin typeface="Times New Roman" panose="02020603050405020304" pitchFamily="18" charset="0"/>
            <a:cs typeface="Times New Roman" panose="02020603050405020304" pitchFamily="18" charset="0"/>
          </a:endParaRPr>
        </a:p>
      </dsp:txBody>
      <dsp:txXfrm>
        <a:off x="3595886" y="2716771"/>
        <a:ext cx="1785387" cy="1190258"/>
      </dsp:txXfrm>
    </dsp:sp>
    <dsp:sp modelId="{92F24FC2-B520-4240-BF8A-CA5007AE10EF}">
      <dsp:nvSpPr>
        <dsp:cNvPr id="0" name=""/>
        <dsp:cNvSpPr/>
      </dsp:nvSpPr>
      <dsp:spPr>
        <a:xfrm>
          <a:off x="5589569" y="2817943"/>
          <a:ext cx="2469785" cy="987914"/>
        </a:xfrm>
        <a:prstGeom prst="chevron">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Use popular tags in ad messaging to make ads more engaging.</a:t>
          </a:r>
        </a:p>
      </dsp:txBody>
      <dsp:txXfrm>
        <a:off x="6083526" y="2817943"/>
        <a:ext cx="1481871" cy="987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FDA72-1C5E-45AA-B9C0-8750A7D1B020}">
      <dsp:nvSpPr>
        <dsp:cNvPr id="0" name=""/>
        <dsp:cNvSpPr/>
      </dsp:nvSpPr>
      <dsp:spPr>
        <a:xfrm>
          <a:off x="1105551" y="997053"/>
          <a:ext cx="2322899" cy="19159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None/>
          </a:pPr>
          <a:r>
            <a:rPr lang="en-IN" sz="1200" kern="1200" dirty="0">
              <a:latin typeface="Times New Roman" panose="02020603050405020304" pitchFamily="18" charset="0"/>
              <a:cs typeface="Times New Roman" panose="02020603050405020304" pitchFamily="18" charset="0"/>
            </a:rPr>
            <a:t>Use high-engagement tags like </a:t>
          </a:r>
          <a:r>
            <a:rPr lang="en-IN" sz="1200" b="1" kern="1200" dirty="0">
              <a:latin typeface="Times New Roman" panose="02020603050405020304" pitchFamily="18" charset="0"/>
              <a:cs typeface="Times New Roman" panose="02020603050405020304" pitchFamily="18" charset="0"/>
            </a:rPr>
            <a:t>smile</a:t>
          </a:r>
          <a:r>
            <a:rPr lang="en-IN" sz="1200" kern="1200" dirty="0">
              <a:latin typeface="Times New Roman" panose="02020603050405020304" pitchFamily="18" charset="0"/>
              <a:cs typeface="Times New Roman" panose="02020603050405020304" pitchFamily="18" charset="0"/>
            </a:rPr>
            <a:t> (11.81%), </a:t>
          </a:r>
          <a:r>
            <a:rPr lang="en-IN" sz="1200" b="1" kern="1200" dirty="0">
              <a:latin typeface="Times New Roman" panose="02020603050405020304" pitchFamily="18" charset="0"/>
              <a:cs typeface="Times New Roman" panose="02020603050405020304" pitchFamily="18" charset="0"/>
            </a:rPr>
            <a:t>beach</a:t>
          </a:r>
          <a:r>
            <a:rPr lang="en-IN" sz="1200" kern="1200" dirty="0">
              <a:latin typeface="Times New Roman" panose="02020603050405020304" pitchFamily="18" charset="0"/>
              <a:cs typeface="Times New Roman" panose="02020603050405020304" pitchFamily="18" charset="0"/>
            </a:rPr>
            <a:t> (8.37%), and </a:t>
          </a:r>
          <a:r>
            <a:rPr lang="en-IN" sz="1200" b="1" kern="1200" dirty="0">
              <a:latin typeface="Times New Roman" panose="02020603050405020304" pitchFamily="18" charset="0"/>
              <a:cs typeface="Times New Roman" panose="02020603050405020304" pitchFamily="18" charset="0"/>
            </a:rPr>
            <a:t>party</a:t>
          </a:r>
          <a:r>
            <a:rPr lang="en-IN" sz="1200" kern="12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sp:txBody>
      <dsp:txXfrm>
        <a:off x="1149641" y="1041143"/>
        <a:ext cx="2234719" cy="1417175"/>
      </dsp:txXfrm>
    </dsp:sp>
    <dsp:sp modelId="{503EDE10-447F-4E00-A549-20952378585D}">
      <dsp:nvSpPr>
        <dsp:cNvPr id="0" name=""/>
        <dsp:cNvSpPr/>
      </dsp:nvSpPr>
      <dsp:spPr>
        <a:xfrm>
          <a:off x="2360075" y="1270606"/>
          <a:ext cx="2831712" cy="2831712"/>
        </a:xfrm>
        <a:prstGeom prst="leftCircularArrow">
          <a:avLst>
            <a:gd name="adj1" fmla="val 4101"/>
            <a:gd name="adj2" fmla="val 516267"/>
            <a:gd name="adj3" fmla="val 2291777"/>
            <a:gd name="adj4" fmla="val 9024489"/>
            <a:gd name="adj5" fmla="val 478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63B987-49E9-4083-82DF-0E2DC98EC8C6}">
      <dsp:nvSpPr>
        <dsp:cNvPr id="0" name=""/>
        <dsp:cNvSpPr/>
      </dsp:nvSpPr>
      <dsp:spPr>
        <a:xfrm>
          <a:off x="1621751" y="2502408"/>
          <a:ext cx="2064799" cy="821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latin typeface="Times New Roman" panose="02020603050405020304" pitchFamily="18" charset="0"/>
              <a:cs typeface="Times New Roman" panose="02020603050405020304" pitchFamily="18" charset="0"/>
            </a:rPr>
            <a:t>Focusing on Popular Hashtags:</a:t>
          </a:r>
          <a:endParaRPr lang="en-US" sz="1900" kern="1200" dirty="0"/>
        </a:p>
      </dsp:txBody>
      <dsp:txXfrm>
        <a:off x="1645800" y="2526457"/>
        <a:ext cx="2016701" cy="773004"/>
      </dsp:txXfrm>
    </dsp:sp>
    <dsp:sp modelId="{B8E3CCEB-742A-4AFD-8DAA-C97718A75C4C}">
      <dsp:nvSpPr>
        <dsp:cNvPr id="0" name=""/>
        <dsp:cNvSpPr/>
      </dsp:nvSpPr>
      <dsp:spPr>
        <a:xfrm>
          <a:off x="4239556" y="997053"/>
          <a:ext cx="2322899" cy="19159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389174"/>
              <a:satOff val="-10757"/>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Font typeface="+mj-lt"/>
            <a:buNone/>
          </a:pPr>
          <a:r>
            <a:rPr lang="en-IN" sz="1200" kern="12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200" b="1" kern="1200" dirty="0">
              <a:latin typeface="Times New Roman" panose="02020603050405020304" pitchFamily="18" charset="0"/>
              <a:cs typeface="Times New Roman" panose="02020603050405020304" pitchFamily="18" charset="0"/>
            </a:rPr>
            <a:t>smile</a:t>
          </a:r>
          <a:r>
            <a:rPr lang="en-IN" sz="1200" kern="1200" dirty="0">
              <a:latin typeface="Times New Roman" panose="02020603050405020304" pitchFamily="18" charset="0"/>
              <a:cs typeface="Times New Roman" panose="02020603050405020304" pitchFamily="18" charset="0"/>
            </a:rPr>
            <a:t> or </a:t>
          </a:r>
          <a:r>
            <a:rPr lang="en-IN" sz="1200" b="1" kern="1200" dirty="0">
              <a:latin typeface="Times New Roman" panose="02020603050405020304" pitchFamily="18" charset="0"/>
              <a:cs typeface="Times New Roman" panose="02020603050405020304" pitchFamily="18" charset="0"/>
            </a:rPr>
            <a:t>fun</a:t>
          </a:r>
          <a:r>
            <a:rPr lang="en-IN" sz="1200" kern="1200" dirty="0">
              <a:latin typeface="Times New Roman" panose="02020603050405020304" pitchFamily="18" charset="0"/>
              <a:cs typeface="Times New Roman" panose="02020603050405020304" pitchFamily="18" charset="0"/>
            </a:rPr>
            <a:t> (7.51%) will likely attract more interaction, boosting user engagement.</a:t>
          </a:r>
        </a:p>
      </dsp:txBody>
      <dsp:txXfrm>
        <a:off x="4283646" y="1451694"/>
        <a:ext cx="2234719" cy="1417175"/>
      </dsp:txXfrm>
    </dsp:sp>
    <dsp:sp modelId="{345EDB63-2BA4-42F8-8D7F-4CC20F5082DB}">
      <dsp:nvSpPr>
        <dsp:cNvPr id="0" name=""/>
        <dsp:cNvSpPr/>
      </dsp:nvSpPr>
      <dsp:spPr>
        <a:xfrm>
          <a:off x="5474723" y="-267426"/>
          <a:ext cx="3128526" cy="3128526"/>
        </a:xfrm>
        <a:prstGeom prst="circularArrow">
          <a:avLst>
            <a:gd name="adj1" fmla="val 3712"/>
            <a:gd name="adj2" fmla="val 462917"/>
            <a:gd name="adj3" fmla="val 19361572"/>
            <a:gd name="adj4" fmla="val 12575511"/>
            <a:gd name="adj5" fmla="val 4331"/>
          </a:avLst>
        </a:prstGeom>
        <a:solidFill>
          <a:schemeClr val="accent2">
            <a:hueOff val="-778347"/>
            <a:satOff val="-21515"/>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9CD6FE-D82C-4CF1-9524-D5FAF0EEF36F}">
      <dsp:nvSpPr>
        <dsp:cNvPr id="0" name=""/>
        <dsp:cNvSpPr/>
      </dsp:nvSpPr>
      <dsp:spPr>
        <a:xfrm>
          <a:off x="4755756" y="586501"/>
          <a:ext cx="2064799" cy="821102"/>
        </a:xfrm>
        <a:prstGeom prst="roundRect">
          <a:avLst>
            <a:gd name="adj" fmla="val 10000"/>
          </a:avLst>
        </a:prstGeom>
        <a:solidFill>
          <a:schemeClr val="accent2">
            <a:hueOff val="-389174"/>
            <a:satOff val="-10757"/>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latin typeface="Times New Roman" panose="02020603050405020304" pitchFamily="18" charset="0"/>
              <a:cs typeface="Times New Roman" panose="02020603050405020304" pitchFamily="18" charset="0"/>
            </a:rPr>
            <a:t>Creating Targeted Content:</a:t>
          </a:r>
          <a:endParaRPr lang="en-IN" sz="1900" kern="1200" dirty="0">
            <a:latin typeface="Times New Roman" panose="02020603050405020304" pitchFamily="18" charset="0"/>
            <a:cs typeface="Times New Roman" panose="02020603050405020304" pitchFamily="18" charset="0"/>
          </a:endParaRPr>
        </a:p>
      </dsp:txBody>
      <dsp:txXfrm>
        <a:off x="4779805" y="610550"/>
        <a:ext cx="2016701" cy="773004"/>
      </dsp:txXfrm>
    </dsp:sp>
    <dsp:sp modelId="{ED3EA34B-6A23-4341-B842-7E977876FC37}">
      <dsp:nvSpPr>
        <dsp:cNvPr id="0" name=""/>
        <dsp:cNvSpPr/>
      </dsp:nvSpPr>
      <dsp:spPr>
        <a:xfrm>
          <a:off x="7373561" y="997053"/>
          <a:ext cx="2322899" cy="19159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778347"/>
              <a:satOff val="-21515"/>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None/>
          </a:pPr>
          <a:r>
            <a:rPr lang="en-IN" sz="1200" kern="1200" dirty="0">
              <a:latin typeface="Times New Roman" panose="02020603050405020304" pitchFamily="18" charset="0"/>
              <a:cs typeface="Times New Roman" panose="02020603050405020304" pitchFamily="18" charset="0"/>
            </a:rPr>
            <a:t>Incorporate high-engagement hashtags like </a:t>
          </a:r>
          <a:r>
            <a:rPr lang="en-IN" sz="1200" b="1" kern="1200" dirty="0">
              <a:latin typeface="Times New Roman" panose="02020603050405020304" pitchFamily="18" charset="0"/>
              <a:cs typeface="Times New Roman" panose="02020603050405020304" pitchFamily="18" charset="0"/>
            </a:rPr>
            <a:t>smile</a:t>
          </a:r>
          <a:r>
            <a:rPr lang="en-IN" sz="1200" kern="1200" dirty="0">
              <a:latin typeface="Times New Roman" panose="02020603050405020304" pitchFamily="18" charset="0"/>
              <a:cs typeface="Times New Roman" panose="02020603050405020304" pitchFamily="18" charset="0"/>
            </a:rPr>
            <a:t> and </a:t>
          </a:r>
          <a:r>
            <a:rPr lang="en-IN" sz="1200" b="1" kern="1200" dirty="0">
              <a:latin typeface="Times New Roman" panose="02020603050405020304" pitchFamily="18" charset="0"/>
              <a:cs typeface="Times New Roman" panose="02020603050405020304" pitchFamily="18" charset="0"/>
            </a:rPr>
            <a:t>party</a:t>
          </a:r>
          <a:r>
            <a:rPr lang="en-IN" sz="1200" kern="12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a:p>
          <a:pPr marL="114300" lvl="1" indent="-114300" algn="l" defTabSz="533400">
            <a:lnSpc>
              <a:spcPct val="90000"/>
            </a:lnSpc>
            <a:spcBef>
              <a:spcPct val="0"/>
            </a:spcBef>
            <a:spcAft>
              <a:spcPct val="15000"/>
            </a:spcAft>
            <a:buChar char="•"/>
          </a:pPr>
          <a:endParaRPr lang="en-US" sz="1200" kern="1200" dirty="0"/>
        </a:p>
      </dsp:txBody>
      <dsp:txXfrm>
        <a:off x="7417651" y="1041143"/>
        <a:ext cx="2234719" cy="1417175"/>
      </dsp:txXfrm>
    </dsp:sp>
    <dsp:sp modelId="{992808F7-82B2-4E5E-878D-6B7E84B6DC66}">
      <dsp:nvSpPr>
        <dsp:cNvPr id="0" name=""/>
        <dsp:cNvSpPr/>
      </dsp:nvSpPr>
      <dsp:spPr>
        <a:xfrm>
          <a:off x="7889761" y="2502408"/>
          <a:ext cx="2064799" cy="821102"/>
        </a:xfrm>
        <a:prstGeom prst="roundRect">
          <a:avLst>
            <a:gd name="adj" fmla="val 10000"/>
          </a:avLst>
        </a:prstGeom>
        <a:solidFill>
          <a:schemeClr val="accent2">
            <a:hueOff val="-778347"/>
            <a:satOff val="-2151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latin typeface="Times New Roman" panose="02020603050405020304" pitchFamily="18" charset="0"/>
              <a:cs typeface="Times New Roman" panose="02020603050405020304" pitchFamily="18" charset="0"/>
            </a:rPr>
            <a:t>Optimizing Ads: </a:t>
          </a:r>
          <a:endParaRPr lang="en-IN" sz="1900" kern="1200" dirty="0">
            <a:latin typeface="Times New Roman" panose="02020603050405020304" pitchFamily="18" charset="0"/>
            <a:cs typeface="Times New Roman" panose="02020603050405020304" pitchFamily="18" charset="0"/>
          </a:endParaRPr>
        </a:p>
      </dsp:txBody>
      <dsp:txXfrm>
        <a:off x="7913810" y="2526457"/>
        <a:ext cx="2016701" cy="7730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CCA2-56C4-41C2-9CB9-621D5AD51F63}">
      <dsp:nvSpPr>
        <dsp:cNvPr id="0" name=""/>
        <dsp:cNvSpPr/>
      </dsp:nvSpPr>
      <dsp:spPr>
        <a:xfrm>
          <a:off x="0" y="477"/>
          <a:ext cx="11060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3BDED-4AD0-4974-B871-5AE89438954D}">
      <dsp:nvSpPr>
        <dsp:cNvPr id="0" name=""/>
        <dsp:cNvSpPr/>
      </dsp:nvSpPr>
      <dsp:spPr>
        <a:xfrm>
          <a:off x="0" y="477"/>
          <a:ext cx="2212022" cy="781811"/>
        </a:xfrm>
        <a:prstGeom prst="rect">
          <a:avLst/>
        </a:prstGeom>
        <a:noFill/>
        <a:ln w="25400">
          <a:solidFill>
            <a:schemeClr val="tx1"/>
          </a:solid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Personalize Outreach</a:t>
          </a:r>
          <a:r>
            <a:rPr lang="en-IN" sz="2000" kern="1200" dirty="0">
              <a:latin typeface="Times New Roman" panose="02020603050405020304" pitchFamily="18" charset="0"/>
              <a:cs typeface="Times New Roman" panose="02020603050405020304" pitchFamily="18" charset="0"/>
            </a:rPr>
            <a:t>: </a:t>
          </a:r>
          <a:endParaRPr lang="en-US" sz="2000" kern="1200" dirty="0"/>
        </a:p>
      </dsp:txBody>
      <dsp:txXfrm>
        <a:off x="0" y="477"/>
        <a:ext cx="2212022" cy="781811"/>
      </dsp:txXfrm>
    </dsp:sp>
    <dsp:sp modelId="{0183430E-7B42-4392-BC1A-858A84473B45}">
      <dsp:nvSpPr>
        <dsp:cNvPr id="0" name=""/>
        <dsp:cNvSpPr/>
      </dsp:nvSpPr>
      <dsp:spPr>
        <a:xfrm>
          <a:off x="2377924" y="35979"/>
          <a:ext cx="8682188" cy="710043"/>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sp:txBody>
      <dsp:txXfrm>
        <a:off x="2377924" y="35979"/>
        <a:ext cx="8682188" cy="710043"/>
      </dsp:txXfrm>
    </dsp:sp>
    <dsp:sp modelId="{DF2880AD-47C5-4878-A1BC-07A0B16279FA}">
      <dsp:nvSpPr>
        <dsp:cNvPr id="0" name=""/>
        <dsp:cNvSpPr/>
      </dsp:nvSpPr>
      <dsp:spPr>
        <a:xfrm>
          <a:off x="2212022" y="746023"/>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A959EC-2C16-4DC3-B8C2-2AB2B07113F6}">
      <dsp:nvSpPr>
        <dsp:cNvPr id="0" name=""/>
        <dsp:cNvSpPr/>
      </dsp:nvSpPr>
      <dsp:spPr>
        <a:xfrm>
          <a:off x="0" y="782288"/>
          <a:ext cx="11060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54AE6-481B-43C0-9D99-391D0C5EA152}">
      <dsp:nvSpPr>
        <dsp:cNvPr id="0" name=""/>
        <dsp:cNvSpPr/>
      </dsp:nvSpPr>
      <dsp:spPr>
        <a:xfrm>
          <a:off x="0" y="782288"/>
          <a:ext cx="2212022" cy="781811"/>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Offer Mutual Benefits</a:t>
          </a:r>
          <a:r>
            <a:rPr lang="en-IN" sz="2000" kern="1200" dirty="0">
              <a:latin typeface="Times New Roman" panose="02020603050405020304" pitchFamily="18" charset="0"/>
              <a:cs typeface="Times New Roman" panose="02020603050405020304" pitchFamily="18" charset="0"/>
            </a:rPr>
            <a:t>:</a:t>
          </a:r>
        </a:p>
      </dsp:txBody>
      <dsp:txXfrm>
        <a:off x="0" y="782288"/>
        <a:ext cx="2212022" cy="781811"/>
      </dsp:txXfrm>
    </dsp:sp>
    <dsp:sp modelId="{FECDFBA5-2243-4C21-9B8E-ED07A845A222}">
      <dsp:nvSpPr>
        <dsp:cNvPr id="0" name=""/>
        <dsp:cNvSpPr/>
      </dsp:nvSpPr>
      <dsp:spPr>
        <a:xfrm>
          <a:off x="2377924" y="817791"/>
          <a:ext cx="8682188" cy="710043"/>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kern="12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sp:txBody>
      <dsp:txXfrm>
        <a:off x="2377924" y="817791"/>
        <a:ext cx="8682188" cy="710043"/>
      </dsp:txXfrm>
    </dsp:sp>
    <dsp:sp modelId="{4609D955-F7A3-4E54-ABDF-75F3A8FD90A3}">
      <dsp:nvSpPr>
        <dsp:cNvPr id="0" name=""/>
        <dsp:cNvSpPr/>
      </dsp:nvSpPr>
      <dsp:spPr>
        <a:xfrm>
          <a:off x="2212022" y="1527834"/>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FE2BE3-32E5-4A9D-BCA3-5BE052C29F40}">
      <dsp:nvSpPr>
        <dsp:cNvPr id="0" name=""/>
        <dsp:cNvSpPr/>
      </dsp:nvSpPr>
      <dsp:spPr>
        <a:xfrm>
          <a:off x="0" y="1564100"/>
          <a:ext cx="11060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CC6D1-D6C8-41A1-83AC-D073AF18ABC2}">
      <dsp:nvSpPr>
        <dsp:cNvPr id="0" name=""/>
        <dsp:cNvSpPr/>
      </dsp:nvSpPr>
      <dsp:spPr>
        <a:xfrm>
          <a:off x="0" y="1564100"/>
          <a:ext cx="2212022" cy="781811"/>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Encourage Creative Freedom</a:t>
          </a:r>
          <a:r>
            <a:rPr lang="en-IN" sz="2000" kern="1200" dirty="0">
              <a:latin typeface="Times New Roman" panose="02020603050405020304" pitchFamily="18" charset="0"/>
              <a:cs typeface="Times New Roman" panose="02020603050405020304" pitchFamily="18" charset="0"/>
            </a:rPr>
            <a:t>: </a:t>
          </a:r>
        </a:p>
      </dsp:txBody>
      <dsp:txXfrm>
        <a:off x="0" y="1564100"/>
        <a:ext cx="2212022" cy="781811"/>
      </dsp:txXfrm>
    </dsp:sp>
    <dsp:sp modelId="{C41ADE19-114E-4AE2-9630-8BC2DF174FD5}">
      <dsp:nvSpPr>
        <dsp:cNvPr id="0" name=""/>
        <dsp:cNvSpPr/>
      </dsp:nvSpPr>
      <dsp:spPr>
        <a:xfrm>
          <a:off x="2377924" y="1599602"/>
          <a:ext cx="8682188" cy="710043"/>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sp:txBody>
      <dsp:txXfrm>
        <a:off x="2377924" y="1599602"/>
        <a:ext cx="8682188" cy="710043"/>
      </dsp:txXfrm>
    </dsp:sp>
    <dsp:sp modelId="{CA977557-B42F-46EF-B355-4F6FD6DD729A}">
      <dsp:nvSpPr>
        <dsp:cNvPr id="0" name=""/>
        <dsp:cNvSpPr/>
      </dsp:nvSpPr>
      <dsp:spPr>
        <a:xfrm>
          <a:off x="2212022" y="2309646"/>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4645B-8977-4A8E-A984-45BA8433E658}">
      <dsp:nvSpPr>
        <dsp:cNvPr id="0" name=""/>
        <dsp:cNvSpPr/>
      </dsp:nvSpPr>
      <dsp:spPr>
        <a:xfrm>
          <a:off x="0" y="2345912"/>
          <a:ext cx="11060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BA1A1-425C-4BE2-8496-CC44AF942014}">
      <dsp:nvSpPr>
        <dsp:cNvPr id="0" name=""/>
        <dsp:cNvSpPr/>
      </dsp:nvSpPr>
      <dsp:spPr>
        <a:xfrm>
          <a:off x="0" y="2345912"/>
          <a:ext cx="2212022" cy="781811"/>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Maintain Communication</a:t>
          </a:r>
          <a:r>
            <a:rPr lang="en-IN" sz="2000" kern="1200" dirty="0">
              <a:latin typeface="Times New Roman" panose="02020603050405020304" pitchFamily="18" charset="0"/>
              <a:cs typeface="Times New Roman" panose="02020603050405020304" pitchFamily="18" charset="0"/>
            </a:rPr>
            <a:t>: </a:t>
          </a:r>
        </a:p>
      </dsp:txBody>
      <dsp:txXfrm>
        <a:off x="0" y="2345912"/>
        <a:ext cx="2212022" cy="781811"/>
      </dsp:txXfrm>
    </dsp:sp>
    <dsp:sp modelId="{63D1173E-B508-4167-B873-941DDB02B8A4}">
      <dsp:nvSpPr>
        <dsp:cNvPr id="0" name=""/>
        <dsp:cNvSpPr/>
      </dsp:nvSpPr>
      <dsp:spPr>
        <a:xfrm>
          <a:off x="2377924" y="2381414"/>
          <a:ext cx="8682188" cy="710043"/>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kern="1200" dirty="0">
              <a:latin typeface="Times New Roman" panose="02020603050405020304" pitchFamily="18" charset="0"/>
              <a:cs typeface="Times New Roman" panose="02020603050405020304" pitchFamily="18" charset="0"/>
            </a:rPr>
            <a:t>Keep open lines for feedback and collaboration throughout the campaign.</a:t>
          </a:r>
        </a:p>
      </dsp:txBody>
      <dsp:txXfrm>
        <a:off x="2377924" y="2381414"/>
        <a:ext cx="8682188" cy="710043"/>
      </dsp:txXfrm>
    </dsp:sp>
    <dsp:sp modelId="{D770F8D6-A0F2-4665-853F-FFE33E00A992}">
      <dsp:nvSpPr>
        <dsp:cNvPr id="0" name=""/>
        <dsp:cNvSpPr/>
      </dsp:nvSpPr>
      <dsp:spPr>
        <a:xfrm>
          <a:off x="2212022" y="3091458"/>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09F71F-7483-4F3C-987D-EE71E35E68AB}">
      <dsp:nvSpPr>
        <dsp:cNvPr id="0" name=""/>
        <dsp:cNvSpPr/>
      </dsp:nvSpPr>
      <dsp:spPr>
        <a:xfrm>
          <a:off x="0" y="3127724"/>
          <a:ext cx="11060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E690B2-2827-4AA9-BADA-45CD50F76F3C}">
      <dsp:nvSpPr>
        <dsp:cNvPr id="0" name=""/>
        <dsp:cNvSpPr/>
      </dsp:nvSpPr>
      <dsp:spPr>
        <a:xfrm>
          <a:off x="0" y="3127724"/>
          <a:ext cx="2212022" cy="781811"/>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Evaluate and Appreciate</a:t>
          </a:r>
          <a:r>
            <a:rPr lang="en-IN" sz="2000" kern="1200" dirty="0">
              <a:latin typeface="Times New Roman" panose="02020603050405020304" pitchFamily="18" charset="0"/>
              <a:cs typeface="Times New Roman" panose="02020603050405020304" pitchFamily="18" charset="0"/>
            </a:rPr>
            <a:t>: </a:t>
          </a:r>
        </a:p>
      </dsp:txBody>
      <dsp:txXfrm>
        <a:off x="0" y="3127724"/>
        <a:ext cx="2212022" cy="781811"/>
      </dsp:txXfrm>
    </dsp:sp>
    <dsp:sp modelId="{353762BA-B2D3-477E-9ED7-06FFBF48EF49}">
      <dsp:nvSpPr>
        <dsp:cNvPr id="0" name=""/>
        <dsp:cNvSpPr/>
      </dsp:nvSpPr>
      <dsp:spPr>
        <a:xfrm>
          <a:off x="2377924" y="3145895"/>
          <a:ext cx="8682188" cy="363420"/>
        </a:xfrm>
        <a:prstGeom prst="rect">
          <a:avLst/>
        </a:prstGeom>
        <a:noFill/>
        <a:ln w="25400">
          <a:noFill/>
          <a:extLst>
            <a:ext uri="{C807C97D-BFC1-408E-A445-0C87EB9F89A2}">
              <ask:lineSketchStyleProps xmlns:ask="http://schemas.microsoft.com/office/drawing/2018/sketchyshapes">
                <ask:type>
                  <ask:lineSketchScribble/>
                </ask:type>
              </ask:lineSketchStyleProps>
            </a:ext>
          </a:extLst>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kern="12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sp:txBody>
      <dsp:txXfrm>
        <a:off x="2377924" y="3145895"/>
        <a:ext cx="8682188" cy="363420"/>
      </dsp:txXfrm>
    </dsp:sp>
    <dsp:sp modelId="{B8D22225-5532-4A6B-870F-5FEB9BBC6208}">
      <dsp:nvSpPr>
        <dsp:cNvPr id="0" name=""/>
        <dsp:cNvSpPr/>
      </dsp:nvSpPr>
      <dsp:spPr>
        <a:xfrm>
          <a:off x="2212022" y="3509315"/>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FBE20A-1390-4FC4-8D1E-88AF91C6D9EA}">
      <dsp:nvSpPr>
        <dsp:cNvPr id="0" name=""/>
        <dsp:cNvSpPr/>
      </dsp:nvSpPr>
      <dsp:spPr>
        <a:xfrm>
          <a:off x="2377924" y="3527486"/>
          <a:ext cx="8682188" cy="36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2377924" y="3527486"/>
        <a:ext cx="8682188" cy="363420"/>
      </dsp:txXfrm>
    </dsp:sp>
    <dsp:sp modelId="{C1F557EA-3C21-4F06-9793-D25B136B72DD}">
      <dsp:nvSpPr>
        <dsp:cNvPr id="0" name=""/>
        <dsp:cNvSpPr/>
      </dsp:nvSpPr>
      <dsp:spPr>
        <a:xfrm>
          <a:off x="2212022" y="3890906"/>
          <a:ext cx="884809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09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42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44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8939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91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0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3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0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89678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15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1/17/2025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95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1/17/2025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2547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1ED144-C8C1-6281-3521-458A312D9E8F}"/>
              </a:ext>
            </a:extLst>
          </p:cNvPr>
          <p:cNvSpPr txBox="1">
            <a:spLocks noGrp="1"/>
          </p:cNvSpPr>
          <p:nvPr>
            <p:ph type="ctrTitle"/>
          </p:nvPr>
        </p:nvSpPr>
        <p:spPr>
          <a:xfrm>
            <a:off x="521208" y="822960"/>
            <a:ext cx="3463784" cy="3454604"/>
          </a:xfrm>
          <a:prstGeom prst="rect">
            <a:avLst/>
          </a:prstGeom>
        </p:spPr>
        <p:txBody>
          <a:bodyPr rtlCol="0">
            <a:normAutofit/>
          </a:bodyPr>
          <a:lstStyle/>
          <a:p>
            <a:r>
              <a:rPr lang="en-IN" b="1" dirty="0"/>
              <a:t>Social Media Analysis</a:t>
            </a:r>
          </a:p>
        </p:txBody>
      </p:sp>
      <p:sp>
        <p:nvSpPr>
          <p:cNvPr id="3" name="Subtitle 2">
            <a:extLst>
              <a:ext uri="{FF2B5EF4-FFF2-40B4-BE49-F238E27FC236}">
                <a16:creationId xmlns:a16="http://schemas.microsoft.com/office/drawing/2014/main" id="{B5BDDAFB-9101-1039-2693-BAE2386AA523}"/>
              </a:ext>
            </a:extLst>
          </p:cNvPr>
          <p:cNvSpPr>
            <a:spLocks noGrp="1"/>
          </p:cNvSpPr>
          <p:nvPr>
            <p:ph type="subTitle" idx="1"/>
          </p:nvPr>
        </p:nvSpPr>
        <p:spPr>
          <a:xfrm>
            <a:off x="539496" y="4446150"/>
            <a:ext cx="3474600" cy="1457405"/>
          </a:xfrm>
        </p:spPr>
        <p:txBody>
          <a:bodyPr>
            <a:normAutofit/>
          </a:bodyPr>
          <a:lstStyle/>
          <a:p>
            <a:r>
              <a:rPr lang="en-US" dirty="0"/>
              <a:t>-By-sanjay singh chauhan</a:t>
            </a:r>
          </a:p>
          <a:p>
            <a:r>
              <a:rPr lang="en-US" dirty="0"/>
              <a:t>--11/10/2025</a:t>
            </a:r>
          </a:p>
        </p:txBody>
      </p:sp>
      <p:cxnSp>
        <p:nvCxnSpPr>
          <p:cNvPr id="20" name="Straight Connector 19">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computer with icons and a graph&#10;&#10;Description automatically generated">
            <a:extLst>
              <a:ext uri="{FF2B5EF4-FFF2-40B4-BE49-F238E27FC236}">
                <a16:creationId xmlns:a16="http://schemas.microsoft.com/office/drawing/2014/main" id="{BBA788DD-F78A-100A-98DA-373A2235025B}"/>
              </a:ext>
            </a:extLst>
          </p:cNvPr>
          <p:cNvPicPr>
            <a:picLocks noChangeAspect="1"/>
          </p:cNvPicPr>
          <p:nvPr/>
        </p:nvPicPr>
        <p:blipFill>
          <a:blip r:embed="rId2">
            <a:extLst>
              <a:ext uri="{28A0092B-C50C-407E-A947-70E740481C1C}">
                <a14:useLocalDpi xmlns:a14="http://schemas.microsoft.com/office/drawing/2010/main" val="0"/>
              </a:ext>
            </a:extLst>
          </a:blip>
          <a:srcRect l="13670" r="10380" b="-2"/>
          <a:stretch/>
        </p:blipFill>
        <p:spPr>
          <a:xfrm>
            <a:off x="4699947" y="852351"/>
            <a:ext cx="6920549" cy="5148368"/>
          </a:xfrm>
          <a:prstGeom prst="rect">
            <a:avLst/>
          </a:prstGeom>
        </p:spPr>
      </p:pic>
      <p:cxnSp>
        <p:nvCxnSpPr>
          <p:cNvPr id="24" name="Straight Connector 23">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83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5B0A-ACFE-36EC-1764-347E977D2CB0}"/>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US" dirty="0"/>
          </a:p>
        </p:txBody>
      </p:sp>
      <p:sp>
        <p:nvSpPr>
          <p:cNvPr id="3" name="Content Placeholder 2">
            <a:extLst>
              <a:ext uri="{FF2B5EF4-FFF2-40B4-BE49-F238E27FC236}">
                <a16:creationId xmlns:a16="http://schemas.microsoft.com/office/drawing/2014/main" id="{FA563EDA-FCE2-8187-8DBC-7FC502A20E8C}"/>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likes.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likes &gt; Medium likes &gt; Zero likes &gt; High likes</a:t>
            </a:r>
          </a:p>
          <a:p>
            <a:endParaRPr lang="en-US"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0B299B27-CE55-5547-62C3-B1DB2278108F}"/>
              </a:ext>
            </a:extLst>
          </p:cNvPr>
          <p:cNvGraphicFramePr>
            <a:graphicFrameLocks/>
          </p:cNvGraphicFramePr>
          <p:nvPr>
            <p:extLst>
              <p:ext uri="{D42A27DB-BD31-4B8C-83A1-F6EECF244321}">
                <p14:modId xmlns:p14="http://schemas.microsoft.com/office/powerpoint/2010/main" val="3904243051"/>
              </p:ext>
            </p:extLst>
          </p:nvPr>
        </p:nvGraphicFramePr>
        <p:xfrm>
          <a:off x="7309208" y="2926970"/>
          <a:ext cx="3375100" cy="2575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995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35EB-6F45-2622-154F-A40F86A79626}"/>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US" dirty="0"/>
          </a:p>
        </p:txBody>
      </p:sp>
      <p:sp>
        <p:nvSpPr>
          <p:cNvPr id="3" name="Content Placeholder 2">
            <a:extLst>
              <a:ext uri="{FF2B5EF4-FFF2-40B4-BE49-F238E27FC236}">
                <a16:creationId xmlns:a16="http://schemas.microsoft.com/office/drawing/2014/main" id="{151C53D5-264B-A49F-7746-3ABD5AFFFB80}"/>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comments.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comments &gt; Zero comments &gt; Hight comments</a:t>
            </a: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42605272-54F2-230F-FA3C-4DD7D4C00DA5}"/>
              </a:ext>
            </a:extLst>
          </p:cNvPr>
          <p:cNvGraphicFramePr>
            <a:graphicFrameLocks/>
          </p:cNvGraphicFramePr>
          <p:nvPr>
            <p:extLst>
              <p:ext uri="{D42A27DB-BD31-4B8C-83A1-F6EECF244321}">
                <p14:modId xmlns:p14="http://schemas.microsoft.com/office/powerpoint/2010/main" val="1050842680"/>
              </p:ext>
            </p:extLst>
          </p:nvPr>
        </p:nvGraphicFramePr>
        <p:xfrm>
          <a:off x="7727914" y="3081888"/>
          <a:ext cx="3233356" cy="2586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0633-95D1-00E1-3466-918825E8ED26}"/>
              </a:ext>
            </a:extLst>
          </p:cNvPr>
          <p:cNvSpPr>
            <a:spLocks noGrp="1"/>
          </p:cNvSpPr>
          <p:nvPr>
            <p:ph type="title"/>
          </p:nvPr>
        </p:nvSpPr>
        <p:spPr/>
        <p:txBody>
          <a:bodyPr/>
          <a:lstStyle/>
          <a:p>
            <a:pPr algn="ctr"/>
            <a:r>
              <a:rPr lang="en-IN" b="1" dirty="0"/>
              <a:t>Average Engagement per Post</a:t>
            </a:r>
            <a:endParaRPr lang="en-US" dirty="0"/>
          </a:p>
        </p:txBody>
      </p:sp>
      <p:sp>
        <p:nvSpPr>
          <p:cNvPr id="3" name="Content Placeholder 2">
            <a:extLst>
              <a:ext uri="{FF2B5EF4-FFF2-40B4-BE49-F238E27FC236}">
                <a16:creationId xmlns:a16="http://schemas.microsoft.com/office/drawing/2014/main" id="{7E2DAA71-83E3-852B-A39A-56F1B7EAEBA1}"/>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Average likes per post – 34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Average number of comments per post – 29</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Average tag per post - 3</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Average engagement rate per post – 63.3074</a:t>
            </a: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77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D61C5-7F15-5AC0-6D19-E37359399F24}"/>
              </a:ext>
            </a:extLst>
          </p:cNvPr>
          <p:cNvSpPr>
            <a:spLocks noGrp="1"/>
          </p:cNvSpPr>
          <p:nvPr>
            <p:ph type="title"/>
          </p:nvPr>
        </p:nvSpPr>
        <p:spPr>
          <a:xfrm>
            <a:off x="521208" y="786384"/>
            <a:ext cx="5567266" cy="1707775"/>
          </a:xfrm>
        </p:spPr>
        <p:txBody>
          <a:bodyPr anchor="t">
            <a:normAutofit/>
          </a:bodyPr>
          <a:lstStyle/>
          <a:p>
            <a:r>
              <a:rPr lang="en-US" sz="3700" b="1" dirty="0">
                <a:latin typeface="Times New Roman" panose="02020603050405020304" pitchFamily="18" charset="0"/>
                <a:cs typeface="Times New Roman" panose="02020603050405020304" pitchFamily="18" charset="0"/>
              </a:rPr>
              <a:t>Hashtags for Personalized and Engaging Ad Campaigns</a:t>
            </a:r>
            <a:endParaRPr lang="en-US" sz="3700" dirty="0"/>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3A7921-71F4-F7FB-74C9-7A9B9CB0955B}"/>
              </a:ext>
            </a:extLst>
          </p:cNvPr>
          <p:cNvSpPr>
            <a:spLocks noGrp="1"/>
          </p:cNvSpPr>
          <p:nvPr>
            <p:ph idx="1"/>
          </p:nvPr>
        </p:nvSpPr>
        <p:spPr>
          <a:xfrm>
            <a:off x="571501" y="2848396"/>
            <a:ext cx="5467441" cy="3018330"/>
          </a:xfrm>
        </p:spPr>
        <p:txBody>
          <a:bodyPr anchor="b">
            <a:normAutofit/>
          </a:bodyPr>
          <a:lstStyle/>
          <a:p>
            <a:pPr>
              <a:lnSpc>
                <a:spcPct val="110000"/>
              </a:lnSpc>
              <a:buFont typeface="+mj-lt"/>
              <a:buAutoNum type="arabicPeriod"/>
            </a:pPr>
            <a:r>
              <a:rPr lang="en-IN" sz="1500">
                <a:effectLst/>
                <a:latin typeface="Times New Roman" panose="02020603050405020304" pitchFamily="18" charset="0"/>
                <a:ea typeface="Calibri" panose="020F0502020204030204" pitchFamily="34" charset="0"/>
                <a:cs typeface="Times New Roman" panose="02020603050405020304" pitchFamily="18" charset="0"/>
              </a:rPr>
              <a:t>The chart above shows the sum of count of tags used by users.</a:t>
            </a:r>
          </a:p>
          <a:p>
            <a:pPr>
              <a:lnSpc>
                <a:spcPct val="110000"/>
              </a:lnSpc>
              <a:buFont typeface="+mj-lt"/>
              <a:buAutoNum type="arabicPeriod"/>
            </a:pPr>
            <a:r>
              <a:rPr lang="en-IN" sz="1500">
                <a:latin typeface="Times New Roman" panose="02020603050405020304" pitchFamily="18" charset="0"/>
                <a:ea typeface="Calibri" panose="020F0502020204030204" pitchFamily="34" charset="0"/>
                <a:cs typeface="Times New Roman" panose="02020603050405020304" pitchFamily="18" charset="0"/>
              </a:rPr>
              <a:t>Observations – </a:t>
            </a:r>
          </a:p>
          <a:p>
            <a:pPr marL="800100" lvl="1" indent="-342900">
              <a:lnSpc>
                <a:spcPct val="110000"/>
              </a:lnSpc>
              <a:buFont typeface="+mj-lt"/>
              <a:buAutoNum type="romanLcPeriod"/>
            </a:pP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Party is the mostly used tags by the users.</a:t>
            </a:r>
          </a:p>
          <a:p>
            <a:pPr marL="800100" lvl="1" indent="-342900">
              <a:lnSpc>
                <a:spcPct val="110000"/>
              </a:lnSpc>
              <a:buFont typeface="+mj-lt"/>
              <a:buAutoNum type="romanLcPeriod"/>
            </a:pP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Other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popular</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 tags include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food</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fashion</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beauty</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10000"/>
              </a:lnSpc>
              <a:buFont typeface="+mj-lt"/>
              <a:buAutoNum type="romanLcPeriod"/>
            </a:pP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The least used tags are foodie and landscape.</a:t>
            </a:r>
          </a:p>
          <a:p>
            <a:pPr marL="800100" lvl="1" indent="-342900">
              <a:lnSpc>
                <a:spcPct val="110000"/>
              </a:lnSpc>
              <a:spcAft>
                <a:spcPts val="800"/>
              </a:spcAft>
              <a:buFont typeface="+mj-lt"/>
              <a:buAutoNum type="romanLcPeriod"/>
            </a:pP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Food and foodie are similar tags but food is used more than foodie. This can help us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use</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b="1" kern="100">
                <a:effectLst/>
                <a:latin typeface="Times New Roman" panose="02020603050405020304" pitchFamily="18" charset="0"/>
                <a:ea typeface="Calibri" panose="020F0502020204030204" pitchFamily="34" charset="0"/>
                <a:cs typeface="Times New Roman" panose="02020603050405020304" pitchFamily="18" charset="0"/>
              </a:rPr>
              <a:t>tags that are popular among the users</a:t>
            </a:r>
            <a:r>
              <a:rPr lang="en-IN" sz="1500" kern="10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10000"/>
              </a:lnSpc>
            </a:pPr>
            <a:endParaRPr lang="en-US" sz="150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F01DDEE4-C997-B4FC-680A-2EADDF7ADE94}"/>
              </a:ext>
            </a:extLst>
          </p:cNvPr>
          <p:cNvGraphicFramePr/>
          <p:nvPr>
            <p:extLst>
              <p:ext uri="{D42A27DB-BD31-4B8C-83A1-F6EECF244321}">
                <p14:modId xmlns:p14="http://schemas.microsoft.com/office/powerpoint/2010/main" val="3355119964"/>
              </p:ext>
            </p:extLst>
          </p:nvPr>
        </p:nvGraphicFramePr>
        <p:xfrm>
          <a:off x="6914734" y="850624"/>
          <a:ext cx="4705764" cy="5153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008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2B3E-77C0-B442-55C3-9AE7CAD2366A}"/>
              </a:ext>
            </a:extLst>
          </p:cNvPr>
          <p:cNvSpPr>
            <a:spLocks noGrp="1"/>
          </p:cNvSpPr>
          <p:nvPr>
            <p:ph type="title"/>
          </p:nvPr>
        </p:nvSpPr>
        <p:spPr/>
        <p:txBody>
          <a:bodyPr>
            <a:normAutofit fontScale="90000"/>
          </a:bodyPr>
          <a:lstStyle/>
          <a:p>
            <a:pPr algn="ctr"/>
            <a:r>
              <a:rPr lang="en-US" sz="4000" b="1" dirty="0">
                <a:solidFill>
                  <a:schemeClr val="tx1"/>
                </a:solidFill>
                <a:latin typeface="Times New Roman" panose="02020603050405020304" pitchFamily="18" charset="0"/>
                <a:cs typeface="Times New Roman" panose="02020603050405020304" pitchFamily="18" charset="0"/>
              </a:rPr>
              <a:t>Creating more personalized and engaging campaigns by</a:t>
            </a:r>
            <a:br>
              <a:rPr lang="en-IN" sz="4000" b="1" dirty="0">
                <a:solidFill>
                  <a:schemeClr val="tx1"/>
                </a:solidFill>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28281229-8CCA-4224-BC85-5B380FED6D93}"/>
              </a:ext>
            </a:extLst>
          </p:cNvPr>
          <p:cNvGraphicFramePr>
            <a:graphicFrameLocks noGrp="1"/>
          </p:cNvGraphicFramePr>
          <p:nvPr>
            <p:ph idx="1"/>
            <p:extLst>
              <p:ext uri="{D42A27DB-BD31-4B8C-83A1-F6EECF244321}">
                <p14:modId xmlns:p14="http://schemas.microsoft.com/office/powerpoint/2010/main" val="53612456"/>
              </p:ext>
            </p:extLst>
          </p:nvPr>
        </p:nvGraphicFramePr>
        <p:xfrm>
          <a:off x="571500" y="2076450"/>
          <a:ext cx="11060113" cy="391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42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8225-A57A-7938-2B71-F2B26437C4F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Hashtags for Content Strategy and Ad Campaigns</a:t>
            </a:r>
            <a:endParaRPr lang="en-US" dirty="0"/>
          </a:p>
        </p:txBody>
      </p:sp>
      <p:sp>
        <p:nvSpPr>
          <p:cNvPr id="3" name="Content Placeholder 2">
            <a:extLst>
              <a:ext uri="{FF2B5EF4-FFF2-40B4-BE49-F238E27FC236}">
                <a16:creationId xmlns:a16="http://schemas.microsoft.com/office/drawing/2014/main" id="{04061BB9-797D-AA8D-AD4E-59E1CDFFA0B4}"/>
              </a:ext>
            </a:extLst>
          </p:cNvPr>
          <p:cNvSpPr>
            <a:spLocks noGrp="1"/>
          </p:cNvSpPr>
          <p:nvPr>
            <p:ph idx="1"/>
          </p:nvPr>
        </p:nvSpPr>
        <p:spPr/>
        <p:txBody>
          <a:bodyPr/>
          <a:lstStyle/>
          <a:p>
            <a:pPr algn="just">
              <a:buFont typeface="+mj-lt"/>
              <a:buAutoNum type="arabicPeriod"/>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shows the Top 5 hashtags that highest Engagement Rate.</a:t>
            </a:r>
          </a:p>
          <a:p>
            <a:pPr algn="just">
              <a:buFont typeface="+mj-lt"/>
              <a:buAutoNum type="arabicPeriod"/>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highest engagement rates mean the posts with these hashtags are getting a higher number of likes and comments than the other post.</a:t>
            </a:r>
          </a:p>
          <a:p>
            <a:pPr algn="just"/>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B8350EF-47E5-F1B5-1431-81D1A89AE4DA}"/>
              </a:ext>
            </a:extLst>
          </p:cNvPr>
          <p:cNvGraphicFramePr/>
          <p:nvPr>
            <p:extLst>
              <p:ext uri="{D42A27DB-BD31-4B8C-83A1-F6EECF244321}">
                <p14:modId xmlns:p14="http://schemas.microsoft.com/office/powerpoint/2010/main" val="2609386117"/>
              </p:ext>
            </p:extLst>
          </p:nvPr>
        </p:nvGraphicFramePr>
        <p:xfrm>
          <a:off x="6925506" y="3252167"/>
          <a:ext cx="4055327" cy="2569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469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3A48-CE15-BF0A-79DC-59D4C1C2BFE5}"/>
              </a:ext>
            </a:extLst>
          </p:cNvPr>
          <p:cNvSpPr>
            <a:spLocks noGrp="1"/>
          </p:cNvSpPr>
          <p:nvPr>
            <p:ph type="title"/>
          </p:nvPr>
        </p:nvSpPr>
        <p:spPr>
          <a:xfrm>
            <a:off x="571499" y="871325"/>
            <a:ext cx="11049000" cy="1084101"/>
          </a:xfrm>
        </p:spPr>
        <p:txBody>
          <a:bodyPr>
            <a:normAutofit fontScale="90000"/>
          </a:bodyPr>
          <a:lstStyle/>
          <a:p>
            <a:pPr algn="ctr">
              <a:lnSpc>
                <a:spcPct val="100000"/>
              </a:lnSpc>
            </a:pPr>
            <a:r>
              <a:rPr lang="en-US" sz="4000" b="1" dirty="0">
                <a:solidFill>
                  <a:schemeClr val="tx1"/>
                </a:solidFill>
                <a:latin typeface="Times New Roman" panose="02020603050405020304" pitchFamily="18" charset="0"/>
                <a:cs typeface="Times New Roman" panose="02020603050405020304" pitchFamily="18" charset="0"/>
              </a:rPr>
              <a:t>How the chart can guide content strategy and ad campaigns</a:t>
            </a:r>
            <a:br>
              <a:rPr lang="en-IN" sz="4000" b="1" dirty="0">
                <a:solidFill>
                  <a:schemeClr val="tx1"/>
                </a:solidFill>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00079A48-B705-35FD-D944-D055439842D9}"/>
              </a:ext>
            </a:extLst>
          </p:cNvPr>
          <p:cNvGraphicFramePr>
            <a:graphicFrameLocks noGrp="1"/>
          </p:cNvGraphicFramePr>
          <p:nvPr>
            <p:ph idx="1"/>
            <p:extLst>
              <p:ext uri="{D42A27DB-BD31-4B8C-83A1-F6EECF244321}">
                <p14:modId xmlns:p14="http://schemas.microsoft.com/office/powerpoint/2010/main" val="1394243"/>
              </p:ext>
            </p:extLst>
          </p:nvPr>
        </p:nvGraphicFramePr>
        <p:xfrm>
          <a:off x="571500" y="2076450"/>
          <a:ext cx="11060113" cy="391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7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8842-0A01-92C4-8E7A-E0393B4E25C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Most Loyal Users</a:t>
            </a:r>
            <a:endParaRPr lang="en-US" dirty="0"/>
          </a:p>
        </p:txBody>
      </p:sp>
      <p:sp>
        <p:nvSpPr>
          <p:cNvPr id="3" name="Content Placeholder 2">
            <a:extLst>
              <a:ext uri="{FF2B5EF4-FFF2-40B4-BE49-F238E27FC236}">
                <a16:creationId xmlns:a16="http://schemas.microsoft.com/office/drawing/2014/main" id="{D5A3B998-920F-B590-CD79-88F9D8E5DE72}"/>
              </a:ext>
            </a:extLst>
          </p:cNvPr>
          <p:cNvSpPr>
            <a:spLocks noGrp="1"/>
          </p:cNvSpPr>
          <p:nvPr>
            <p:ph idx="1"/>
          </p:nvPr>
        </p:nvSpPr>
        <p:spPr>
          <a:xfrm>
            <a:off x="571500" y="2075688"/>
            <a:ext cx="11059811" cy="3910987"/>
          </a:xfrm>
        </p:spPr>
        <p:txBody>
          <a:bodyPr/>
          <a:lstStyle/>
          <a:p>
            <a:pPr marL="571500" indent="-457200">
              <a:buFont typeface="+mj-lt"/>
              <a:buAutoNum type="arabicPeriod"/>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user engagement and activity levels, the users listed in the chart would be considered the most loyal or valuable users as they have the highest engagement among all the users.  </a:t>
            </a:r>
          </a:p>
          <a:p>
            <a:pPr marL="571500" indent="-457200">
              <a:buFont typeface="+mj-lt"/>
              <a:buAutoNum type="arabicPeriod"/>
            </a:pP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Accounts with 0 posts are excluded in this list as possibility of them being fake is high and these accounts can have high user activity.</a:t>
            </a: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BBC2AB8-7837-B203-0E13-2200F880AF8E}"/>
              </a:ext>
            </a:extLst>
          </p:cNvPr>
          <p:cNvGraphicFramePr/>
          <p:nvPr>
            <p:extLst>
              <p:ext uri="{D42A27DB-BD31-4B8C-83A1-F6EECF244321}">
                <p14:modId xmlns:p14="http://schemas.microsoft.com/office/powerpoint/2010/main" val="2185055226"/>
              </p:ext>
            </p:extLst>
          </p:nvPr>
        </p:nvGraphicFramePr>
        <p:xfrm>
          <a:off x="5378244" y="3541292"/>
          <a:ext cx="4260301" cy="2869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137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E72A-F31B-BBD8-1157-2A1E6A65A74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Inactive Users</a:t>
            </a:r>
            <a:endParaRPr lang="en-US" dirty="0"/>
          </a:p>
        </p:txBody>
      </p:sp>
      <p:sp>
        <p:nvSpPr>
          <p:cNvPr id="3" name="Content Placeholder 2">
            <a:extLst>
              <a:ext uri="{FF2B5EF4-FFF2-40B4-BE49-F238E27FC236}">
                <a16:creationId xmlns:a16="http://schemas.microsoft.com/office/drawing/2014/main" id="{D2662DAF-0041-0D6D-CB94-41849887308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chart here show the users who have no engagement or very less engagement.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4006605E-6577-E230-DD13-0B9F3D47895E}"/>
              </a:ext>
            </a:extLst>
          </p:cNvPr>
          <p:cNvGraphicFramePr/>
          <p:nvPr>
            <p:extLst>
              <p:ext uri="{D42A27DB-BD31-4B8C-83A1-F6EECF244321}">
                <p14:modId xmlns:p14="http://schemas.microsoft.com/office/powerpoint/2010/main" val="1692046418"/>
              </p:ext>
            </p:extLst>
          </p:nvPr>
        </p:nvGraphicFramePr>
        <p:xfrm>
          <a:off x="7204484" y="2513960"/>
          <a:ext cx="4185959" cy="3775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69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769DD-BAC1-2AE4-EA04-8B78819AEA3E}"/>
              </a:ext>
            </a:extLst>
          </p:cNvPr>
          <p:cNvSpPr>
            <a:spLocks noGrp="1"/>
          </p:cNvSpPr>
          <p:nvPr>
            <p:ph type="title"/>
          </p:nvPr>
        </p:nvSpPr>
        <p:spPr>
          <a:xfrm>
            <a:off x="521208" y="685491"/>
            <a:ext cx="11110427" cy="847984"/>
          </a:xfrm>
        </p:spPr>
        <p:txBody>
          <a:bodyPr anchor="ctr">
            <a:normAutofit/>
          </a:bodyPr>
          <a:lstStyle/>
          <a:p>
            <a:r>
              <a:rPr lang="en-US" sz="3100" b="1" dirty="0">
                <a:latin typeface="Times New Roman" panose="02020603050405020304" pitchFamily="18" charset="0"/>
                <a:cs typeface="Times New Roman" panose="02020603050405020304" pitchFamily="18" charset="0"/>
              </a:rPr>
              <a:t>Posting, Like and Comment Time for Targeted Marketing Campaign </a:t>
            </a:r>
            <a:endParaRPr lang="en-US" sz="3100" dirty="0"/>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6C62FB-E0DE-6C51-59BB-859BABE75F46}"/>
              </a:ext>
            </a:extLst>
          </p:cNvPr>
          <p:cNvSpPr>
            <a:spLocks noGrp="1"/>
          </p:cNvSpPr>
          <p:nvPr>
            <p:ph idx="1"/>
          </p:nvPr>
        </p:nvSpPr>
        <p:spPr>
          <a:xfrm>
            <a:off x="8184630" y="2031167"/>
            <a:ext cx="3446679" cy="3967235"/>
          </a:xfrm>
        </p:spPr>
        <p:txBody>
          <a:bodyPr>
            <a:normAutofit/>
          </a:bodyPr>
          <a:lstStyle/>
          <a:p>
            <a:pPr>
              <a:buFont typeface="+mj-lt"/>
              <a:buAutoNum type="arabicPeriod"/>
            </a:pPr>
            <a:r>
              <a:rPr lang="en-IN" sz="1800">
                <a:latin typeface="Times New Roman" panose="02020603050405020304" pitchFamily="18" charset="0"/>
                <a:cs typeface="Times New Roman" panose="02020603050405020304" pitchFamily="18" charset="0"/>
              </a:rPr>
              <a:t>Peak Engagement Times:</a:t>
            </a:r>
          </a:p>
          <a:p>
            <a:pPr marL="996950" lvl="1" indent="-400050">
              <a:buFont typeface="+mj-lt"/>
              <a:buAutoNum type="romanLcPeriod"/>
            </a:pPr>
            <a:r>
              <a:rPr lang="en-IN" kern="100">
                <a:effectLst/>
                <a:latin typeface="Times New Roman" panose="02020603050405020304" pitchFamily="18" charset="0"/>
                <a:ea typeface="Calibri" panose="020F0502020204030204" pitchFamily="34" charset="0"/>
                <a:cs typeface="Times New Roman" panose="02020603050405020304" pitchFamily="18" charset="0"/>
              </a:rPr>
              <a:t>Afternoon (11 AM to 12 PM) and evening (4 PM to 7 PM, 9 PM and 11 PM) are high engagement periods for photos, likes, and comments.</a:t>
            </a:r>
          </a:p>
          <a:p>
            <a:pPr marL="482600">
              <a:buFont typeface="+mj-lt"/>
              <a:buAutoNum type="arabicPeriod"/>
            </a:pPr>
            <a:r>
              <a:rPr lang="en-IN" sz="1800" kern="100">
                <a:latin typeface="Times New Roman" panose="02020603050405020304" pitchFamily="18" charset="0"/>
                <a:ea typeface="Calibri" panose="020F0502020204030204" pitchFamily="34" charset="0"/>
                <a:cs typeface="Times New Roman" panose="02020603050405020304" pitchFamily="18" charset="0"/>
              </a:rPr>
              <a:t>Late-Night Activity:</a:t>
            </a:r>
          </a:p>
          <a:p>
            <a:pPr marL="1022350" lvl="1" indent="-400050">
              <a:buFont typeface="+mj-lt"/>
              <a:buAutoNum type="romanLcPeriod"/>
            </a:pPr>
            <a:r>
              <a:rPr lang="en-IN" kern="100">
                <a:effectLst/>
                <a:latin typeface="Times New Roman" panose="02020603050405020304" pitchFamily="18" charset="0"/>
                <a:ea typeface="Calibri" panose="020F0502020204030204" pitchFamily="34" charset="0"/>
                <a:cs typeface="Times New Roman" panose="02020603050405020304" pitchFamily="18" charset="0"/>
              </a:rPr>
              <a:t>Strong engagement from 1 AM to 3 AM.</a:t>
            </a:r>
          </a:p>
          <a:p>
            <a:pPr marL="1022350" lvl="1" indent="-400050">
              <a:buFont typeface="+mj-lt"/>
              <a:buAutoNum type="romanLcPeriod"/>
            </a:pPr>
            <a:endParaRPr lang="en-IN" kern="10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A2FD1D29-DEEE-62C0-80BE-AC2155C27489}"/>
              </a:ext>
            </a:extLst>
          </p:cNvPr>
          <p:cNvGraphicFramePr/>
          <p:nvPr>
            <p:extLst>
              <p:ext uri="{D42A27DB-BD31-4B8C-83A1-F6EECF244321}">
                <p14:modId xmlns:p14="http://schemas.microsoft.com/office/powerpoint/2010/main" val="3671251554"/>
              </p:ext>
            </p:extLst>
          </p:nvPr>
        </p:nvGraphicFramePr>
        <p:xfrm>
          <a:off x="580732" y="1919335"/>
          <a:ext cx="6838971" cy="4079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429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85FD-2B57-8260-051D-B861367C9138}"/>
              </a:ext>
            </a:extLst>
          </p:cNvPr>
          <p:cNvSpPr>
            <a:spLocks noGrp="1"/>
          </p:cNvSpPr>
          <p:nvPr>
            <p:ph type="title"/>
          </p:nvPr>
        </p:nvSpPr>
        <p:spPr/>
        <p:txBody>
          <a:bodyPr/>
          <a:lstStyle/>
          <a:p>
            <a:pPr algn="ctr"/>
            <a:r>
              <a:rPr lang="en-GB"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7B242BF6-15C4-7728-2307-1B157BD5E125}"/>
              </a:ext>
            </a:extLst>
          </p:cNvPr>
          <p:cNvSpPr>
            <a:spLocks noGrp="1"/>
          </p:cNvSpPr>
          <p:nvPr>
            <p:ph idx="1"/>
          </p:nvPr>
        </p:nvSpPr>
        <p:spPr/>
        <p:txBody>
          <a:bodyPr/>
          <a:lstStyle/>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19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4774-E150-F612-9CE8-71B70C0B09D2}"/>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Segmenting user base for targeted marketing campaigns or personalized recommendations</a:t>
            </a:r>
            <a:endParaRPr lang="en-US" dirty="0"/>
          </a:p>
        </p:txBody>
      </p:sp>
      <p:pic>
        <p:nvPicPr>
          <p:cNvPr id="4" name="Content Placeholder 3">
            <a:extLst>
              <a:ext uri="{FF2B5EF4-FFF2-40B4-BE49-F238E27FC236}">
                <a16:creationId xmlns:a16="http://schemas.microsoft.com/office/drawing/2014/main" id="{0868A11E-EB06-7497-4689-F3F0D5F05B75}"/>
              </a:ext>
            </a:extLst>
          </p:cNvPr>
          <p:cNvPicPr>
            <a:picLocks noGrp="1" noChangeAspect="1"/>
          </p:cNvPicPr>
          <p:nvPr>
            <p:ph idx="1"/>
          </p:nvPr>
        </p:nvPicPr>
        <p:blipFill>
          <a:blip r:embed="rId2"/>
          <a:srcRect b="50490"/>
          <a:stretch/>
        </p:blipFill>
        <p:spPr>
          <a:xfrm>
            <a:off x="560387" y="1773390"/>
            <a:ext cx="11060113" cy="1660924"/>
          </a:xfrm>
          <a:prstGeom prst="rect">
            <a:avLst/>
          </a:prstGeom>
        </p:spPr>
      </p:pic>
      <p:pic>
        <p:nvPicPr>
          <p:cNvPr id="5" name="Picture 4">
            <a:extLst>
              <a:ext uri="{FF2B5EF4-FFF2-40B4-BE49-F238E27FC236}">
                <a16:creationId xmlns:a16="http://schemas.microsoft.com/office/drawing/2014/main" id="{1EF4695E-1402-4734-8824-516D742525FD}"/>
              </a:ext>
            </a:extLst>
          </p:cNvPr>
          <p:cNvPicPr>
            <a:picLocks noChangeAspect="1"/>
          </p:cNvPicPr>
          <p:nvPr/>
        </p:nvPicPr>
        <p:blipFill>
          <a:blip r:embed="rId3"/>
          <a:srcRect b="61984"/>
          <a:stretch/>
        </p:blipFill>
        <p:spPr>
          <a:xfrm>
            <a:off x="560387" y="3428999"/>
            <a:ext cx="11060113" cy="936171"/>
          </a:xfrm>
          <a:prstGeom prst="rect">
            <a:avLst/>
          </a:prstGeom>
        </p:spPr>
      </p:pic>
      <p:sp>
        <p:nvSpPr>
          <p:cNvPr id="7" name="TextBox 6">
            <a:extLst>
              <a:ext uri="{FF2B5EF4-FFF2-40B4-BE49-F238E27FC236}">
                <a16:creationId xmlns:a16="http://schemas.microsoft.com/office/drawing/2014/main" id="{F24573D1-D567-6CAA-A411-371A92CC2000}"/>
              </a:ext>
            </a:extLst>
          </p:cNvPr>
          <p:cNvSpPr txBox="1"/>
          <p:nvPr/>
        </p:nvSpPr>
        <p:spPr>
          <a:xfrm>
            <a:off x="560386" y="4543451"/>
            <a:ext cx="11060113" cy="1477328"/>
          </a:xfrm>
          <a:prstGeom prst="rect">
            <a:avLst/>
          </a:prstGeom>
          <a:noFill/>
        </p:spPr>
        <p:txBody>
          <a:bodyPr wrap="square">
            <a:spAutoFit/>
          </a:bodyPr>
          <a:lstStyle/>
          <a:p>
            <a:pPr algn="just"/>
            <a:r>
              <a:rPr lang="en-IN" sz="1800" dirty="0">
                <a:solidFill>
                  <a:schemeClr val="tx1"/>
                </a:solidFill>
                <a:latin typeface="Times New Roman" panose="02020603050405020304" pitchFamily="18" charset="0"/>
                <a:cs typeface="Times New Roman" panose="02020603050405020304" pitchFamily="18" charset="0"/>
              </a:rPr>
              <a:t>The above table is a snippet of our data that shows users with engagement, tags count and tags used with engagement segment.</a:t>
            </a:r>
          </a:p>
          <a:p>
            <a:pPr algn="just"/>
            <a:r>
              <a:rPr lang="en-IN" sz="1800" dirty="0">
                <a:solidFill>
                  <a:schemeClr val="tx1"/>
                </a:solidFill>
                <a:latin typeface="Times New Roman" panose="02020603050405020304" pitchFamily="18" charset="0"/>
                <a:cs typeface="Times New Roman" panose="02020603050405020304" pitchFamily="18" charset="0"/>
              </a:rPr>
              <a:t>This will help us identify tags used in the highest and lowest engagements.</a:t>
            </a:r>
          </a:p>
          <a:p>
            <a:pPr algn="just"/>
            <a:r>
              <a:rPr lang="en-IN" sz="1800" dirty="0">
                <a:solidFill>
                  <a:schemeClr val="tx1"/>
                </a:solidFill>
                <a:latin typeface="Times New Roman" panose="02020603050405020304" pitchFamily="18" charset="0"/>
                <a:cs typeface="Times New Roman" panose="02020603050405020304" pitchFamily="18" charset="0"/>
              </a:rPr>
              <a:t>We have also segmented the user base on the engagement (High, Moderate and low). This will be helpful for targeted marketing campaigns or personalised recommendations.</a:t>
            </a:r>
          </a:p>
        </p:txBody>
      </p:sp>
    </p:spTree>
    <p:extLst>
      <p:ext uri="{BB962C8B-B14F-4D97-AF65-F5344CB8AC3E}">
        <p14:creationId xmlns:p14="http://schemas.microsoft.com/office/powerpoint/2010/main" val="174107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A600-F997-1455-1D99-E5999865C2C0}"/>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Ideal Candidate for Influencer Marketing based on Engagement Rate</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71C1A50-C745-82C0-9ADB-AC1815E5E966}"/>
              </a:ext>
            </a:extLst>
          </p:cNvPr>
          <p:cNvSpPr>
            <a:spLocks noGrp="1"/>
          </p:cNvSpPr>
          <p:nvPr>
            <p:ph idx="1"/>
          </p:nvPr>
        </p:nvSpPr>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chart shows ideal candidate for influencer marketing.</a:t>
            </a:r>
          </a:p>
          <a:p>
            <a:pPr algn="just"/>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Weighted Score is calculated adding 60 % engagement rate and 40 % followers.</a:t>
            </a:r>
          </a:p>
          <a:p>
            <a:pPr algn="just"/>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users shown on the chart have the highest weighted scores.</a:t>
            </a: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080275C1-EA20-4644-3288-C4D631A78775}"/>
              </a:ext>
            </a:extLst>
          </p:cNvPr>
          <p:cNvGraphicFramePr>
            <a:graphicFrameLocks/>
          </p:cNvGraphicFramePr>
          <p:nvPr>
            <p:extLst>
              <p:ext uri="{D42A27DB-BD31-4B8C-83A1-F6EECF244321}">
                <p14:modId xmlns:p14="http://schemas.microsoft.com/office/powerpoint/2010/main" val="2206627648"/>
              </p:ext>
            </p:extLst>
          </p:nvPr>
        </p:nvGraphicFramePr>
        <p:xfrm>
          <a:off x="7293429" y="3112913"/>
          <a:ext cx="4147457" cy="287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235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AC64-6324-7852-9A36-3A06DE2C7578}"/>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approach and collaborate with these ideal candidates </a:t>
            </a:r>
            <a:endParaRPr lang="en-US" dirty="0"/>
          </a:p>
        </p:txBody>
      </p:sp>
      <p:graphicFrame>
        <p:nvGraphicFramePr>
          <p:cNvPr id="4" name="Content Placeholder 3">
            <a:extLst>
              <a:ext uri="{FF2B5EF4-FFF2-40B4-BE49-F238E27FC236}">
                <a16:creationId xmlns:a16="http://schemas.microsoft.com/office/drawing/2014/main" id="{EC82E76A-44B9-48BD-D0D7-003D93E9C39B}"/>
              </a:ext>
            </a:extLst>
          </p:cNvPr>
          <p:cNvGraphicFramePr>
            <a:graphicFrameLocks noGrp="1"/>
          </p:cNvGraphicFramePr>
          <p:nvPr>
            <p:ph idx="1"/>
            <p:extLst>
              <p:ext uri="{D42A27DB-BD31-4B8C-83A1-F6EECF244321}">
                <p14:modId xmlns:p14="http://schemas.microsoft.com/office/powerpoint/2010/main" val="3429131360"/>
              </p:ext>
            </p:extLst>
          </p:nvPr>
        </p:nvGraphicFramePr>
        <p:xfrm>
          <a:off x="571500" y="2076450"/>
          <a:ext cx="11060113" cy="391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89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583B-2C2B-ACED-1B5B-0B1BFFCE9C36}"/>
              </a:ext>
            </a:extLst>
          </p:cNvPr>
          <p:cNvSpPr>
            <a:spLocks noGrp="1"/>
          </p:cNvSpPr>
          <p:nvPr>
            <p:ph type="title"/>
          </p:nvPr>
        </p:nvSpPr>
        <p:spPr/>
        <p:txBody>
          <a:bodyPr/>
          <a:lstStyle/>
          <a:p>
            <a:pPr algn="ctr"/>
            <a:r>
              <a:rPr lang="en-IN" b="1" dirty="0"/>
              <a:t>Conclusion</a:t>
            </a:r>
            <a:endParaRPr lang="en-US" dirty="0"/>
          </a:p>
        </p:txBody>
      </p:sp>
      <p:sp>
        <p:nvSpPr>
          <p:cNvPr id="3" name="Content Placeholder 2">
            <a:extLst>
              <a:ext uri="{FF2B5EF4-FFF2-40B4-BE49-F238E27FC236}">
                <a16:creationId xmlns:a16="http://schemas.microsoft.com/office/drawing/2014/main" id="{47E27671-273E-A798-97B8-EEBA0DDD5AC8}"/>
              </a:ext>
            </a:extLst>
          </p:cNvPr>
          <p:cNvSpPr>
            <a:spLocks noGrp="1"/>
          </p:cNvSpPr>
          <p:nvPr>
            <p:ph idx="1"/>
          </p:nvPr>
        </p:nvSpPr>
        <p:spPr/>
        <p:txBody>
          <a:bodyPr>
            <a:normAutofit fontScale="85000" lnSpcReduction="10000"/>
          </a:bodyPr>
          <a:lstStyle/>
          <a:p>
            <a:pPr marL="0" indent="0">
              <a:buNone/>
            </a:pPr>
            <a:r>
              <a:rPr lang="en-IN" sz="2000" dirty="0">
                <a:latin typeface="Times New Roman" panose="02020603050405020304" pitchFamily="18" charset="0"/>
                <a:cs typeface="Times New Roman" panose="02020603050405020304" pitchFamily="18" charset="0"/>
              </a:rPr>
              <a:t>5 Key take-aways from the insights gained on Instagram post data are as follows-</a:t>
            </a:r>
          </a:p>
          <a:p>
            <a:endParaRPr lang="en-IN"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Analysing the post likes comments, user follower stats, and most liked tags can help us in correlating these attributes as well as finding user patterns</a:t>
            </a:r>
          </a:p>
          <a:p>
            <a:pPr>
              <a:lnSpc>
                <a:spcPct val="150000"/>
              </a:lnSpc>
            </a:pPr>
            <a:r>
              <a:rPr lang="en-IN" sz="2000" dirty="0">
                <a:latin typeface="Times New Roman" panose="02020603050405020304" pitchFamily="18" charset="0"/>
                <a:cs typeface="Times New Roman" panose="02020603050405020304" pitchFamily="18" charset="0"/>
              </a:rPr>
              <a:t>Strong engagement indicates effective content and expanded reach</a:t>
            </a:r>
          </a:p>
          <a:p>
            <a:pPr>
              <a:lnSpc>
                <a:spcPct val="150000"/>
              </a:lnSpc>
            </a:pPr>
            <a:r>
              <a:rPr lang="en-IN" sz="2000" dirty="0">
                <a:latin typeface="Times New Roman" panose="02020603050405020304" pitchFamily="18" charset="0"/>
                <a:cs typeface="Times New Roman" panose="02020603050405020304" pitchFamily="18" charset="0"/>
              </a:rPr>
              <a:t>Followers value interactivity which in return increases engagement</a:t>
            </a:r>
          </a:p>
          <a:p>
            <a:pPr>
              <a:lnSpc>
                <a:spcPct val="150000"/>
              </a:lnSpc>
            </a:pPr>
            <a:r>
              <a:rPr lang="en-IN" sz="2000" dirty="0">
                <a:latin typeface="Times New Roman" panose="02020603050405020304" pitchFamily="18" charset="0"/>
                <a:cs typeface="Times New Roman" panose="02020603050405020304" pitchFamily="18" charset="0"/>
              </a:rPr>
              <a:t>There is potential for community building with loyal/valuable users</a:t>
            </a:r>
          </a:p>
          <a:p>
            <a:pPr>
              <a:lnSpc>
                <a:spcPct val="150000"/>
              </a:lnSpc>
            </a:pPr>
            <a:r>
              <a:rPr lang="en-US" sz="2000" dirty="0">
                <a:latin typeface="Times New Roman" panose="02020603050405020304" pitchFamily="18" charset="0"/>
                <a:cs typeface="Times New Roman" panose="02020603050405020304" pitchFamily="18" charset="0"/>
              </a:rPr>
              <a:t>In extension to the current data, demographic data would have helped in getting more region oriented user trends</a:t>
            </a: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35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743A-768E-6122-AC0C-63DEBCB3E433}"/>
              </a:ext>
            </a:extLst>
          </p:cNvPr>
          <p:cNvSpPr>
            <a:spLocks noGrp="1"/>
          </p:cNvSpPr>
          <p:nvPr>
            <p:ph type="title"/>
          </p:nvPr>
        </p:nvSpPr>
        <p:spPr/>
        <p:txBody>
          <a:bodyPr/>
          <a:lstStyle/>
          <a:p>
            <a:pPr algn="ctr"/>
            <a:r>
              <a:rPr lang="en-US" dirty="0"/>
              <a:t>data overview</a:t>
            </a:r>
          </a:p>
        </p:txBody>
      </p:sp>
      <p:sp>
        <p:nvSpPr>
          <p:cNvPr id="3" name="Content Placeholder 2">
            <a:extLst>
              <a:ext uri="{FF2B5EF4-FFF2-40B4-BE49-F238E27FC236}">
                <a16:creationId xmlns:a16="http://schemas.microsoft.com/office/drawing/2014/main" id="{FB9C8326-0398-BB53-E9C6-024F0E8A70B5}"/>
              </a:ext>
            </a:extLst>
          </p:cNvPr>
          <p:cNvSpPr>
            <a:spLocks noGrp="1"/>
          </p:cNvSpPr>
          <p:nvPr>
            <p:ph idx="1"/>
          </p:nvPr>
        </p:nvSpPr>
        <p:spPr/>
        <p:txBody>
          <a:bodyPr/>
          <a:lstStyle/>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comments_id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comment</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comment_text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text content of a given comment</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user</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photo_id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photo</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created_at</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date of interaction in the form like, photos, tags</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follower_id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the follower for a certain user</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a certain user</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tag_id</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tag</a:t>
            </a:r>
          </a:p>
          <a:p>
            <a:pPr marL="457200" lvl="0" indent="-330200" algn="l" rtl="0">
              <a:spcBef>
                <a:spcPts val="0"/>
              </a:spcBef>
              <a:spcAft>
                <a:spcPts val="0"/>
              </a:spcAft>
              <a:buClr>
                <a:schemeClr val="dk1"/>
              </a:buClr>
              <a:buSzPts val="1600"/>
              <a:buChar char="●"/>
            </a:pP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image_url</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link to the image posted on the platform</a:t>
            </a:r>
          </a:p>
          <a:p>
            <a:pPr marL="457200" lvl="0" indent="-330200" algn="l" rtl="0">
              <a:spcBef>
                <a:spcPts val="0"/>
              </a:spcBef>
              <a:spcAft>
                <a:spcPts val="0"/>
              </a:spcAft>
              <a:buClr>
                <a:schemeClr val="dk1"/>
              </a:buClr>
              <a:buSzPts val="160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username : username chosen by the user</a:t>
            </a:r>
          </a:p>
          <a:p>
            <a:endParaRPr lang="en-US" dirty="0"/>
          </a:p>
        </p:txBody>
      </p:sp>
    </p:spTree>
    <p:extLst>
      <p:ext uri="{BB962C8B-B14F-4D97-AF65-F5344CB8AC3E}">
        <p14:creationId xmlns:p14="http://schemas.microsoft.com/office/powerpoint/2010/main" val="383041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6AD-87E7-3FE8-C13D-AB74D647681E}"/>
              </a:ext>
            </a:extLst>
          </p:cNvPr>
          <p:cNvSpPr>
            <a:spLocks noGrp="1"/>
          </p:cNvSpPr>
          <p:nvPr>
            <p:ph type="title"/>
          </p:nvPr>
        </p:nvSpPr>
        <p:spPr/>
        <p:txBody>
          <a:bodyPr/>
          <a:lstStyle/>
          <a:p>
            <a:r>
              <a:rPr lang="en-IN" b="1" dirty="0"/>
              <a:t>Data Distribution Across User Activities</a:t>
            </a:r>
            <a:endParaRPr lang="en-US" dirty="0"/>
          </a:p>
        </p:txBody>
      </p:sp>
      <p:graphicFrame>
        <p:nvGraphicFramePr>
          <p:cNvPr id="4" name="Content Placeholder 3">
            <a:extLst>
              <a:ext uri="{FF2B5EF4-FFF2-40B4-BE49-F238E27FC236}">
                <a16:creationId xmlns:a16="http://schemas.microsoft.com/office/drawing/2014/main" id="{DC532E94-E5F9-1E37-9DE2-11D485803010}"/>
              </a:ext>
            </a:extLst>
          </p:cNvPr>
          <p:cNvGraphicFramePr>
            <a:graphicFrameLocks noGrp="1"/>
          </p:cNvGraphicFramePr>
          <p:nvPr>
            <p:ph idx="1"/>
            <p:extLst>
              <p:ext uri="{D42A27DB-BD31-4B8C-83A1-F6EECF244321}">
                <p14:modId xmlns:p14="http://schemas.microsoft.com/office/powerpoint/2010/main" val="596224401"/>
              </p:ext>
            </p:extLst>
          </p:nvPr>
        </p:nvGraphicFramePr>
        <p:xfrm>
          <a:off x="571500" y="2076450"/>
          <a:ext cx="11060113" cy="391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1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E4850-9DB6-75D2-BBA8-D9AB39ADD1DB}"/>
              </a:ext>
            </a:extLst>
          </p:cNvPr>
          <p:cNvSpPr>
            <a:spLocks noGrp="1"/>
          </p:cNvSpPr>
          <p:nvPr>
            <p:ph type="title"/>
          </p:nvPr>
        </p:nvSpPr>
        <p:spPr>
          <a:xfrm>
            <a:off x="521208" y="786384"/>
            <a:ext cx="3509192" cy="2008193"/>
          </a:xfrm>
        </p:spPr>
        <p:txBody>
          <a:bodyPr anchor="t">
            <a:normAutofit/>
          </a:bodyPr>
          <a:lstStyle/>
          <a:p>
            <a:r>
              <a:rPr lang="en-IN" b="1" dirty="0"/>
              <a:t>Trend of Instagram</a:t>
            </a:r>
            <a:endParaRPr lang="en-US" dirty="0"/>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65F0C0-12EF-F10B-F47D-8B3E718C2CB5}"/>
              </a:ext>
            </a:extLst>
          </p:cNvPr>
          <p:cNvSpPr>
            <a:spLocks noGrp="1"/>
          </p:cNvSpPr>
          <p:nvPr>
            <p:ph idx="1"/>
          </p:nvPr>
        </p:nvSpPr>
        <p:spPr>
          <a:xfrm>
            <a:off x="571502" y="3066892"/>
            <a:ext cx="3276598" cy="2856476"/>
          </a:xfrm>
        </p:spPr>
        <p:txBody>
          <a:bodyPr anchor="b">
            <a:normAutofit/>
          </a:bodyPr>
          <a:lstStyle/>
          <a:p>
            <a:r>
              <a:rPr lang="en-US" sz="1800">
                <a:latin typeface="Times New Roman" panose="02020603050405020304" pitchFamily="18" charset="0"/>
                <a:cs typeface="Times New Roman" panose="02020603050405020304" pitchFamily="18" charset="0"/>
              </a:rPr>
              <a:t>With almost 855 million global users, Instagram belongs to the top of the most used social media platforms in 2020. </a:t>
            </a:r>
          </a:p>
          <a:p>
            <a:endParaRPr lang="en-IN" sz="1800">
              <a:latin typeface="Times New Roman" panose="02020603050405020304" pitchFamily="18" charset="0"/>
              <a:cs typeface="Times New Roman" panose="02020603050405020304" pitchFamily="18" charset="0"/>
            </a:endParaRPr>
          </a:p>
          <a:p>
            <a:endParaRPr lang="en-US" sz="1800"/>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C5B1F967-C644-5204-52AE-92AA8942C52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5355"/>
          <a:stretch/>
        </p:blipFill>
        <p:spPr bwMode="auto">
          <a:xfrm>
            <a:off x="4813343" y="850792"/>
            <a:ext cx="6700919" cy="520384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8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D012-0E62-D664-4F4A-01CB03AC9D77}"/>
              </a:ext>
            </a:extLst>
          </p:cNvPr>
          <p:cNvSpPr>
            <a:spLocks noGrp="1"/>
          </p:cNvSpPr>
          <p:nvPr>
            <p:ph type="title"/>
          </p:nvPr>
        </p:nvSpPr>
        <p:spPr/>
        <p:txBody>
          <a:bodyPr/>
          <a:lstStyle/>
          <a:p>
            <a:pPr algn="ctr"/>
            <a:r>
              <a:rPr lang="en-GB" sz="4000" b="1" dirty="0">
                <a:latin typeface="Times New Roman" panose="02020603050405020304" pitchFamily="18" charset="0"/>
                <a:ea typeface="Calibri" panose="020F0502020204030204" pitchFamily="34" charset="0"/>
                <a:cs typeface="Times New Roman" panose="02020603050405020304" pitchFamily="18" charset="0"/>
              </a:rPr>
              <a:t>Database schema</a:t>
            </a:r>
            <a:endParaRPr lang="en-US" dirty="0"/>
          </a:p>
        </p:txBody>
      </p:sp>
      <p:pic>
        <p:nvPicPr>
          <p:cNvPr id="4" name="Google Shape;79;p17">
            <a:extLst>
              <a:ext uri="{FF2B5EF4-FFF2-40B4-BE49-F238E27FC236}">
                <a16:creationId xmlns:a16="http://schemas.microsoft.com/office/drawing/2014/main" id="{32FD7027-26AC-6D90-162F-782364ABC3C5}"/>
              </a:ext>
            </a:extLst>
          </p:cNvPr>
          <p:cNvPicPr preferRelativeResize="0">
            <a:picLocks noGrp="1"/>
          </p:cNvPicPr>
          <p:nvPr>
            <p:ph idx="1"/>
          </p:nvPr>
        </p:nvPicPr>
        <p:blipFill>
          <a:blip r:embed="rId2">
            <a:alphaModFix/>
          </a:blip>
          <a:stretch>
            <a:fillRect/>
          </a:stretch>
        </p:blipFill>
        <p:spPr>
          <a:xfrm>
            <a:off x="762000" y="1937657"/>
            <a:ext cx="9916886" cy="4408713"/>
          </a:xfrm>
          <a:prstGeom prst="rect">
            <a:avLst/>
          </a:prstGeom>
          <a:noFill/>
          <a:ln>
            <a:noFill/>
          </a:ln>
        </p:spPr>
      </p:pic>
    </p:spTree>
    <p:extLst>
      <p:ext uri="{BB962C8B-B14F-4D97-AF65-F5344CB8AC3E}">
        <p14:creationId xmlns:p14="http://schemas.microsoft.com/office/powerpoint/2010/main" val="349946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9F18-2B27-462C-9688-8A8E7A5D3F61}"/>
              </a:ext>
            </a:extLst>
          </p:cNvPr>
          <p:cNvSpPr>
            <a:spLocks noGrp="1"/>
          </p:cNvSpPr>
          <p:nvPr>
            <p:ph type="title"/>
          </p:nvPr>
        </p:nvSpPr>
        <p:spPr/>
        <p:txBody>
          <a:bodyPr/>
          <a:lstStyle/>
          <a:p>
            <a:pPr algn="ctr"/>
            <a:r>
              <a:rPr lang="en-IN" b="1" dirty="0"/>
              <a:t>Data Exploration Approach</a:t>
            </a:r>
            <a:endParaRPr lang="en-US" dirty="0"/>
          </a:p>
        </p:txBody>
      </p:sp>
      <p:graphicFrame>
        <p:nvGraphicFramePr>
          <p:cNvPr id="4" name="Content Placeholder 3">
            <a:extLst>
              <a:ext uri="{FF2B5EF4-FFF2-40B4-BE49-F238E27FC236}">
                <a16:creationId xmlns:a16="http://schemas.microsoft.com/office/drawing/2014/main" id="{7E93483C-7C3B-E061-C28E-42ECCB5138F9}"/>
              </a:ext>
            </a:extLst>
          </p:cNvPr>
          <p:cNvGraphicFramePr>
            <a:graphicFrameLocks noGrp="1"/>
          </p:cNvGraphicFramePr>
          <p:nvPr>
            <p:ph idx="1"/>
            <p:extLst>
              <p:ext uri="{D42A27DB-BD31-4B8C-83A1-F6EECF244321}">
                <p14:modId xmlns:p14="http://schemas.microsoft.com/office/powerpoint/2010/main" val="2413483638"/>
              </p:ext>
            </p:extLst>
          </p:nvPr>
        </p:nvGraphicFramePr>
        <p:xfrm>
          <a:off x="571500" y="1868129"/>
          <a:ext cx="11060113" cy="438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26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F228-0A62-6BEC-B1B9-5146409CAB50}"/>
              </a:ext>
            </a:extLst>
          </p:cNvPr>
          <p:cNvSpPr>
            <a:spLocks noGrp="1"/>
          </p:cNvSpPr>
          <p:nvPr>
            <p:ph type="title"/>
          </p:nvPr>
        </p:nvSpPr>
        <p:spPr/>
        <p:txBody>
          <a:bodyPr/>
          <a:lstStyle/>
          <a:p>
            <a:pPr algn="ctr"/>
            <a:r>
              <a:rPr lang="en-IN" b="1" dirty="0"/>
              <a:t>Using SQL to Analyse Instagram Data</a:t>
            </a:r>
            <a:endParaRPr lang="en-US" dirty="0"/>
          </a:p>
        </p:txBody>
      </p:sp>
      <p:sp>
        <p:nvSpPr>
          <p:cNvPr id="3" name="Content Placeholder 2">
            <a:extLst>
              <a:ext uri="{FF2B5EF4-FFF2-40B4-BE49-F238E27FC236}">
                <a16:creationId xmlns:a16="http://schemas.microsoft.com/office/drawing/2014/main" id="{96A9E96C-AA95-ABB3-3C89-B0059B50B9AB}"/>
              </a:ext>
            </a:extLst>
          </p:cNvPr>
          <p:cNvSpPr>
            <a:spLocks noGrp="1"/>
          </p:cNvSpPr>
          <p:nvPr>
            <p:ph idx="1"/>
          </p:nvPr>
        </p:nvSpPr>
        <p:spPr/>
        <p:txBody>
          <a:bodyPr/>
          <a:lstStyle/>
          <a:p>
            <a:pPr>
              <a:lnSpc>
                <a:spcPct val="150000"/>
              </a:lnSpc>
            </a:pPr>
            <a:r>
              <a:rPr lang="en-IN" sz="2000" dirty="0">
                <a:latin typeface="Times New Roman" panose="02020603050405020304" pitchFamily="18" charset="0"/>
                <a:cs typeface="Times New Roman" panose="02020603050405020304" pitchFamily="18" charset="0"/>
              </a:rPr>
              <a:t>Use JOINs to link various tables like users, photos, likes, etc.</a:t>
            </a:r>
          </a:p>
          <a:p>
            <a:pPr>
              <a:lnSpc>
                <a:spcPct val="150000"/>
              </a:lnSpc>
            </a:pPr>
            <a:r>
              <a:rPr lang="en-IN" sz="2000" dirty="0">
                <a:latin typeface="Times New Roman" panose="02020603050405020304" pitchFamily="18" charset="0"/>
                <a:cs typeface="Times New Roman" panose="02020603050405020304" pitchFamily="18" charset="0"/>
              </a:rPr>
              <a:t>Use of aggregate functions like count and average with group by clause</a:t>
            </a:r>
          </a:p>
          <a:p>
            <a:pPr>
              <a:lnSpc>
                <a:spcPct val="150000"/>
              </a:lnSpc>
            </a:pPr>
            <a:r>
              <a:rPr lang="en-IN" sz="2000" dirty="0">
                <a:latin typeface="Times New Roman" panose="02020603050405020304" pitchFamily="18" charset="0"/>
                <a:cs typeface="Times New Roman" panose="02020603050405020304" pitchFamily="18" charset="0"/>
              </a:rPr>
              <a:t>Use of order by clause to sort the users or photos based on certain count (for example, sorting photos with highest number of likes)</a:t>
            </a:r>
          </a:p>
          <a:p>
            <a:pPr>
              <a:lnSpc>
                <a:spcPct val="150000"/>
              </a:lnSpc>
            </a:pPr>
            <a:r>
              <a:rPr lang="en-IN" sz="2000" dirty="0">
                <a:latin typeface="Times New Roman" panose="02020603050405020304" pitchFamily="18" charset="0"/>
                <a:cs typeface="Times New Roman" panose="02020603050405020304" pitchFamily="18" charset="0"/>
              </a:rPr>
              <a:t>Use CTEs and sub-queries for simplification of complex queries to fetch metrics like count, average, likes, comments and so on across different tables</a:t>
            </a:r>
          </a:p>
          <a:p>
            <a:pPr>
              <a:lnSpc>
                <a:spcPct val="150000"/>
              </a:lnSpc>
            </a:pPr>
            <a:r>
              <a:rPr lang="en-IN" sz="2000" dirty="0">
                <a:latin typeface="Times New Roman" panose="02020603050405020304" pitchFamily="18" charset="0"/>
                <a:cs typeface="Times New Roman" panose="02020603050405020304" pitchFamily="18" charset="0"/>
              </a:rPr>
              <a:t>Use of Window functions like rank() and </a:t>
            </a:r>
            <a:r>
              <a:rPr lang="en-IN" sz="2000" dirty="0" err="1">
                <a:latin typeface="Times New Roman" panose="02020603050405020304" pitchFamily="18" charset="0"/>
                <a:cs typeface="Times New Roman" panose="02020603050405020304" pitchFamily="18" charset="0"/>
              </a:rPr>
              <a:t>dense_rank</a:t>
            </a:r>
            <a:r>
              <a:rPr lang="en-IN" sz="2000" dirty="0">
                <a:latin typeface="Times New Roman" panose="02020603050405020304" pitchFamily="18" charset="0"/>
                <a:cs typeface="Times New Roman" panose="02020603050405020304" pitchFamily="18" charset="0"/>
              </a:rPr>
              <a:t>() to rank the top engagement users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4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A891-66CD-15D3-534F-7533F591862B}"/>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US" dirty="0"/>
          </a:p>
        </p:txBody>
      </p:sp>
      <p:sp>
        <p:nvSpPr>
          <p:cNvPr id="3" name="Content Placeholder 2">
            <a:extLst>
              <a:ext uri="{FF2B5EF4-FFF2-40B4-BE49-F238E27FC236}">
                <a16:creationId xmlns:a16="http://schemas.microsoft.com/office/drawing/2014/main" id="{D1D89700-E56A-A393-510A-3958AEDFB54E}"/>
              </a:ext>
            </a:extLst>
          </p:cNvPr>
          <p:cNvSpPr>
            <a:spLocks noGrp="1"/>
          </p:cNvSpPr>
          <p:nvPr>
            <p:ph idx="1"/>
          </p:nvPr>
        </p:nvSpPr>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User activity consists of – posts, likes and comments.</a:t>
            </a:r>
          </a:p>
          <a:p>
            <a:pPr algn="just"/>
            <a:r>
              <a:rPr lang="en-IN" dirty="0">
                <a:solidFill>
                  <a:schemeClr val="tx1"/>
                </a:solidFill>
                <a:latin typeface="Times New Roman" panose="02020603050405020304" pitchFamily="18" charset="0"/>
                <a:cs typeface="Times New Roman" panose="02020603050405020304" pitchFamily="18" charset="0"/>
              </a:rPr>
              <a:t>The given charts show the distribution of user posts in terms of percentage of whole.</a:t>
            </a:r>
          </a:p>
          <a:p>
            <a:pPr algn="just"/>
            <a:r>
              <a:rPr lang="en-IN" dirty="0">
                <a:solidFill>
                  <a:schemeClr val="tx1"/>
                </a:solidFill>
                <a:latin typeface="Times New Roman" panose="02020603050405020304" pitchFamily="18" charset="0"/>
                <a:cs typeface="Times New Roman" panose="02020603050405020304" pitchFamily="18" charset="0"/>
              </a:rPr>
              <a:t>The distribution is as follows – </a:t>
            </a:r>
          </a:p>
          <a:p>
            <a:pPr marL="114300" indent="0" algn="just">
              <a:buNone/>
            </a:pPr>
            <a:r>
              <a:rPr lang="en-IN" dirty="0">
                <a:solidFill>
                  <a:schemeClr val="tx1"/>
                </a:solidFill>
                <a:latin typeface="Times New Roman" panose="02020603050405020304" pitchFamily="18" charset="0"/>
                <a:cs typeface="Times New Roman" panose="02020603050405020304" pitchFamily="18" charset="0"/>
              </a:rPr>
              <a:t>Low posts &gt; Zero posts &gt; Medium posts &gt; High posts</a:t>
            </a:r>
          </a:p>
          <a:p>
            <a:endParaRPr lang="en-US" dirty="0"/>
          </a:p>
        </p:txBody>
      </p:sp>
      <p:graphicFrame>
        <p:nvGraphicFramePr>
          <p:cNvPr id="4" name="Chart 3">
            <a:extLst>
              <a:ext uri="{FF2B5EF4-FFF2-40B4-BE49-F238E27FC236}">
                <a16:creationId xmlns:a16="http://schemas.microsoft.com/office/drawing/2014/main" id="{F5ACC27B-2142-E427-C905-A6C12876C24D}"/>
              </a:ext>
            </a:extLst>
          </p:cNvPr>
          <p:cNvGraphicFramePr>
            <a:graphicFrameLocks/>
          </p:cNvGraphicFramePr>
          <p:nvPr>
            <p:extLst>
              <p:ext uri="{D42A27DB-BD31-4B8C-83A1-F6EECF244321}">
                <p14:modId xmlns:p14="http://schemas.microsoft.com/office/powerpoint/2010/main" val="2345941204"/>
              </p:ext>
            </p:extLst>
          </p:nvPr>
        </p:nvGraphicFramePr>
        <p:xfrm>
          <a:off x="7321195" y="3539134"/>
          <a:ext cx="3330497" cy="2334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71261"/>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160</TotalTime>
  <Words>1398</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Batang</vt:lpstr>
      <vt:lpstr>Arial</vt:lpstr>
      <vt:lpstr>Avenir Next LT Pro Light</vt:lpstr>
      <vt:lpstr>Times New Roman</vt:lpstr>
      <vt:lpstr>AlignmentVTI</vt:lpstr>
      <vt:lpstr>Social Media Analysis</vt:lpstr>
      <vt:lpstr>Problem statement</vt:lpstr>
      <vt:lpstr>data overview</vt:lpstr>
      <vt:lpstr>Data Distribution Across User Activities</vt:lpstr>
      <vt:lpstr>Trend of Instagram</vt:lpstr>
      <vt:lpstr>Database schema</vt:lpstr>
      <vt:lpstr>Data Exploration Approach</vt:lpstr>
      <vt:lpstr>Using SQL to Analyse Instagram Data</vt:lpstr>
      <vt:lpstr>Distribution of User Activity</vt:lpstr>
      <vt:lpstr>Distribution of User Activity</vt:lpstr>
      <vt:lpstr>Distribution of User Activity</vt:lpstr>
      <vt:lpstr>Average Engagement per Post</vt:lpstr>
      <vt:lpstr>Hashtags for Personalized and Engaging Ad Campaigns</vt:lpstr>
      <vt:lpstr>Creating more personalized and engaging campaigns by </vt:lpstr>
      <vt:lpstr>Hashtags for Content Strategy and Ad Campaigns</vt:lpstr>
      <vt:lpstr>How the chart can guide content strategy and ad campaigns </vt:lpstr>
      <vt:lpstr>Most Loyal Users</vt:lpstr>
      <vt:lpstr>Inactive Users</vt:lpstr>
      <vt:lpstr>Posting, Like and Comment Time for Targeted Marketing Campaign </vt:lpstr>
      <vt:lpstr>Segmenting user base for targeted marketing campaigns or personalized recommendations</vt:lpstr>
      <vt:lpstr>Ideal Candidate for Influencer Marketing based on Engagement Rate </vt:lpstr>
      <vt:lpstr>How to approach and collaborate with these ideal candidates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singh Chauhan</dc:creator>
  <cp:lastModifiedBy>Sanjay singh Chauhan</cp:lastModifiedBy>
  <cp:revision>10</cp:revision>
  <dcterms:created xsi:type="dcterms:W3CDTF">2025-01-11T05:25:02Z</dcterms:created>
  <dcterms:modified xsi:type="dcterms:W3CDTF">2025-01-17T12:14:37Z</dcterms:modified>
</cp:coreProperties>
</file>