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78" autoAdjust="0"/>
    <p:restoredTop sz="94660" autoAdjust="0"/>
  </p:normalViewPr>
  <p:slideViewPr>
    <p:cSldViewPr>
      <p:cViewPr>
        <p:scale>
          <a:sx n="109" d="100"/>
          <a:sy n="109"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9/3/2025</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3"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445884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321206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82931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26" name="对象"/>
          <p:cNvSpPr>
            <a:spLocks noGrp="1"/>
          </p:cNvSpPr>
          <p:nvPr>
            <p:ph type="sldImg"/>
          </p:nvPr>
        </p:nvSpPr>
        <p:spPr>
          <a:xfrm rot="0">
            <a:off x="4038600" y="857250"/>
            <a:ext cx="4114800" cy="2314575"/>
          </a:xfrm>
          <a:prstGeom prst="rect"/>
          <a:noFill/>
          <a:ln w="12700" cmpd="sng" cap="flat">
            <a:noFill/>
            <a:prstDash val="solid"/>
            <a:miter/>
          </a:ln>
        </p:spPr>
      </p:sp>
      <p:sp>
        <p:nvSpPr>
          <p:cNvPr id="12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488127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4038600" y="857250"/>
            <a:ext cx="4114800" cy="2314575"/>
          </a:xfrm>
          <a:prstGeom prst="rect"/>
          <a:noFill/>
          <a:ln w="12700" cmpd="sng" cap="flat">
            <a:noFill/>
            <a:prstDash val="solid"/>
            <a:miter/>
          </a:ln>
        </p:spPr>
      </p:sp>
      <p:sp>
        <p:nvSpPr>
          <p:cNvPr id="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495952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61" name="对象"/>
          <p:cNvSpPr>
            <a:spLocks noGrp="1"/>
          </p:cNvSpPr>
          <p:nvPr>
            <p:ph type="sldImg"/>
          </p:nvPr>
        </p:nvSpPr>
        <p:spPr>
          <a:xfrm rot="0">
            <a:off x="4038600" y="857250"/>
            <a:ext cx="4114800" cy="2314575"/>
          </a:xfrm>
          <a:prstGeom prst="rect"/>
          <a:noFill/>
          <a:ln w="12700" cmpd="sng" cap="flat">
            <a:noFill/>
            <a:prstDash val="solid"/>
            <a:miter/>
          </a:ln>
        </p:spPr>
      </p:sp>
      <p:sp>
        <p:nvSpPr>
          <p:cNvPr id="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856265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71" name="对象"/>
          <p:cNvSpPr>
            <a:spLocks noGrp="1"/>
          </p:cNvSpPr>
          <p:nvPr>
            <p:ph type="sldImg"/>
          </p:nvPr>
        </p:nvSpPr>
        <p:spPr>
          <a:xfrm rot="0">
            <a:off x="4038600" y="857250"/>
            <a:ext cx="4114800" cy="2314575"/>
          </a:xfrm>
          <a:prstGeom prst="rect"/>
          <a:noFill/>
          <a:ln w="12700" cmpd="sng" cap="flat">
            <a:noFill/>
            <a:prstDash val="solid"/>
            <a:miter/>
          </a:ln>
        </p:spPr>
      </p:sp>
      <p:sp>
        <p:nvSpPr>
          <p:cNvPr id="7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694700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81" name="对象"/>
          <p:cNvSpPr>
            <a:spLocks noGrp="1"/>
          </p:cNvSpPr>
          <p:nvPr>
            <p:ph type="sldImg"/>
          </p:nvPr>
        </p:nvSpPr>
        <p:spPr>
          <a:xfrm rot="0">
            <a:off x="4038600" y="857250"/>
            <a:ext cx="4114800" cy="2314575"/>
          </a:xfrm>
          <a:prstGeom prst="rect"/>
          <a:noFill/>
          <a:ln w="12700" cmpd="sng" cap="flat">
            <a:noFill/>
            <a:prstDash val="solid"/>
            <a:miter/>
          </a:ln>
        </p:spPr>
      </p:sp>
      <p:sp>
        <p:nvSpPr>
          <p:cNvPr id="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606696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89" name="对象"/>
          <p:cNvSpPr>
            <a:spLocks noGrp="1"/>
          </p:cNvSpPr>
          <p:nvPr>
            <p:ph type="sldImg"/>
          </p:nvPr>
        </p:nvSpPr>
        <p:spPr>
          <a:xfrm rot="0">
            <a:off x="4038600" y="857250"/>
            <a:ext cx="4114800" cy="2314575"/>
          </a:xfrm>
          <a:prstGeom prst="rect"/>
          <a:noFill/>
          <a:ln w="12700" cmpd="sng" cap="flat">
            <a:noFill/>
            <a:prstDash val="solid"/>
            <a:miter/>
          </a:ln>
        </p:spPr>
      </p:sp>
      <p:sp>
        <p:nvSpPr>
          <p:cNvPr id="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625941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98" name="对象"/>
          <p:cNvSpPr>
            <a:spLocks noGrp="1"/>
          </p:cNvSpPr>
          <p:nvPr>
            <p:ph type="sldImg"/>
          </p:nvPr>
        </p:nvSpPr>
        <p:spPr>
          <a:xfrm rot="0">
            <a:off x="4038600" y="857250"/>
            <a:ext cx="4114800" cy="2314575"/>
          </a:xfrm>
          <a:prstGeom prst="rect"/>
          <a:noFill/>
          <a:ln w="12700" cmpd="sng" cap="flat">
            <a:noFill/>
            <a:prstDash val="solid"/>
            <a:miter/>
          </a:ln>
        </p:spPr>
      </p:sp>
      <p:sp>
        <p:nvSpPr>
          <p:cNvPr id="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246278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06" name="对象"/>
          <p:cNvSpPr>
            <a:spLocks noGrp="1"/>
          </p:cNvSpPr>
          <p:nvPr>
            <p:ph type="sldImg"/>
          </p:nvPr>
        </p:nvSpPr>
        <p:spPr>
          <a:xfrm rot="0">
            <a:off x="4038600" y="857250"/>
            <a:ext cx="4114800" cy="2314575"/>
          </a:xfrm>
          <a:prstGeom prst="rect"/>
          <a:noFill/>
          <a:ln w="12700" cmpd="sng" cap="flat">
            <a:noFill/>
            <a:prstDash val="solid"/>
            <a:miter/>
          </a:ln>
        </p:spPr>
      </p:sp>
      <p:sp>
        <p:nvSpPr>
          <p:cNvPr id="10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726618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10" name="对象"/>
          <p:cNvSpPr>
            <a:spLocks noGrp="1"/>
          </p:cNvSpPr>
          <p:nvPr>
            <p:ph type="sldImg"/>
          </p:nvPr>
        </p:nvSpPr>
        <p:spPr>
          <a:xfrm rot="0">
            <a:off x="4038600" y="857250"/>
            <a:ext cx="4114800" cy="2314575"/>
          </a:xfrm>
          <a:prstGeom prst="rect"/>
          <a:noFill/>
          <a:ln w="12700" cmpd="sng" cap="flat">
            <a:noFill/>
            <a:prstDash val="solid"/>
            <a:miter/>
          </a:ln>
        </p:spPr>
      </p:sp>
      <p:sp>
        <p:nvSpPr>
          <p:cNvPr id="11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7356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gradFill xmlns:a="http://schemas.openxmlformats.org/drawingml/2006/main">
          <a:gsLst>
            <a:gs pos="0">
              <a:srgbClr val="FFFFFF"/>
            </a:gs>
            <a:gs pos="75000">
              <a:srgbClr val="FFFFFF"/>
            </a:gs>
            <a:gs pos="100000">
              <a:srgbClr val="DADADA"/>
            </a:gs>
          </a:gsLst>
          <a:path path="shape">
            <a:fillToRect l="50000" t="50000" r="50000" b="50000"/>
          </a:path>
        </a:gradFill>
      </p:bgPr>
    </p:bg>
    <p:spTree>
      <p:nvGrpSpPr>
        <p:cNvPr id="1" name=""/>
        <p:cNvGrpSpPr/>
        <p:nvPr/>
      </p:nvGrpSpPr>
      <p:grpSpPr>
        <a:xfrm xmlns:a="http://schemas.openxmlformats.org/drawingml/2006/main">
          <a:off x="0" y="0"/>
          <a:ext cx="0" cy="0"/>
          <a:chOff x="0" y="0"/>
          <a:chExt cx="0" cy="0"/>
        </a:xfrm>
      </p:grpSpPr>
      <p:sp>
        <p:nvSpPr>
          <p:cNvPr id="15" name="矩形"/>
          <p:cNvSpPr>
            <a:spLocks xmlns:a="http://schemas.openxmlformats.org/drawingml/2006/main"/>
          </p:cNvSpPr>
          <p:nvPr/>
        </p:nvSpPr>
        <p:spPr>
          <a:xfrm xmlns:a="http://schemas.openxmlformats.org/drawingml/2006/main" rot="0">
            <a:off x="11277600" y="0"/>
            <a:ext cx="914400" cy="6858000"/>
          </a:xfrm>
          <a:prstGeom xmlns:a="http://schemas.openxmlformats.org/drawingml/2006/main" prst="rect"/>
          <a:solidFill xmlns:a="http://schemas.openxmlformats.org/drawingml/2006/main">
            <a:schemeClr val="tx2"/>
          </a:solidFill>
          <a:ln xmlns:a="http://schemas.openxmlformats.org/drawingml/2006/main" w="25400" cmpd="sng" cap="flat">
            <a:noFill/>
            <a:prstDash val="solid"/>
            <a:round/>
          </a:ln>
        </p:spPr>
      </p:sp>
      <p:sp>
        <p:nvSpPr>
          <p:cNvPr id="16" name="矩形"/>
          <p:cNvSpPr>
            <a:spLocks xmlns:a="http://schemas.openxmlformats.org/drawingml/2006/main"/>
          </p:cNvSpPr>
          <p:nvPr/>
        </p:nvSpPr>
        <p:spPr>
          <a:xfrm xmlns:a="http://schemas.openxmlformats.org/drawingml/2006/main" rot="0">
            <a:off x="11277600" y="5486400"/>
            <a:ext cx="914400" cy="685800"/>
          </a:xfrm>
          <a:prstGeom xmlns:a="http://schemas.openxmlformats.org/drawingml/2006/main" prst="rect"/>
          <a:solidFill xmlns:a="http://schemas.openxmlformats.org/drawingml/2006/main">
            <a:schemeClr val="accent1"/>
          </a:solidFill>
          <a:ln xmlns:a="http://schemas.openxmlformats.org/drawingml/2006/main" w="25400" cmpd="sng" cap="flat">
            <a:noFill/>
            <a:prstDash val="solid"/>
            <a:round/>
          </a:ln>
        </p:spPr>
      </p:sp>
      <p:sp>
        <p:nvSpPr>
          <p:cNvPr id="17" name="文本框"/>
          <p:cNvSpPr>
            <a:spLocks xmlns:a="http://schemas.openxmlformats.org/drawingml/2006/main" noGrp="1"/>
          </p:cNvSpPr>
          <p:nvPr>
            <p:ph type="ctrTitle"/>
          </p:nvPr>
        </p:nvSpPr>
        <p:spPr>
          <a:xfrm xmlns:a="http://schemas.openxmlformats.org/drawingml/2006/main" rot="0">
            <a:off x="914400" y="1905001"/>
            <a:ext cx="10058401" cy="259397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6600" b="0" i="0" u="none" strike="noStrike" kern="1200" cap="none" spc="-100" baseline="0">
                <a:solidFill>
                  <a:schemeClr val="tx2"/>
                </a:solidFill>
                <a:latin typeface="Cambria" pitchFamily="0" charset="0"/>
                <a:ea typeface="宋体" pitchFamily="0" charset="0"/>
                <a:cs typeface="Lucida Sans" pitchFamily="0" charset="0"/>
              </a:rPr>
              <a:t>Click to edit Master title style</a:t>
            </a:r>
            <a:endParaRPr lang="zh-CN" altLang="en-US" sz="6600" b="0" i="0" u="none" strike="noStrike" kern="1200" cap="none" spc="-100" baseline="0">
              <a:solidFill>
                <a:schemeClr val="tx2"/>
              </a:solidFill>
              <a:latin typeface="Cambria" pitchFamily="0" charset="0"/>
              <a:ea typeface="宋体" pitchFamily="0" charset="0"/>
              <a:cs typeface="Lucida Sans" pitchFamily="0" charset="0"/>
            </a:endParaRPr>
          </a:p>
        </p:txBody>
      </p:sp>
      <p:sp>
        <p:nvSpPr>
          <p:cNvPr id="18" name="文本框"/>
          <p:cNvSpPr>
            <a:spLocks xmlns:a="http://schemas.openxmlformats.org/drawingml/2006/main" noGrp="1"/>
          </p:cNvSpPr>
          <p:nvPr>
            <p:ph type="subTitle" idx="1"/>
          </p:nvPr>
        </p:nvSpPr>
        <p:spPr>
          <a:xfrm xmlns:a="http://schemas.openxmlformats.org/drawingml/2006/main" rot="0">
            <a:off x="914400" y="4572000"/>
            <a:ext cx="8615680" cy="1066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ct val="20000"/>
              </a:spcBef>
              <a:spcAft>
                <a:spcPts val="0"/>
              </a:spcAft>
              <a:buNone/>
            </a:pPr>
            <a:r>
              <a:rPr lang="en-US" altLang="zh-CN" sz="2000" b="0" i="0" u="none" strike="noStrike" kern="1200" cap="none" spc="0" baseline="0">
                <a:solidFill>
                  <a:srgbClr val="8D8C8A"/>
                </a:solidFill>
                <a:latin typeface="Calibri" pitchFamily="0" charset="0"/>
                <a:ea typeface="宋体" pitchFamily="0" charset="0"/>
                <a:cs typeface="Lucida Sans" pitchFamily="0" charset="0"/>
              </a:rPr>
              <a:t>Click to edit Master subtitle style</a:t>
            </a:r>
            <a:endParaRPr lang="zh-CN" altLang="en-US" sz="2000" b="0" i="0" u="none" strike="noStrike" kern="1200" cap="none" spc="0" baseline="0">
              <a:solidFill>
                <a:srgbClr val="8D8C8A"/>
              </a:solidFill>
              <a:latin typeface="Calibri" pitchFamily="0" charset="0"/>
              <a:ea typeface="宋体" pitchFamily="0" charset="0"/>
              <a:cs typeface="Lucida Sans" pitchFamily="0" charset="0"/>
            </a:endParaRPr>
          </a:p>
        </p:txBody>
      </p:sp>
      <p:sp>
        <p:nvSpPr>
          <p:cNvPr id="19" name="文本框"/>
          <p:cNvSpPr>
            <a:spLocks xmlns:a="http://schemas.openxmlformats.org/drawingml/2006/main" noGrp="1"/>
          </p:cNvSpPr>
          <p:nvPr>
            <p:ph type="dt" idx="10"/>
          </p:nvPr>
        </p:nvSpPr>
        <p:spPr>
          <a:xfrm xmlns:a="http://schemas.openxmlformats.org/drawingml/2006/main" rot="16200000">
            <a:off x="10474870" y="1584960"/>
            <a:ext cx="2438396" cy="4876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200" b="0" i="0" u="none" strike="noStrike" kern="1200" cap="none" spc="0" baseline="0">
              <a:solidFill>
                <a:schemeClr val="bg2"/>
              </a:solidFill>
              <a:latin typeface="Calibri" pitchFamily="0" charset="0"/>
              <a:ea typeface="宋体" pitchFamily="0" charset="0"/>
              <a:cs typeface="Calibri" pitchFamily="0" charset="0"/>
            </a:endParaRPr>
          </a:p>
        </p:txBody>
      </p:sp>
      <p:sp>
        <p:nvSpPr>
          <p:cNvPr id="20" name="文本框"/>
          <p:cNvSpPr>
            <a:spLocks xmlns:a="http://schemas.openxmlformats.org/drawingml/2006/main" noGrp="1"/>
          </p:cNvSpPr>
          <p:nvPr>
            <p:ph type="ftr"/>
          </p:nvPr>
        </p:nvSpPr>
        <p:spPr>
          <a:xfrm xmlns:a="http://schemas.openxmlformats.org/drawingml/2006/main" rot="16200000">
            <a:off x="10510428" y="3987800"/>
            <a:ext cx="2367281" cy="4876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endParaRPr lang="zh-CN" altLang="en-US" sz="1200" b="0" i="0" u="none" strike="noStrike" kern="1200" cap="none" spc="0" baseline="0">
              <a:solidFill>
                <a:schemeClr val="bg2"/>
              </a:solidFill>
              <a:latin typeface="Calibri" pitchFamily="0" charset="0"/>
              <a:ea typeface="宋体" pitchFamily="0" charset="0"/>
              <a:cs typeface="Calibri" pitchFamily="0" charset="0"/>
            </a:endParaRPr>
          </a:p>
        </p:txBody>
      </p:sp>
      <p:sp>
        <p:nvSpPr>
          <p:cNvPr id="21" name="文本框"/>
          <p:cNvSpPr>
            <a:spLocks xmlns:a="http://schemas.openxmlformats.org/drawingml/2006/main" noGrp="1"/>
          </p:cNvSpPr>
          <p:nvPr>
            <p:ph type="sldNum"/>
          </p:nvPr>
        </p:nvSpPr>
        <p:spPr>
          <a:xfrm xmlns:a="http://schemas.openxmlformats.org/drawingml/2006/main" rot="0">
            <a:off x="11375717" y="5648958"/>
            <a:ext cx="731517" cy="396240"/>
          </a:xfrm>
          <a:prstGeom xmlns:a="http://schemas.openxmlformats.org/drawingml/2006/main" prst="rect"/>
          <a:noFill xmlns:a="http://schemas.openxmlformats.org/drawingml/2006/main"/>
          <a:ln xmlns:a="http://schemas.openxmlformats.org/drawingml/2006/main" w="19050" cmpd="sng" cap="flat">
            <a:solidFill>
              <a:srgbClr val="FFFFFF"/>
            </a:solidFill>
            <a:prstDash val="solid"/>
            <a:round/>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ctr">
              <a:lnSpc>
                <a:spcPct val="100000"/>
              </a:lnSpc>
              <a:spcBef>
                <a:spcPts val="55"/>
              </a:spcBef>
              <a:spcAft>
                <a:spcPts val="0"/>
              </a:spcAft>
              <a:buNone/>
            </a:pPr>
            <a:fld id="{CAD2D6BD-DE1B-4B5F-8B41-2702339687B9}" type="slidenum">
              <a:rPr lang="en-US" altLang="zh-CN" sz="1800" b="0" i="0" u="none" strike="noStrike" kern="1200" cap="none" spc="10" baseline="0">
                <a:solidFill>
                  <a:srgbClr val="FFFFFF"/>
                </a:solidFill>
                <a:latin typeface="Calibri" pitchFamily="0" charset="0"/>
                <a:ea typeface="宋体" pitchFamily="0" charset="0"/>
                <a:cs typeface="Calibri" pitchFamily="0" charset="0"/>
              </a:rPr>
              <a:t>&lt;#&gt;</a:t>
            </a:fld>
            <a:endParaRPr lang="zh-CN" altLang="en-US" sz="1800" b="0" i="0" u="none" strike="noStrike" kern="1200" cap="none" spc="10" baseline="0">
              <a:solidFill>
                <a:srgbClr val="FFFFF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8913393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734712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008585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gradFill xmlns:a="http://schemas.openxmlformats.org/drawingml/2006/main">
          <a:gsLst>
            <a:gs pos="0">
              <a:srgbClr val="FFFFFF"/>
            </a:gs>
            <a:gs pos="75000">
              <a:srgbClr val="FFFFFF"/>
            </a:gs>
            <a:gs pos="100000">
              <a:srgbClr val="DADADA"/>
            </a:gs>
          </a:gsLst>
          <a:path path="shape">
            <a:fillToRect l="50000" t="50000" r="50000" b="50000"/>
          </a:path>
        </a:grad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11277600" y="0"/>
            <a:ext cx="914400" cy="6858000"/>
          </a:xfrm>
          <a:prstGeom xmlns:a="http://schemas.openxmlformats.org/drawingml/2006/main" prst="rect"/>
          <a:solidFill xmlns:a="http://schemas.openxmlformats.org/drawingml/2006/main">
            <a:schemeClr val="tx2"/>
          </a:solidFill>
          <a:ln xmlns:a="http://schemas.openxmlformats.org/drawingml/2006/main" w="25400" cmpd="sng" cap="flat">
            <a:noFill/>
            <a:prstDash val="solid"/>
            <a:round/>
          </a:ln>
        </p:spPr>
      </p:sp>
      <p:sp>
        <p:nvSpPr>
          <p:cNvPr id="34" name="矩形"/>
          <p:cNvSpPr>
            <a:spLocks xmlns:a="http://schemas.openxmlformats.org/drawingml/2006/main"/>
          </p:cNvSpPr>
          <p:nvPr/>
        </p:nvSpPr>
        <p:spPr>
          <a:xfrm xmlns:a="http://schemas.openxmlformats.org/drawingml/2006/main" rot="0">
            <a:off x="11277600" y="5486400"/>
            <a:ext cx="914400" cy="685800"/>
          </a:xfrm>
          <a:prstGeom xmlns:a="http://schemas.openxmlformats.org/drawingml/2006/main" prst="rect"/>
          <a:solidFill xmlns:a="http://schemas.openxmlformats.org/drawingml/2006/main">
            <a:schemeClr val="accent1"/>
          </a:solidFill>
          <a:ln xmlns:a="http://schemas.openxmlformats.org/drawingml/2006/main" w="25400" cmpd="sng" cap="flat">
            <a:noFill/>
            <a:prstDash val="solid"/>
            <a:round/>
          </a:ln>
        </p:spPr>
      </p:sp>
      <p:sp>
        <p:nvSpPr>
          <p:cNvPr id="35" name="文本框"/>
          <p:cNvSpPr>
            <a:spLocks xmlns:a="http://schemas.openxmlformats.org/drawingml/2006/main" noGrp="1"/>
          </p:cNvSpPr>
          <p:nvPr>
            <p:ph type="title"/>
          </p:nvPr>
        </p:nvSpPr>
        <p:spPr>
          <a:xfrm xmlns:a="http://schemas.openxmlformats.org/drawingml/2006/main" rot="0">
            <a:off x="609600" y="274638"/>
            <a:ext cx="10159999"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dt" idx="10"/>
          </p:nvPr>
        </p:nvSpPr>
        <p:spPr>
          <a:xfrm xmlns:a="http://schemas.openxmlformats.org/drawingml/2006/main" rot="16200000">
            <a:off x="10474870" y="1584960"/>
            <a:ext cx="2438396" cy="4876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chemeClr val="bg2"/>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ftr"/>
          </p:nvPr>
        </p:nvSpPr>
        <p:spPr>
          <a:xfrm xmlns:a="http://schemas.openxmlformats.org/drawingml/2006/main" rot="16200000">
            <a:off x="10510428" y="3987800"/>
            <a:ext cx="2367281" cy="4876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200">
              <a:solidFill>
                <a:schemeClr val="bg2"/>
              </a:solidFill>
              <a:latin typeface="Calibri" pitchFamily="0" charset="0"/>
              <a:ea typeface="宋体" pitchFamily="0" charset="0"/>
              <a:cs typeface="Calibri" pitchFamily="0" charset="0"/>
            </a:endParaRPr>
          </a:p>
        </p:txBody>
      </p:sp>
      <p:sp>
        <p:nvSpPr>
          <p:cNvPr id="38" name="文本框"/>
          <p:cNvSpPr>
            <a:spLocks xmlns:a="http://schemas.openxmlformats.org/drawingml/2006/main" noGrp="1"/>
          </p:cNvSpPr>
          <p:nvPr>
            <p:ph type="sldNum"/>
          </p:nvPr>
        </p:nvSpPr>
        <p:spPr>
          <a:xfrm xmlns:a="http://schemas.openxmlformats.org/drawingml/2006/main" rot="0">
            <a:off x="11375717" y="5648958"/>
            <a:ext cx="731517" cy="396240"/>
          </a:xfrm>
          <a:prstGeom xmlns:a="http://schemas.openxmlformats.org/drawingml/2006/main" prst="rect"/>
          <a:noFill xmlns:a="http://schemas.openxmlformats.org/drawingml/2006/main"/>
          <a:ln xmlns:a="http://schemas.openxmlformats.org/drawingml/2006/main" w="19050" cmpd="sng" cap="flat">
            <a:solidFill>
              <a:srgbClr val="FFFFFF"/>
            </a:solid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ctr">
              <a:lnSpc>
                <a:spcPct val="100000"/>
              </a:lnSpc>
              <a:spcBef>
                <a:spcPts val="55"/>
              </a:spcBef>
            </a:pPr>
            <a:fld id="{CAD2D6BD-DE1B-4B5F-8B41-2702339687B9}" type="slidenum">
              <a:rPr lang="en-US" altLang="zh-CN" sz="1800" b="0" i="0" u="none" strike="noStrike" kern="1200" cap="none" spc="10" baseline="0">
                <a:solidFill>
                  <a:srgbClr val="FFFFFF"/>
                </a:solidFill>
                <a:latin typeface="Calibri" pitchFamily="0" charset="0"/>
                <a:ea typeface="宋体" pitchFamily="0" charset="0"/>
                <a:cs typeface="Calibri" pitchFamily="0" charset="0"/>
              </a:rPr>
              <a:t>&lt;#&gt;</a:t>
            </a:fld>
            <a:endParaRPr lang="zh-CN" altLang="en-US" sz="1800" spc="10">
              <a:solidFill>
                <a:srgbClr val="FFFFF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6464928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875344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230355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747658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543997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952148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136622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124607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206244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gradFill>
          <a:gsLst>
            <a:gs pos="0">
              <a:srgbClr val="FFFFFF"/>
            </a:gs>
            <a:gs pos="75000">
              <a:srgbClr val="FFFFFF"/>
            </a:gs>
            <a:gs pos="100000">
              <a:srgbClr val="DADADA"/>
            </a:gs>
          </a:gsLst>
          <a:path path="shape">
            <a:fillToRect l="50000" t="50000" r="50000" b="50000"/>
          </a:path>
        </a:gra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609600" y="274638"/>
            <a:ext cx="10159999"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609600" y="1600200"/>
            <a:ext cx="10159999" cy="48006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矩形"/>
          <p:cNvSpPr>
            <a:spLocks/>
          </p:cNvSpPr>
          <p:nvPr/>
        </p:nvSpPr>
        <p:spPr>
          <a:xfrm rot="0">
            <a:off x="11277600" y="0"/>
            <a:ext cx="914400" cy="6858000"/>
          </a:xfrm>
          <a:prstGeom prst="rect"/>
          <a:solidFill>
            <a:schemeClr val="tx2"/>
          </a:solidFill>
          <a:ln w="25400" cmpd="sng" cap="flat">
            <a:noFill/>
            <a:prstDash val="solid"/>
            <a:round/>
          </a:ln>
        </p:spPr>
      </p:sp>
      <p:sp>
        <p:nvSpPr>
          <p:cNvPr id="5" name="矩形"/>
          <p:cNvSpPr>
            <a:spLocks/>
          </p:cNvSpPr>
          <p:nvPr/>
        </p:nvSpPr>
        <p:spPr>
          <a:xfrm rot="0">
            <a:off x="11277600" y="5486400"/>
            <a:ext cx="914400" cy="685800"/>
          </a:xfrm>
          <a:prstGeom prst="rect"/>
          <a:solidFill>
            <a:schemeClr val="accent1"/>
          </a:solidFill>
          <a:ln w="25400" cmpd="sng" cap="flat">
            <a:noFill/>
            <a:prstDash val="solid"/>
            <a:round/>
          </a:ln>
        </p:spPr>
      </p:sp>
      <p:sp>
        <p:nvSpPr>
          <p:cNvPr id="6" name="文本框"/>
          <p:cNvSpPr>
            <a:spLocks noGrp="1"/>
          </p:cNvSpPr>
          <p:nvPr>
            <p:ph type="sldNum" idx="4"/>
          </p:nvPr>
        </p:nvSpPr>
        <p:spPr>
          <a:xfrm rot="0">
            <a:off x="11375717" y="5648958"/>
            <a:ext cx="731517" cy="396240"/>
          </a:xfrm>
          <a:prstGeom prst="bracketPair">
            <a:avLst>
              <a:gd name="adj" fmla="val 17949"/>
            </a:avLst>
          </a:prstGeom>
          <a:noFill/>
          <a:ln w="19050" cmpd="sng" cap="flat">
            <a:solidFill>
              <a:srgbClr val="FFFFFF"/>
            </a:solidFill>
            <a:prstDash val="solid"/>
            <a:round/>
          </a:ln>
        </p:spPr>
        <p:txBody>
          <a:bodyPr vert="horz" wrap="square" lIns="0" tIns="0" rIns="0" bIns="0" anchor="ctr" anchorCtr="0">
            <a:prstTxWarp prst="textNoShape"/>
          </a:bodyPr>
          <a:lstStyle/>
          <a:p>
            <a:pPr marL="38100" indent="0" algn="ctr">
              <a:lnSpc>
                <a:spcPct val="100000"/>
              </a:lnSpc>
              <a:spcBef>
                <a:spcPts val="55"/>
              </a:spcBef>
            </a:pPr>
            <a:fld id="{CAD2D6BD-DE1B-4B5F-8B41-2702339687B9}" type="slidenum">
              <a:rPr lang="en-US" altLang="zh-CN" sz="1800" b="0" i="0" u="none" strike="noStrike" kern="1200" cap="none" spc="10" baseline="0">
                <a:solidFill>
                  <a:srgbClr val="FFFFFF"/>
                </a:solidFill>
                <a:latin typeface="Calibri" pitchFamily="0" charset="0"/>
                <a:ea typeface="宋体" pitchFamily="0" charset="0"/>
                <a:cs typeface="Calibri" pitchFamily="0" charset="0"/>
              </a:rPr>
              <a:t>&lt;#&gt;</a:t>
            </a:fld>
            <a:endParaRPr lang="zh-CN" altLang="en-US" sz="1800" spc="10">
              <a:solidFill>
                <a:srgbClr val="FFFFFF"/>
              </a:solidFill>
              <a:latin typeface="Calibri" pitchFamily="0" charset="0"/>
              <a:ea typeface="宋体" pitchFamily="0" charset="0"/>
              <a:cs typeface="Calibri" pitchFamily="0" charset="0"/>
            </a:endParaRPr>
          </a:p>
        </p:txBody>
      </p:sp>
      <p:sp>
        <p:nvSpPr>
          <p:cNvPr id="7" name="文本框"/>
          <p:cNvSpPr>
            <a:spLocks noGrp="1"/>
          </p:cNvSpPr>
          <p:nvPr>
            <p:ph type="ftr" idx="3"/>
          </p:nvPr>
        </p:nvSpPr>
        <p:spPr>
          <a:xfrm rot="16200000">
            <a:off x="10510428" y="3987800"/>
            <a:ext cx="2367281" cy="487679"/>
          </a:xfrm>
          <a:prstGeom prst="rect"/>
          <a:noFill/>
          <a:ln w="12700" cmpd="sng" cap="flat">
            <a:noFill/>
            <a:prstDash val="solid"/>
            <a:miter/>
          </a:ln>
        </p:spPr>
        <p:txBody>
          <a:bodyPr vert="horz" wrap="square" lIns="91440" tIns="45720" rIns="91440" bIns="45720" anchor="ctr" anchorCtr="0">
            <a:prstTxWarp prst="textNoShape"/>
          </a:bodyPr>
          <a:lstStyle/>
          <a:p>
            <a:pPr algn="r"/>
            <a:endParaRPr lang="zh-CN" altLang="en-US" sz="1200">
              <a:solidFill>
                <a:schemeClr val="bg2"/>
              </a:solidFill>
              <a:latin typeface="Calibri" pitchFamily="0" charset="0"/>
              <a:ea typeface="宋体" pitchFamily="0" charset="0"/>
              <a:cs typeface="Calibri" pitchFamily="0" charset="0"/>
            </a:endParaRPr>
          </a:p>
        </p:txBody>
      </p:sp>
      <p:sp>
        <p:nvSpPr>
          <p:cNvPr id="8" name="文本框"/>
          <p:cNvSpPr>
            <a:spLocks noGrp="1"/>
          </p:cNvSpPr>
          <p:nvPr>
            <p:ph type="dt" idx="2"/>
          </p:nvPr>
        </p:nvSpPr>
        <p:spPr>
          <a:xfrm rot="16200000">
            <a:off x="10474870" y="1584960"/>
            <a:ext cx="2438396" cy="487678"/>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chemeClr val="bg2"/>
                </a:solidFill>
                <a:latin typeface="Calibri" pitchFamily="0" charset="0"/>
                <a:ea typeface="宋体" pitchFamily="0" charset="0"/>
                <a:cs typeface="Calibri" pitchFamily="0" charset="0"/>
              </a:rPr>
              <a:t>9/3/2025</a:t>
            </a:fld>
            <a:endParaRPr lang="zh-CN" altLang="en-US" sz="1200">
              <a:solidFill>
                <a:schemeClr val="bg2"/>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9864646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4600" kern="1200" cap="none" spc="-100" baseline="0">
          <a:solidFill>
            <a:schemeClr val="tx2"/>
          </a:solidFill>
          <a:latin typeface="Cambria" pitchFamily="0" charset="0"/>
          <a:ea typeface="宋体" pitchFamily="0" charset="0"/>
          <a:cs typeface="Cambria" pitchFamily="0" charset="0"/>
        </a:defRPr>
      </a:lvl1pPr>
    </p:titleStyle>
    <p:bodyStyle>
      <a:lvl1pPr marL="342900" indent="-228600" algn="l" defTabSz="914400" eaLnBrk="1" fontAlgn="auto" latinLnBrk="0" hangingPunct="1">
        <a:spcBef>
          <a:spcPct val="20000"/>
        </a:spcBef>
        <a:buClr>
          <a:schemeClr val="accent1"/>
        </a:buClr>
        <a:buFont typeface="Arial" pitchFamily="34" charset="0"/>
        <a:buChar char="•"/>
        <a:defRPr sz="2200" kern="1200">
          <a:solidFill>
            <a:schemeClr val="tx1"/>
          </a:solidFill>
          <a:latin typeface="Calibri" pitchFamily="0" charset="0"/>
          <a:ea typeface="宋体" pitchFamily="0" charset="0"/>
          <a:cs typeface="Calibri" pitchFamily="0" charset="0"/>
        </a:defRPr>
      </a:lvl1pPr>
      <a:lvl2pPr marL="640080" indent="-228600" algn="l" defTabSz="914400" eaLnBrk="1" fontAlgn="auto" latinLnBrk="0" hangingPunct="1">
        <a:spcBef>
          <a:spcPct val="20000"/>
        </a:spcBef>
        <a:buClr>
          <a:schemeClr val="accent2"/>
        </a:buClr>
        <a:buFont typeface="Arial" pitchFamily="34" charset="0"/>
        <a:buChar char="•"/>
        <a:defRPr sz="2000" kern="1200">
          <a:solidFill>
            <a:schemeClr val="tx1"/>
          </a:solidFill>
          <a:latin typeface="Calibri" pitchFamily="0" charset="0"/>
          <a:ea typeface="宋体" pitchFamily="0" charset="0"/>
          <a:cs typeface="Calibri" pitchFamily="0" charset="0"/>
        </a:defRPr>
      </a:lvl2pPr>
      <a:lvl3pPr marL="1005713" indent="-228600" algn="l" defTabSz="914400" eaLnBrk="1" fontAlgn="auto" latinLnBrk="0" hangingPunct="1">
        <a:spcBef>
          <a:spcPct val="20000"/>
        </a:spcBef>
        <a:buClr>
          <a:schemeClr val="accent3"/>
        </a:buClr>
        <a:buFont typeface="Arial" pitchFamily="34" charset="0"/>
        <a:buChar char="•"/>
        <a:defRPr sz="1800" kern="1200">
          <a:solidFill>
            <a:schemeClr val="tx1"/>
          </a:solidFill>
          <a:latin typeface="Calibri" pitchFamily="0" charset="0"/>
          <a:ea typeface="宋体" pitchFamily="0" charset="0"/>
          <a:cs typeface="Calibri" pitchFamily="0" charset="0"/>
        </a:defRPr>
      </a:lvl3pPr>
      <a:lvl4pPr marL="1280160" indent="-228600" algn="l" defTabSz="914400" eaLnBrk="1" fontAlgn="auto" latinLnBrk="0" hangingPunct="1">
        <a:spcBef>
          <a:spcPct val="20000"/>
        </a:spcBef>
        <a:buClr>
          <a:schemeClr val="accent4"/>
        </a:buClr>
        <a:buFont typeface="Arial" pitchFamily="34" charset="0"/>
        <a:buChar char="•"/>
        <a:defRPr sz="1600" kern="1200">
          <a:solidFill>
            <a:schemeClr val="tx1"/>
          </a:solidFill>
          <a:latin typeface="Calibri" pitchFamily="0" charset="0"/>
          <a:ea typeface="宋体" pitchFamily="0" charset="0"/>
          <a:cs typeface="Calibri" pitchFamily="0" charset="0"/>
        </a:defRPr>
      </a:lvl4pPr>
      <a:lvl5pPr marL="1554480" indent="-228600" algn="l" defTabSz="914400" eaLnBrk="1" fontAlgn="auto" latinLnBrk="0" hangingPunct="1">
        <a:spcBef>
          <a:spcPct val="20000"/>
        </a:spcBef>
        <a:buClr>
          <a:schemeClr val="accent5"/>
        </a:buClr>
        <a:buFont typeface="Arial" pitchFamily="34" charset="0"/>
        <a:buChar char="•"/>
        <a:defRPr sz="1400" kern="1200" baseline="0">
          <a:solidFill>
            <a:schemeClr val="tx1"/>
          </a:solidFill>
          <a:latin typeface="Calibri" pitchFamily="0" charset="0"/>
          <a:ea typeface="宋体" pitchFamily="0" charset="0"/>
          <a:cs typeface="Calibri" pitchFamily="0" charset="0"/>
        </a:defRPr>
      </a:lvl5pPr>
      <a:lvl6pPr marL="1737360" indent="-182880" algn="l" defTabSz="914400" eaLnBrk="1" fontAlgn="auto" latinLnBrk="0" hangingPunct="1">
        <a:spcBef>
          <a:spcPct val="20000"/>
        </a:spcBef>
        <a:buClr>
          <a:schemeClr val="accent1"/>
        </a:buClr>
        <a:buFont typeface="Arial" pitchFamily="34" charset="0"/>
        <a:buChar char="•"/>
        <a:defRPr sz="1400" kern="1200" baseline="0">
          <a:solidFill>
            <a:schemeClr val="tx1"/>
          </a:solidFill>
          <a:latin typeface="Calibri" pitchFamily="0" charset="0"/>
          <a:ea typeface="宋体" pitchFamily="0" charset="0"/>
          <a:cs typeface="Calibri" pitchFamily="0" charset="0"/>
        </a:defRPr>
      </a:lvl6pPr>
      <a:lvl7pPr marL="1920240" indent="-182880" algn="l" defTabSz="914400" eaLnBrk="1" fontAlgn="auto" latinLnBrk="0" hangingPunct="1">
        <a:spcBef>
          <a:spcPct val="20000"/>
        </a:spcBef>
        <a:buClr>
          <a:schemeClr val="accent2"/>
        </a:buClr>
        <a:buFont typeface="Arial" pitchFamily="34" charset="0"/>
        <a:buChar char="•"/>
        <a:defRPr sz="1400" kern="1200">
          <a:solidFill>
            <a:schemeClr val="tx1"/>
          </a:solidFill>
          <a:latin typeface="Calibri" pitchFamily="0" charset="0"/>
          <a:ea typeface="宋体" pitchFamily="0" charset="0"/>
          <a:cs typeface="Calibri" pitchFamily="0" charset="0"/>
        </a:defRPr>
      </a:lvl7pPr>
      <a:lvl8pPr marL="2103120" indent="-182880" algn="l" defTabSz="914400" eaLnBrk="1" fontAlgn="auto" latinLnBrk="0" hangingPunct="1">
        <a:spcBef>
          <a:spcPct val="20000"/>
        </a:spcBef>
        <a:buClr>
          <a:schemeClr val="accent3"/>
        </a:buClr>
        <a:buFont typeface="Arial" pitchFamily="34" charset="0"/>
        <a:buChar char="•"/>
        <a:defRPr sz="1400" kern="1200">
          <a:solidFill>
            <a:schemeClr val="tx1"/>
          </a:solidFill>
          <a:latin typeface="Calibri" pitchFamily="0" charset="0"/>
          <a:ea typeface="宋体" pitchFamily="0" charset="0"/>
          <a:cs typeface="Calibri" pitchFamily="0" charset="0"/>
        </a:defRPr>
      </a:lvl8pPr>
      <a:lvl9pPr marL="2103120" indent="-182880" algn="l" defTabSz="914400" eaLnBrk="1" fontAlgn="auto" latinLnBrk="0" hangingPunct="1">
        <a:spcBef>
          <a:spcPct val="20000"/>
        </a:spcBef>
        <a:buClr>
          <a:schemeClr val="accent3"/>
        </a:buClr>
        <a:buFont typeface="Arial" pitchFamily="34" charset="0"/>
        <a:buChar char="•"/>
        <a:defRPr sz="14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a:gsLst>
            <a:gs pos="0">
              <a:srgbClr val="FFFFFF"/>
            </a:gs>
            <a:gs pos="75000">
              <a:srgbClr val="FFFFFF"/>
            </a:gs>
            <a:gs pos="100000">
              <a:srgbClr val="DADADA"/>
            </a:gs>
          </a:gsLst>
          <a:path path="shape">
            <a:fillToRect l="50000" t="50000" r="50000" b="50000"/>
          </a:path>
        </a:gradFill>
      </p:bgPr>
    </p:bg>
    <p:spTree>
      <p:nvGrpSpPr>
        <p:cNvPr id="1" name=""/>
        <p:cNvGrpSpPr/>
        <p:nvPr/>
      </p:nvGrpSpPr>
      <p:grpSpPr>
        <a:xfrm>
          <a:off x="0" y="0"/>
          <a:ext cx="0" cy="0"/>
          <a:chOff x="0" y="0"/>
          <a:chExt cx="0" cy="0"/>
        </a:xfrm>
      </p:grpSpPr>
      <p:grpSp>
        <p:nvGrpSpPr>
          <p:cNvPr id="24" name="组合"/>
          <p:cNvGrpSpPr>
            <a:grpSpLocks/>
          </p:cNvGrpSpPr>
          <p:nvPr/>
        </p:nvGrpSpPr>
        <p:grpSpPr>
          <a:xfrm>
            <a:off x="876299" y="990599"/>
            <a:ext cx="1743076" cy="1333500"/>
            <a:chOff x="876299" y="990599"/>
            <a:chExt cx="1743076" cy="1333500"/>
          </a:xfrm>
        </p:grpSpPr>
        <p:sp>
          <p:nvSpPr>
            <p:cNvPr id="22" name="曲线"/>
            <p:cNvSpPr>
              <a:spLocks/>
            </p:cNvSpPr>
            <p:nvPr/>
          </p:nvSpPr>
          <p:spPr>
            <a:xfrm rot="0">
              <a:off x="876299"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3" name="曲线"/>
            <p:cNvSpPr>
              <a:spLocks/>
            </p:cNvSpPr>
            <p:nvPr/>
          </p:nvSpPr>
          <p:spPr>
            <a:xfrm rot="0">
              <a:off x="1971675"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599" y="10797"/>
                  </a:lnTo>
                  <a:lnTo>
                    <a:pt x="16915" y="0"/>
                  </a:lnTo>
                  <a:close/>
                </a:path>
              </a:pathLst>
            </a:custGeom>
            <a:solidFill>
              <a:srgbClr val="2D936B"/>
            </a:solidFill>
            <a:ln cmpd="sng" cap="flat">
              <a:noFill/>
              <a:prstDash val="solid"/>
              <a:miter/>
            </a:ln>
          </p:spPr>
        </p:sp>
      </p:grpSp>
      <p:sp>
        <p:nvSpPr>
          <p:cNvPr id="25" name="曲线"/>
          <p:cNvSpPr>
            <a:spLocks/>
          </p:cNvSpPr>
          <p:nvPr/>
        </p:nvSpPr>
        <p:spPr>
          <a:xfrm rot="0">
            <a:off x="3752849" y="357187"/>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26" name="曲线"/>
          <p:cNvSpPr>
            <a:spLocks/>
          </p:cNvSpPr>
          <p:nvPr/>
        </p:nvSpPr>
        <p:spPr>
          <a:xfrm rot="0">
            <a:off x="457200" y="6033137"/>
            <a:ext cx="723900" cy="619124"/>
          </a:xfrm>
          <a:custGeom>
            <a:gdLst>
              <a:gd name="T1" fmla="*/ 0 w 21600"/>
              <a:gd name="T2" fmla="*/ 0 h 21600"/>
              <a:gd name="T3" fmla="*/ 21600 w 21600"/>
              <a:gd name="T4" fmla="*/ 21600 h 21600"/>
            </a:gdLst>
            <a:rect l="T1" t="T2" r="T3" b="T4"/>
            <a:pathLst>
              <a:path w="21600" h="21600">
                <a:moveTo>
                  <a:pt x="16980" y="0"/>
                </a:moveTo>
                <a:lnTo>
                  <a:pt x="4617" y="0"/>
                </a:lnTo>
                <a:lnTo>
                  <a:pt x="0" y="10801"/>
                </a:lnTo>
                <a:lnTo>
                  <a:pt x="4617" y="21600"/>
                </a:lnTo>
                <a:lnTo>
                  <a:pt x="16980" y="21600"/>
                </a:lnTo>
                <a:lnTo>
                  <a:pt x="21600" y="10801"/>
                </a:lnTo>
                <a:lnTo>
                  <a:pt x="16980" y="0"/>
                </a:lnTo>
                <a:close/>
              </a:path>
            </a:pathLst>
          </a:custGeom>
          <a:solidFill>
            <a:srgbClr val="42AF51"/>
          </a:solidFill>
          <a:ln cmpd="sng" cap="flat">
            <a:noFill/>
            <a:prstDash val="solid"/>
            <a:miter/>
          </a:ln>
        </p:spPr>
      </p:sp>
      <p:sp>
        <p:nvSpPr>
          <p:cNvPr id="27" name="文本框"/>
          <p:cNvSpPr>
            <a:spLocks noGrp="1"/>
          </p:cNvSpPr>
          <p:nvPr>
            <p:ph type="ctrTitle"/>
          </p:nvPr>
        </p:nvSpPr>
        <p:spPr>
          <a:xfrm rot="0">
            <a:off x="0" y="178752"/>
            <a:ext cx="12192000" cy="1616710"/>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100000"/>
              </a:lnSpc>
              <a:spcBef>
                <a:spcPts val="130"/>
              </a:spcBef>
              <a:spcAft>
                <a:spcPts val="0"/>
              </a:spcAft>
              <a:buNone/>
            </a:pPr>
            <a:r>
              <a:rPr lang="en-US" altLang="zh-CN" sz="4000" b="1" i="0" u="none" strike="noStrike" kern="1200" cap="none" spc="-100" baseline="0">
                <a:solidFill>
                  <a:srgbClr val="002060"/>
                </a:solidFill>
                <a:latin typeface="Times New Roman" pitchFamily="18" charset="0"/>
                <a:ea typeface="宋体" pitchFamily="0" charset="0"/>
                <a:cs typeface="Times New Roman" pitchFamily="18" charset="0"/>
              </a:rPr>
              <a:t>        Digital </a:t>
            </a:r>
            <a:r>
              <a:rPr lang="en-US" altLang="zh-CN" sz="4000" b="1" i="0" u="none" strike="noStrike" kern="1200" cap="none" spc="-100" baseline="0">
                <a:solidFill>
                  <a:srgbClr val="002060"/>
                </a:solidFill>
                <a:latin typeface="Times New Roman" pitchFamily="18" charset="0"/>
                <a:ea typeface="宋体" pitchFamily="0" charset="0"/>
                <a:cs typeface="Times New Roman" pitchFamily="18" charset="0"/>
              </a:rPr>
              <a:t>Portfolio </a:t>
            </a:r>
            <a:br>
              <a:rPr lang="zh-CN" altLang="en-US" sz="6600" b="1" i="0" u="none" strike="noStrike" kern="1200" cap="none" spc="-100" baseline="0">
                <a:solidFill>
                  <a:srgbClr val="0F0F0F"/>
                </a:solidFill>
                <a:latin typeface="Roboto" pitchFamily="2" charset="0"/>
                <a:ea typeface="宋体" pitchFamily="0" charset="0"/>
                <a:cs typeface="Lucida Sans" pitchFamily="0" charset="0"/>
              </a:rPr>
            </a:br>
            <a:endParaRPr lang="zh-CN" altLang="en-US" sz="6600" b="0" i="0" u="none" strike="noStrike" kern="1200" cap="none" spc="15" baseline="0">
              <a:solidFill>
                <a:schemeClr val="tx2"/>
              </a:solidFill>
              <a:latin typeface="Cambria" pitchFamily="0" charset="0"/>
              <a:ea typeface="宋体" pitchFamily="0" charset="0"/>
              <a:cs typeface="Lucida Sans" pitchFamily="0" charset="0"/>
            </a:endParaRPr>
          </a:p>
        </p:txBody>
      </p:sp>
      <p:sp>
        <p:nvSpPr>
          <p:cNvPr id="28" name="文本框"/>
          <p:cNvSpPr>
            <a:spLocks noGrp="1"/>
          </p:cNvSpPr>
          <p:nvPr>
            <p:ph type="sldNum"/>
          </p:nvPr>
        </p:nvSpPr>
        <p:spPr>
          <a:xfrm rot="0">
            <a:off x="11375717" y="5705054"/>
            <a:ext cx="731517" cy="273683"/>
          </a:xfrm>
          <a:prstGeom prst="rect"/>
          <a:noFill/>
          <a:ln cmpd="sng" cap="flat">
            <a:noFill/>
            <a:prstDash val="solid"/>
            <a:miter/>
          </a:ln>
        </p:spPr>
        <p:txBody>
          <a:bodyPr vert="horz" wrap="square" lIns="0" tIns="6985" rIns="0" bIns="0" anchor="ctr" anchorCtr="0">
            <a:prstTxWarp prst="textNoShape"/>
            <a:spAutoFit/>
          </a:bodyPr>
          <a:lstStyle/>
          <a:p>
            <a:pPr marL="38100" indent="0" algn="ctr">
              <a:lnSpc>
                <a:spcPct val="100000"/>
              </a:lnSpc>
              <a:spcBef>
                <a:spcPts val="55"/>
              </a:spcBef>
              <a:spcAft>
                <a:spcPts val="0"/>
              </a:spcAft>
              <a:buNone/>
            </a:pPr>
            <a:fld id="{CAD2D6BD-DE1B-4B5F-8B41-2702339687B9}" type="slidenum">
              <a:rPr lang="en-US" altLang="zh-CN" sz="1800" b="0" i="0" u="none" strike="noStrike" kern="1200" cap="none" spc="10" baseline="0">
                <a:solidFill>
                  <a:srgbClr val="FFFFFF"/>
                </a:solidFill>
                <a:latin typeface="Calibri" pitchFamily="0" charset="0"/>
                <a:ea typeface="宋体" pitchFamily="0" charset="0"/>
                <a:cs typeface="Calibri" pitchFamily="0" charset="0"/>
              </a:rPr>
              <a:t>1</a:t>
            </a:fld>
            <a:endParaRPr lang="zh-CN" altLang="en-US" sz="1800" b="0" i="0" u="none" strike="noStrike" kern="1200" cap="none" spc="10" baseline="0">
              <a:solidFill>
                <a:srgbClr val="FFFFFF"/>
              </a:solidFill>
              <a:latin typeface="Calibri" pitchFamily="0" charset="0"/>
              <a:ea typeface="宋体" pitchFamily="0" charset="0"/>
              <a:cs typeface="Calibri" pitchFamily="0" charset="0"/>
            </a:endParaRPr>
          </a:p>
        </p:txBody>
      </p:sp>
      <p:pic>
        <p:nvPicPr>
          <p:cNvPr id="29" name="图片"/>
          <p:cNvPicPr>
            <a:picLocks/>
          </p:cNvPicPr>
          <p:nvPr/>
        </p:nvPicPr>
        <p:blipFill>
          <a:blip r:embed="rId1" cstate="print"/>
          <a:stretch>
            <a:fillRect/>
          </a:stretch>
        </p:blipFill>
        <p:spPr>
          <a:xfrm rot="0">
            <a:off x="676275" y="6467477"/>
            <a:ext cx="2143125" cy="200023"/>
          </a:xfrm>
          <a:prstGeom prst="rect"/>
          <a:noFill/>
          <a:ln w="12700" cmpd="sng" cap="flat">
            <a:noFill/>
            <a:prstDash val="solid"/>
            <a:miter/>
          </a:ln>
        </p:spPr>
      </p:pic>
      <p:sp>
        <p:nvSpPr>
          <p:cNvPr id="30" name="矩形"/>
          <p:cNvSpPr>
            <a:spLocks/>
          </p:cNvSpPr>
          <p:nvPr/>
        </p:nvSpPr>
        <p:spPr>
          <a:xfrm rot="0">
            <a:off x="2105025" y="2042503"/>
            <a:ext cx="9096375"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2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STUDENT NAME</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Sanjay S</a:t>
            </a:r>
            <a:endParaRPr lang="en-US" altLang="zh-CN" sz="2400" b="0" i="0" u="none" strike="noStrike" kern="1200" cap="none" spc="0" baseline="0">
              <a:solidFill>
                <a:srgbClr val="002060"/>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REGISTER NO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:2422k1540</a:t>
            </a:r>
            <a:r>
              <a:rPr lang="en-US" altLang="zh-CN" sz="2400" b="0" i="0" u="none" strike="noStrike" kern="1200" cap="none" spc="0" baseline="0">
                <a:solidFill>
                  <a:srgbClr val="002060"/>
                </a:solidFill>
                <a:latin typeface="Times New Roman" pitchFamily="18" charset="0"/>
                <a:ea typeface="宋体" pitchFamily="0" charset="0"/>
                <a:cs typeface="Times New Roman" pitchFamily="18" charset="0"/>
              </a:rPr>
              <a:t>     </a:t>
            </a:r>
            <a:r>
              <a:rPr lang="en-US" altLang="zh-CN" sz="2400" b="0" i="0" u="none" strike="noStrike" kern="1200" cap="none" spc="0" baseline="0">
                <a:solidFill>
                  <a:srgbClr val="002060"/>
                </a:solidFill>
                <a:latin typeface="Times New Roman" pitchFamily="18" charset="0"/>
                <a:ea typeface="宋体"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NMID :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62E126EC49CF37FBE0142E8684ADBC23</a:t>
            </a:r>
            <a:endParaRPr lang="en-US" altLang="zh-CN" sz="2400" b="0" i="0" u="none" strike="noStrike" kern="1200" cap="none" spc="0" baseline="0">
              <a:solidFill>
                <a:srgbClr val="002060"/>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400" b="0" i="0" u="none" strike="noStrike" kern="1200" cap="none" spc="0" baseline="0">
                <a:solidFill>
                  <a:srgbClr val="002060"/>
                </a:solidFill>
                <a:latin typeface="Times New Roman" pitchFamily="18" charset="0"/>
                <a:ea typeface="宋体" pitchFamily="0" charset="0"/>
                <a:cs typeface="Times New Roman" pitchFamily="18" charset="0"/>
              </a:rPr>
              <a:t>B.Sc., </a:t>
            </a:r>
            <a:r>
              <a:rPr lang="en-US" altLang="zh-CN" sz="2400" b="0" i="0" u="none" strike="noStrike" kern="1200" cap="none" spc="0" baseline="0">
                <a:solidFill>
                  <a:srgbClr val="002060"/>
                </a:solidFill>
                <a:latin typeface="Times New Roman" pitchFamily="18" charset="0"/>
                <a:ea typeface="宋体" pitchFamily="0" charset="0"/>
                <a:cs typeface="Times New Roman" pitchFamily="18" charset="0"/>
              </a:rPr>
              <a:t>Computer science </a:t>
            </a:r>
            <a:endParaRPr lang="en-US" altLang="zh-CN" sz="2400" b="0" i="0" u="none" strike="noStrike" kern="1200" cap="none" spc="0" baseline="0">
              <a:solidFill>
                <a:srgbClr val="002060"/>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COLLEGE</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400" b="0" i="0" u="none" strike="noStrike" kern="1200" cap="none" spc="0" baseline="0">
                <a:solidFill>
                  <a:srgbClr val="002060"/>
                </a:solidFill>
                <a:latin typeface="Times New Roman" pitchFamily="18" charset="0"/>
                <a:ea typeface="宋体" pitchFamily="0" charset="0"/>
                <a:cs typeface="Times New Roman" pitchFamily="18" charset="0"/>
              </a:rPr>
              <a:t>Hindusthan College of Science and Commerce, Erode </a:t>
            </a:r>
            <a:endParaRPr lang="en-US" altLang="zh-CN" sz="2400" b="0" i="0" u="none" strike="noStrike" kern="1200" cap="none" spc="0" baseline="0">
              <a:solidFill>
                <a:srgbClr val="002060"/>
              </a:solidFill>
              <a:latin typeface="Times New Roman" pitchFamily="18" charset="0"/>
              <a:ea typeface="宋体" pitchFamily="0" charset="0"/>
              <a:cs typeface="Times New Roman" pitchFamily="18" charset="0"/>
            </a:endParaRPr>
          </a:p>
          <a:p>
            <a:pPr marL="0" indent="0" algn="ctr">
              <a:lnSpc>
                <a:spcPct val="200000"/>
              </a:lnSpc>
              <a:spcBef>
                <a:spcPts val="0"/>
              </a:spcBef>
              <a:spcAft>
                <a:spcPts val="0"/>
              </a:spcAft>
              <a:buNone/>
            </a:pPr>
            <a:r>
              <a:rPr lang="en-US" altLang="zh-CN" sz="2400" b="0" i="0" u="none" strike="noStrike" kern="1200" cap="none" spc="0" baseline="0">
                <a:solidFill>
                  <a:srgbClr val="002060"/>
                </a:solidFill>
                <a:latin typeface="Times New Roman" pitchFamily="18" charset="0"/>
                <a:ea typeface="宋体" pitchFamily="0" charset="0"/>
                <a:cs typeface="Times New Roman" pitchFamily="18" charset="0"/>
              </a:rPr>
              <a:t>Bharathiyar University, Coimbatore  </a:t>
            </a:r>
            <a:endParaRPr lang="en-US" altLang="zh-CN" sz="2400" b="0" i="0" u="none" strike="noStrike" kern="1200" cap="none" spc="0" baseline="0">
              <a:solidFill>
                <a:srgbClr val="002060"/>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0361719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gradFill>
          <a:gsLst>
            <a:gs pos="0">
              <a:srgbClr val="FFFFFF"/>
            </a:gs>
            <a:gs pos="75000">
              <a:srgbClr val="FFFFFF"/>
            </a:gs>
            <a:gs pos="100000">
              <a:srgbClr val="DADADA"/>
            </a:gs>
          </a:gsLst>
          <a:path path="shape">
            <a:fillToRect l="50000" t="50000" r="50000" b="50000"/>
          </a:path>
        </a:gradFill>
      </p:bgPr>
    </p:bg>
    <p:spTree>
      <p:nvGrpSpPr>
        <p:cNvPr id="1" name=""/>
        <p:cNvGrpSpPr/>
        <p:nvPr/>
      </p:nvGrpSpPr>
      <p:grpSpPr>
        <a:xfrm>
          <a:off x="0" y="0"/>
          <a:ext cx="0" cy="0"/>
          <a:chOff x="0" y="0"/>
          <a:chExt cx="0" cy="0"/>
        </a:xfrm>
      </p:grpSpPr>
      <p:sp>
        <p:nvSpPr>
          <p:cNvPr id="112"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3" name="曲线"/>
          <p:cNvSpPr>
            <a:spLocks/>
          </p:cNvSpPr>
          <p:nvPr/>
        </p:nvSpPr>
        <p:spPr>
          <a:xfrm rot="0">
            <a:off x="9353551" y="5895977"/>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4" name="图片"/>
          <p:cNvPicPr>
            <a:picLocks/>
          </p:cNvPicPr>
          <p:nvPr/>
        </p:nvPicPr>
        <p:blipFill>
          <a:blip r:embed="rId1" cstate="print"/>
          <a:stretch>
            <a:fillRect/>
          </a:stretch>
        </p:blipFill>
        <p:spPr>
          <a:xfrm rot="0">
            <a:off x="66677" y="4191000"/>
            <a:ext cx="2066923" cy="2609850"/>
          </a:xfrm>
          <a:prstGeom prst="rect"/>
          <a:noFill/>
          <a:ln w="12700" cmpd="sng" cap="flat">
            <a:noFill/>
            <a:prstDash val="solid"/>
            <a:miter/>
          </a:ln>
        </p:spPr>
      </p:pic>
      <p:sp>
        <p:nvSpPr>
          <p:cNvPr id="115" name="文本框"/>
          <p:cNvSpPr>
            <a:spLocks noGrp="1"/>
          </p:cNvSpPr>
          <p:nvPr>
            <p:ph type="title"/>
          </p:nvPr>
        </p:nvSpPr>
        <p:spPr>
          <a:xfrm rot="0">
            <a:off x="739777" y="766507"/>
            <a:ext cx="8480425" cy="447557"/>
          </a:xfrm>
          <a:prstGeom prst="rect"/>
          <a:noFill/>
          <a:ln w="12700" cmpd="sng" cap="flat">
            <a:noFill/>
            <a:prstDash val="solid"/>
            <a:miter/>
          </a:ln>
        </p:spPr>
        <p:txBody>
          <a:bodyPr vert="horz" wrap="square" lIns="0" tIns="16510" rIns="0" bIns="0" anchor="ctr" anchorCtr="0">
            <a:prstTxWarp prst="textNoShape"/>
            <a:spAutoFit/>
          </a:bodyPr>
          <a:lstStyle/>
          <a:p>
            <a:pPr marL="12700" indent="0" algn="l">
              <a:lnSpc>
                <a:spcPct val="100000"/>
              </a:lnSpc>
              <a:spcBef>
                <a:spcPts val="130"/>
              </a:spcBef>
              <a:spcAft>
                <a:spcPts val="0"/>
              </a:spcAft>
              <a:buNone/>
            </a:pPr>
            <a:r>
              <a:rPr lang="en-US" altLang="zh-CN" sz="2800" b="1" i="0" u="none" strike="noStrike" kern="1200" cap="none" spc="15" baseline="0">
                <a:solidFill>
                  <a:schemeClr val="tx2"/>
                </a:solidFill>
                <a:latin typeface="Times New Roman" pitchFamily="18" charset="0"/>
                <a:ea typeface="宋体" pitchFamily="0" charset="0"/>
                <a:cs typeface="Times New Roman" pitchFamily="18" charset="0"/>
              </a:rPr>
              <a:t>RESULTS AND SCREENSHOTS</a:t>
            </a:r>
            <a:endParaRPr lang="zh-CN" altLang="en-US" sz="2800" b="1" i="0" u="none" strike="noStrike" kern="1200" cap="none" spc="-100" baseline="0">
              <a:solidFill>
                <a:schemeClr val="tx2"/>
              </a:solidFill>
              <a:latin typeface="Times New Roman" pitchFamily="18" charset="0"/>
              <a:ea typeface="宋体" pitchFamily="0" charset="0"/>
              <a:cs typeface="Times New Roman" pitchFamily="18" charset="0"/>
            </a:endParaRPr>
          </a:p>
        </p:txBody>
      </p:sp>
      <p:sp>
        <p:nvSpPr>
          <p:cNvPr id="116" name="矩形"/>
          <p:cNvSpPr>
            <a:spLocks/>
          </p:cNvSpPr>
          <p:nvPr/>
        </p:nvSpPr>
        <p:spPr>
          <a:xfrm rot="0">
            <a:off x="11277219" y="6473338"/>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noChangeAspect="1"/>
          </p:cNvPicPr>
          <p:nvPr/>
        </p:nvPicPr>
        <p:blipFill>
          <a:blip r:embed="rId2" cstate="print"/>
          <a:stretch>
            <a:fillRect/>
          </a:stretch>
        </p:blipFill>
        <p:spPr>
          <a:xfrm rot="0">
            <a:off x="2282083" y="1339829"/>
            <a:ext cx="7442793" cy="3897243"/>
          </a:xfrm>
          <a:prstGeom prst="rect"/>
          <a:noFill/>
          <a:ln w="12700" cmpd="sng" cap="flat">
            <a:noFill/>
            <a:prstDash val="solid"/>
            <a:miter/>
          </a:ln>
        </p:spPr>
      </p:pic>
    </p:spTree>
    <p:extLst>
      <p:ext uri="{BB962C8B-B14F-4D97-AF65-F5344CB8AC3E}">
        <p14:creationId xmlns:p14="http://schemas.microsoft.com/office/powerpoint/2010/main" val="71777878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gradFill>
          <a:gsLst>
            <a:gs pos="0">
              <a:srgbClr val="FFFFFF"/>
            </a:gs>
            <a:gs pos="75000">
              <a:srgbClr val="FFFFFF"/>
            </a:gs>
            <a:gs pos="100000">
              <a:srgbClr val="DADADA"/>
            </a:gs>
          </a:gsLst>
          <a:path path="shape">
            <a:fillToRect l="50000" t="50000" r="50000" b="50000"/>
          </a:path>
        </a:gradFill>
      </p:bgPr>
    </p:bg>
    <p:spTree>
      <p:nvGrpSpPr>
        <p:cNvPr id="1" name=""/>
        <p:cNvGrpSpPr/>
        <p:nvPr/>
      </p:nvGrpSpPr>
      <p:grpSpPr>
        <a:xfrm>
          <a:off x="0" y="0"/>
          <a:ext cx="0" cy="0"/>
          <a:chOff x="0" y="0"/>
          <a:chExt cx="0" cy="0"/>
        </a:xfrm>
      </p:grpSpPr>
      <p:sp>
        <p:nvSpPr>
          <p:cNvPr id="120"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1" y="5895977"/>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23" name="文本框"/>
          <p:cNvSpPr>
            <a:spLocks noGrp="1"/>
          </p:cNvSpPr>
          <p:nvPr>
            <p:ph type="title"/>
          </p:nvPr>
        </p:nvSpPr>
        <p:spPr>
          <a:xfrm rot="0">
            <a:off x="755333" y="539334"/>
            <a:ext cx="4578667" cy="444352"/>
          </a:xfrm>
          <a:prstGeom prst="rect"/>
          <a:noFill/>
          <a:ln w="12700" cmpd="sng" cap="flat">
            <a:noFill/>
            <a:prstDash val="solid"/>
            <a:miter/>
          </a:ln>
        </p:spPr>
        <p:txBody>
          <a:bodyPr vert="horz" wrap="square" lIns="0" tIns="13334" rIns="0" bIns="0" anchor="ctr" anchorCtr="0">
            <a:prstTxWarp prst="textNoShape"/>
            <a:spAutoFit/>
          </a:bodyPr>
          <a:lstStyle/>
          <a:p>
            <a:pPr marL="12700" indent="0" algn="l">
              <a:lnSpc>
                <a:spcPct val="100000"/>
              </a:lnSpc>
              <a:spcBef>
                <a:spcPts val="104"/>
              </a:spcBef>
              <a:spcAft>
                <a:spcPts val="0"/>
              </a:spcAft>
              <a:buNone/>
            </a:pPr>
            <a:r>
              <a:rPr lang="en-US" altLang="zh-CN" sz="2800" b="1" i="0" u="none" strike="noStrike" kern="1200" cap="none" spc="-100" baseline="0">
                <a:solidFill>
                  <a:schemeClr val="tx2"/>
                </a:solidFill>
                <a:latin typeface="Times New Roman" pitchFamily="18" charset="0"/>
                <a:ea typeface="宋体" pitchFamily="0" charset="0"/>
                <a:cs typeface="Times New Roman" pitchFamily="18" charset="0"/>
              </a:rPr>
              <a:t>CONCLUSION</a:t>
            </a:r>
            <a:endParaRPr lang="zh-CN" altLang="en-US" sz="2800" b="1" i="0" u="none" strike="noStrike" kern="1200" cap="none" spc="-100" baseline="0">
              <a:solidFill>
                <a:schemeClr val="tx2"/>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11277219" y="6473338"/>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5" name="矩形"/>
          <p:cNvSpPr>
            <a:spLocks/>
          </p:cNvSpPr>
          <p:nvPr/>
        </p:nvSpPr>
        <p:spPr>
          <a:xfrm rot="0">
            <a:off x="492759" y="1371600"/>
            <a:ext cx="10099039" cy="30251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project successfully resulted in the development of a fully functional personal portfolio website that serves as a digital representation of academic achievements, technical skills, certifications, and projects.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The portfolio is responsive and adapts well to different devices such as laptops, tablets, and smartphones. It provides a structured layout, making it easy for end users to navigate and access information quickly.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website effectively highlights education, skills, projects, strengths, and future goals, ensuring a complete professional profile. Compared to a traditional resume, the portfolio gives a more visual, interactive, and attractive presentation of the candidate’s capabilities.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project outcome meets its objectives of providing an engaging, professional, and shareable online profile that can support academic, career, and personal growth.</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6073182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gradFill>
          <a:gsLst>
            <a:gs pos="0">
              <a:srgbClr val="FFFFFF"/>
            </a:gs>
            <a:gs pos="75000">
              <a:srgbClr val="FFFFFF"/>
            </a:gs>
            <a:gs pos="100000">
              <a:srgbClr val="DADADA"/>
            </a:gs>
          </a:gsLst>
          <a:path path="shape">
            <a:fillToRect l="50000" t="50000" r="50000" b="50000"/>
          </a:path>
        </a:gradFill>
      </p:bgPr>
    </p:bg>
    <p:spTree>
      <p:nvGrpSpPr>
        <p:cNvPr id="1" name=""/>
        <p:cNvGrpSpPr/>
        <p:nvPr/>
      </p:nvGrpSpPr>
      <p:grpSpPr>
        <a:xfrm>
          <a:off x="0" y="0"/>
          <a:ext cx="0" cy="0"/>
          <a:chOff x="0" y="0"/>
          <a:chExt cx="0" cy="0"/>
        </a:xfrm>
      </p:grpSpPr>
      <p:sp>
        <p:nvSpPr>
          <p:cNvPr id="39" name="曲线"/>
          <p:cNvSpPr>
            <a:spLocks/>
          </p:cNvSpPr>
          <p:nvPr/>
        </p:nvSpPr>
        <p:spPr>
          <a:xfrm rot="0">
            <a:off x="1" y="4010027"/>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598" y="21600"/>
                </a:lnTo>
                <a:lnTo>
                  <a:pt x="0" y="0"/>
                </a:lnTo>
                <a:close/>
              </a:path>
            </a:pathLst>
          </a:custGeom>
          <a:solidFill>
            <a:srgbClr val="5FCAEE">
              <a:alpha val="70000"/>
            </a:srgbClr>
          </a:solidFill>
          <a:ln cmpd="sng" cap="flat">
            <a:noFill/>
            <a:prstDash val="solid"/>
            <a:miter/>
          </a:ln>
        </p:spPr>
      </p:sp>
      <p:sp>
        <p:nvSpPr>
          <p:cNvPr id="40" name="曲线"/>
          <p:cNvSpPr>
            <a:spLocks/>
          </p:cNvSpPr>
          <p:nvPr/>
        </p:nvSpPr>
        <p:spPr>
          <a:xfrm rot="0">
            <a:off x="11430001" y="618172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41" name="曲线"/>
          <p:cNvSpPr>
            <a:spLocks/>
          </p:cNvSpPr>
          <p:nvPr/>
        </p:nvSpPr>
        <p:spPr>
          <a:xfrm rot="0">
            <a:off x="11125200" y="228600"/>
            <a:ext cx="553403"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42" name="曲线"/>
          <p:cNvSpPr>
            <a:spLocks/>
          </p:cNvSpPr>
          <p:nvPr/>
        </p:nvSpPr>
        <p:spPr>
          <a:xfrm rot="0">
            <a:off x="10820400" y="6429696"/>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43" name="文本框"/>
          <p:cNvSpPr>
            <a:spLocks noGrp="1"/>
          </p:cNvSpPr>
          <p:nvPr>
            <p:ph type="title"/>
          </p:nvPr>
        </p:nvSpPr>
        <p:spPr>
          <a:xfrm rot="0">
            <a:off x="2819401" y="1533568"/>
            <a:ext cx="5867400" cy="1959609"/>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4250" b="1" i="1" u="none" strike="noStrike" kern="1200" cap="none" spc="5" baseline="0">
                <a:solidFill>
                  <a:schemeClr val="tx2"/>
                </a:solidFill>
                <a:latin typeface="Times New Roman" pitchFamily="18" charset="0"/>
                <a:ea typeface="宋体" pitchFamily="0" charset="0"/>
                <a:cs typeface="Times New Roman" pitchFamily="18" charset="0"/>
              </a:rPr>
              <a:t>PROJECT</a:t>
            </a:r>
            <a:r>
              <a:rPr lang="en-US" altLang="zh-CN" sz="4250" b="1" i="1" u="none" strike="noStrike" kern="1200" cap="none" spc="-85" baseline="0">
                <a:solidFill>
                  <a:schemeClr val="tx2"/>
                </a:solidFill>
                <a:latin typeface="Times New Roman" pitchFamily="18" charset="0"/>
                <a:ea typeface="宋体" pitchFamily="0" charset="0"/>
                <a:cs typeface="Times New Roman" pitchFamily="18" charset="0"/>
              </a:rPr>
              <a:t> </a:t>
            </a:r>
            <a:r>
              <a:rPr lang="en-US" altLang="zh-CN" sz="4250" b="1" i="1" u="none" strike="noStrike" kern="1200" cap="none" spc="25" baseline="0">
                <a:solidFill>
                  <a:schemeClr val="tx2"/>
                </a:solidFill>
                <a:latin typeface="Times New Roman" pitchFamily="18" charset="0"/>
                <a:ea typeface="宋体" pitchFamily="0" charset="0"/>
                <a:cs typeface="Times New Roman" pitchFamily="18" charset="0"/>
              </a:rPr>
              <a:t>TITLE</a:t>
            </a:r>
            <a:br>
              <a:rPr lang="zh-CN" altLang="en-US" sz="4250" b="1" i="1" u="none" strike="noStrike" kern="1200" cap="none" spc="25" baseline="0">
                <a:solidFill>
                  <a:schemeClr val="tx2"/>
                </a:solidFill>
                <a:latin typeface="Times New Roman" pitchFamily="18" charset="0"/>
                <a:ea typeface="宋体" pitchFamily="0" charset="0"/>
                <a:cs typeface="Times New Roman" pitchFamily="18" charset="0"/>
              </a:rPr>
            </a:br>
            <a:br>
              <a:rPr lang="zh-CN" altLang="en-US" sz="4250" b="0" i="1" u="none" strike="noStrike" kern="1200" cap="none" spc="25" baseline="0">
                <a:solidFill>
                  <a:schemeClr val="tx2"/>
                </a:solidFill>
                <a:latin typeface="Times New Roman" pitchFamily="18" charset="0"/>
                <a:ea typeface="宋体" pitchFamily="0" charset="0"/>
                <a:cs typeface="Times New Roman" pitchFamily="18" charset="0"/>
              </a:rPr>
            </a:br>
            <a:r>
              <a:rPr lang="en-US" altLang="zh-CN" sz="4250" b="0" i="1" u="none" strike="noStrike" kern="1200" cap="none" spc="25" baseline="0">
                <a:solidFill>
                  <a:schemeClr val="tx2"/>
                </a:solidFill>
                <a:latin typeface="Times New Roman" pitchFamily="18" charset="0"/>
                <a:ea typeface="宋体" pitchFamily="0" charset="0"/>
                <a:cs typeface="Times New Roman" pitchFamily="18" charset="0"/>
              </a:rPr>
              <a:t> </a:t>
            </a:r>
            <a:r>
              <a:rPr lang="en-US" altLang="zh-CN" sz="4250" b="1" i="0" u="none" strike="noStrike" kern="1200" cap="none" spc="25" baseline="0">
                <a:solidFill>
                  <a:schemeClr val="tx2"/>
                </a:solidFill>
                <a:latin typeface="Times New Roman" pitchFamily="18" charset="0"/>
                <a:ea typeface="宋体" pitchFamily="0" charset="0"/>
                <a:cs typeface="Times New Roman" pitchFamily="18" charset="0"/>
              </a:rPr>
              <a:t>MY </a:t>
            </a:r>
            <a:r>
              <a:rPr lang="en-US" altLang="zh-CN" sz="4250" b="1" i="0" u="none" strike="noStrike" kern="1200" cap="none" spc="25" baseline="0">
                <a:solidFill>
                  <a:schemeClr val="tx2"/>
                </a:solidFill>
                <a:latin typeface="Times New Roman" pitchFamily="18" charset="0"/>
                <a:ea typeface="宋体" pitchFamily="0" charset="0"/>
                <a:cs typeface="Times New Roman" pitchFamily="18" charset="0"/>
              </a:rPr>
              <a:t>PORTFOLIO</a:t>
            </a:r>
            <a:endParaRPr lang="zh-CN" altLang="en-US" sz="4250" b="1" i="0" u="none" strike="noStrike" kern="1200" cap="none" spc="-100" baseline="0">
              <a:solidFill>
                <a:schemeClr val="tx2"/>
              </a:solidFill>
              <a:latin typeface="Times New Roman" pitchFamily="18" charset="0"/>
              <a:ea typeface="宋体" pitchFamily="0" charset="0"/>
              <a:cs typeface="Times New Roman" pitchFamily="18" charset="0"/>
            </a:endParaRPr>
          </a:p>
        </p:txBody>
      </p:sp>
      <p:sp>
        <p:nvSpPr>
          <p:cNvPr id="44" name="文本框"/>
          <p:cNvSpPr>
            <a:spLocks noGrp="1"/>
          </p:cNvSpPr>
          <p:nvPr>
            <p:ph type="sldNum"/>
          </p:nvPr>
        </p:nvSpPr>
        <p:spPr>
          <a:xfrm rot="0">
            <a:off x="11375717" y="5705054"/>
            <a:ext cx="731517" cy="273683"/>
          </a:xfrm>
          <a:prstGeom prst="rect"/>
          <a:noFill/>
          <a:ln cmpd="sng" cap="flat">
            <a:noFill/>
            <a:prstDash val="solid"/>
            <a:miter/>
          </a:ln>
        </p:spPr>
        <p:txBody>
          <a:bodyPr vert="horz" wrap="square" lIns="0" tIns="6985" rIns="0" bIns="0" anchor="ctr" anchorCtr="0">
            <a:prstTxWarp prst="textNoShape"/>
            <a:spAutoFit/>
          </a:bodyPr>
          <a:lstStyle/>
          <a:p>
            <a:pPr marL="38100" indent="0" algn="ctr">
              <a:lnSpc>
                <a:spcPct val="100000"/>
              </a:lnSpc>
              <a:spcBef>
                <a:spcPts val="55"/>
              </a:spcBef>
              <a:spcAft>
                <a:spcPts val="0"/>
              </a:spcAft>
              <a:buNone/>
            </a:pPr>
            <a:fld id="{CAD2D6BD-DE1B-4B5F-8B41-2702339687B9}" type="slidenum">
              <a:rPr lang="en-US" altLang="zh-CN" sz="1800" b="0" i="0" u="none" strike="noStrike" kern="1200" cap="none" spc="10" baseline="0">
                <a:solidFill>
                  <a:srgbClr val="FFFFFF"/>
                </a:solidFill>
                <a:latin typeface="Calibri" pitchFamily="0" charset="0"/>
                <a:ea typeface="宋体" pitchFamily="0" charset="0"/>
                <a:cs typeface="Calibri" pitchFamily="0" charset="0"/>
              </a:rPr>
              <a:t>2</a:t>
            </a:fld>
            <a:endParaRPr lang="zh-CN" altLang="en-US" sz="1800" b="0" i="0" u="none" strike="noStrike" kern="1200" cap="none" spc="10" baseline="0">
              <a:solidFill>
                <a:srgbClr val="FFFFFF"/>
              </a:solidFill>
              <a:latin typeface="Calibri" pitchFamily="0" charset="0"/>
              <a:ea typeface="宋体" pitchFamily="0" charset="0"/>
              <a:cs typeface="Calibri" pitchFamily="0" charset="0"/>
            </a:endParaRPr>
          </a:p>
        </p:txBody>
      </p:sp>
      <p:grpSp>
        <p:nvGrpSpPr>
          <p:cNvPr id="47" name="组合"/>
          <p:cNvGrpSpPr>
            <a:grpSpLocks/>
          </p:cNvGrpSpPr>
          <p:nvPr/>
        </p:nvGrpSpPr>
        <p:grpSpPr>
          <a:xfrm>
            <a:off x="466725" y="6410325"/>
            <a:ext cx="3705224" cy="295275"/>
            <a:chOff x="466725" y="6410325"/>
            <a:chExt cx="3705224" cy="295275"/>
          </a:xfrm>
        </p:grpSpPr>
        <p:pic>
          <p:nvPicPr>
            <p:cNvPr id="45"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4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Tree>
    <p:extLst>
      <p:ext uri="{BB962C8B-B14F-4D97-AF65-F5344CB8AC3E}">
        <p14:creationId xmlns:p14="http://schemas.microsoft.com/office/powerpoint/2010/main" val="153245525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gradFill>
          <a:gsLst>
            <a:gs pos="0">
              <a:srgbClr val="FFFFFF"/>
            </a:gs>
            <a:gs pos="75000">
              <a:srgbClr val="FFFFFF"/>
            </a:gs>
            <a:gs pos="100000">
              <a:srgbClr val="DADADA"/>
            </a:gs>
          </a:gsLst>
          <a:path path="shape">
            <a:fillToRect l="50000" t="50000" r="50000" b="50000"/>
          </a:path>
        </a:gradFill>
      </p:bgPr>
    </p:bg>
    <p:spTree>
      <p:nvGrpSpPr>
        <p:cNvPr id="1" name=""/>
        <p:cNvGrpSpPr/>
        <p:nvPr/>
      </p:nvGrpSpPr>
      <p:grpSpPr>
        <a:xfrm>
          <a:off x="0" y="0"/>
          <a:ext cx="0" cy="0"/>
          <a:chOff x="0" y="0"/>
          <a:chExt cx="0" cy="0"/>
        </a:xfrm>
      </p:grpSpPr>
      <p:sp>
        <p:nvSpPr>
          <p:cNvPr id="50" name="曲线"/>
          <p:cNvSpPr>
            <a:spLocks/>
          </p:cNvSpPr>
          <p:nvPr/>
        </p:nvSpPr>
        <p:spPr>
          <a:xfrm rot="0">
            <a:off x="-76198" y="28579"/>
            <a:ext cx="12481713" cy="6858000"/>
          </a:xfrm>
          <a:custGeom>
            <a:gdLst>
              <a:gd name="T1" fmla="*/ 0 w 21600"/>
              <a:gd name="T2" fmla="*/ 0 h 21600"/>
              <a:gd name="T3" fmla="*/ 21600 w 21600"/>
              <a:gd name="T4" fmla="*/ 21600 h 21600"/>
            </a:gdLst>
            <a:rect l="T1" t="T2" r="T3" b="T4"/>
            <a:pathLst>
              <a:path w="21600" h="21600">
                <a:moveTo>
                  <a:pt x="21597" y="0"/>
                </a:moveTo>
                <a:lnTo>
                  <a:pt x="0" y="0"/>
                </a:lnTo>
                <a:lnTo>
                  <a:pt x="0" y="21596"/>
                </a:lnTo>
                <a:lnTo>
                  <a:pt x="21597" y="21596"/>
                </a:lnTo>
                <a:lnTo>
                  <a:pt x="21597" y="0"/>
                </a:lnTo>
                <a:close/>
              </a:path>
            </a:pathLst>
          </a:custGeom>
          <a:solidFill>
            <a:srgbClr val="F1F1F1"/>
          </a:solidFill>
          <a:ln cmpd="sng" cap="flat">
            <a:noFill/>
            <a:prstDash val="solid"/>
            <a:miter/>
          </a:ln>
        </p:spPr>
      </p:sp>
      <p:sp>
        <p:nvSpPr>
          <p:cNvPr id="51" name="曲线"/>
          <p:cNvSpPr>
            <a:spLocks/>
          </p:cNvSpPr>
          <p:nvPr/>
        </p:nvSpPr>
        <p:spPr>
          <a:xfrm rot="0">
            <a:off x="1" y="4010027"/>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598" y="21600"/>
                </a:lnTo>
                <a:lnTo>
                  <a:pt x="0" y="0"/>
                </a:lnTo>
                <a:close/>
              </a:path>
            </a:pathLst>
          </a:custGeom>
          <a:solidFill>
            <a:srgbClr val="5FCAEE">
              <a:alpha val="70000"/>
            </a:srgbClr>
          </a:solidFill>
          <a:ln cmpd="sng" cap="flat">
            <a:noFill/>
            <a:prstDash val="solid"/>
            <a:miter/>
          </a:ln>
        </p:spPr>
      </p:sp>
      <p:sp>
        <p:nvSpPr>
          <p:cNvPr id="52" name="曲线"/>
          <p:cNvSpPr>
            <a:spLocks/>
          </p:cNvSpPr>
          <p:nvPr/>
        </p:nvSpPr>
        <p:spPr>
          <a:xfrm rot="0">
            <a:off x="7362826" y="447674"/>
            <a:ext cx="361949" cy="361950"/>
          </a:xfrm>
          <a:custGeom>
            <a:gdLst>
              <a:gd name="T1" fmla="*/ 0 w 21600"/>
              <a:gd name="T2" fmla="*/ 0 h 21600"/>
              <a:gd name="T3" fmla="*/ 21600 w 21600"/>
              <a:gd name="T4" fmla="*/ 21600 h 21600"/>
            </a:gdLst>
            <a:rect l="T1" t="T2" r="T3" b="T4"/>
            <a:pathLst>
              <a:path w="21600" h="21600">
                <a:moveTo>
                  <a:pt x="10799" y="0"/>
                </a:moveTo>
                <a:lnTo>
                  <a:pt x="7927" y="385"/>
                </a:lnTo>
                <a:lnTo>
                  <a:pt x="5346" y="1474"/>
                </a:lnTo>
                <a:lnTo>
                  <a:pt x="3162" y="3161"/>
                </a:lnTo>
                <a:lnTo>
                  <a:pt x="1473" y="5347"/>
                </a:lnTo>
                <a:lnTo>
                  <a:pt x="383" y="7928"/>
                </a:lnTo>
                <a:lnTo>
                  <a:pt x="0" y="10800"/>
                </a:lnTo>
                <a:lnTo>
                  <a:pt x="383" y="13671"/>
                </a:lnTo>
                <a:lnTo>
                  <a:pt x="1473" y="16250"/>
                </a:lnTo>
                <a:lnTo>
                  <a:pt x="3162" y="18436"/>
                </a:lnTo>
                <a:lnTo>
                  <a:pt x="5346" y="20124"/>
                </a:lnTo>
                <a:lnTo>
                  <a:pt x="7927" y="21214"/>
                </a:lnTo>
                <a:lnTo>
                  <a:pt x="10799" y="21600"/>
                </a:lnTo>
                <a:lnTo>
                  <a:pt x="13668" y="21214"/>
                </a:lnTo>
                <a:lnTo>
                  <a:pt x="16249" y="20124"/>
                </a:lnTo>
                <a:lnTo>
                  <a:pt x="18435" y="18436"/>
                </a:lnTo>
                <a:lnTo>
                  <a:pt x="20124" y="16250"/>
                </a:lnTo>
                <a:lnTo>
                  <a:pt x="21214" y="13671"/>
                </a:lnTo>
                <a:lnTo>
                  <a:pt x="21600" y="10800"/>
                </a:lnTo>
                <a:lnTo>
                  <a:pt x="21214" y="7928"/>
                </a:lnTo>
                <a:lnTo>
                  <a:pt x="20124" y="5347"/>
                </a:lnTo>
                <a:lnTo>
                  <a:pt x="18435" y="3161"/>
                </a:lnTo>
                <a:lnTo>
                  <a:pt x="16249" y="1474"/>
                </a:lnTo>
                <a:lnTo>
                  <a:pt x="13668" y="385"/>
                </a:lnTo>
                <a:lnTo>
                  <a:pt x="10799" y="0"/>
                </a:lnTo>
                <a:close/>
              </a:path>
            </a:pathLst>
          </a:custGeom>
          <a:solidFill>
            <a:srgbClr val="EBEBEB"/>
          </a:solidFill>
          <a:ln cmpd="sng" cap="flat">
            <a:noFill/>
            <a:prstDash val="solid"/>
            <a:miter/>
          </a:ln>
        </p:spPr>
      </p:sp>
      <p:sp>
        <p:nvSpPr>
          <p:cNvPr id="53" name="曲线"/>
          <p:cNvSpPr>
            <a:spLocks/>
          </p:cNvSpPr>
          <p:nvPr/>
        </p:nvSpPr>
        <p:spPr>
          <a:xfrm rot="0">
            <a:off x="11010901"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54" name="图片"/>
          <p:cNvPicPr>
            <a:picLocks/>
          </p:cNvPicPr>
          <p:nvPr/>
        </p:nvPicPr>
        <p:blipFill>
          <a:blip r:embed="rId1" cstate="print"/>
          <a:stretch>
            <a:fillRect/>
          </a:stretch>
        </p:blipFill>
        <p:spPr>
          <a:xfrm rot="0">
            <a:off x="10687048" y="6134100"/>
            <a:ext cx="247648" cy="247650"/>
          </a:xfrm>
          <a:prstGeom prst="rect"/>
          <a:noFill/>
          <a:ln w="12700" cmpd="sng" cap="flat">
            <a:noFill/>
            <a:prstDash val="solid"/>
            <a:miter/>
          </a:ln>
        </p:spPr>
      </p:pic>
      <p:grpSp>
        <p:nvGrpSpPr>
          <p:cNvPr id="57" name="组合"/>
          <p:cNvGrpSpPr>
            <a:grpSpLocks/>
          </p:cNvGrpSpPr>
          <p:nvPr/>
        </p:nvGrpSpPr>
        <p:grpSpPr>
          <a:xfrm>
            <a:off x="47627" y="5181599"/>
            <a:ext cx="2390773" cy="1647822"/>
            <a:chOff x="47627" y="5181599"/>
            <a:chExt cx="2390773" cy="1647822"/>
          </a:xfrm>
        </p:grpSpPr>
        <p:pic>
          <p:nvPicPr>
            <p:cNvPr id="55" name="图片"/>
            <p:cNvPicPr>
              <a:picLocks/>
            </p:cNvPicPr>
            <p:nvPr/>
          </p:nvPicPr>
          <p:blipFill>
            <a:blip r:embed="rId2" cstate="print"/>
            <a:stretch>
              <a:fillRect/>
            </a:stretch>
          </p:blipFill>
          <p:spPr>
            <a:xfrm rot="0">
              <a:off x="290569" y="6599979"/>
              <a:ext cx="2147831" cy="161652"/>
            </a:xfrm>
            <a:prstGeom prst="rect"/>
            <a:noFill/>
            <a:ln w="12700" cmpd="sng" cap="flat">
              <a:noFill/>
              <a:prstDash val="solid"/>
              <a:miter/>
            </a:ln>
          </p:spPr>
        </p:pic>
        <p:pic>
          <p:nvPicPr>
            <p:cNvPr id="56" name="图片"/>
            <p:cNvPicPr>
              <a:picLocks/>
            </p:cNvPicPr>
            <p:nvPr/>
          </p:nvPicPr>
          <p:blipFill>
            <a:blip r:embed="rId3" cstate="print"/>
            <a:stretch>
              <a:fillRect/>
            </a:stretch>
          </p:blipFill>
          <p:spPr>
            <a:xfrm rot="0">
              <a:off x="47627" y="5181599"/>
              <a:ext cx="1004897" cy="1647822"/>
            </a:xfrm>
            <a:prstGeom prst="rect"/>
            <a:noFill/>
            <a:ln w="12700" cmpd="sng" cap="flat">
              <a:noFill/>
              <a:prstDash val="solid"/>
              <a:miter/>
            </a:ln>
          </p:spPr>
        </p:pic>
      </p:grpSp>
      <p:sp>
        <p:nvSpPr>
          <p:cNvPr id="58" name="文本框"/>
          <p:cNvSpPr>
            <a:spLocks noGrp="1"/>
          </p:cNvSpPr>
          <p:nvPr>
            <p:ph type="title"/>
          </p:nvPr>
        </p:nvSpPr>
        <p:spPr>
          <a:xfrm rot="0">
            <a:off x="752476" y="680858"/>
            <a:ext cx="3756025" cy="708660"/>
          </a:xfrm>
          <a:prstGeom prst="rect"/>
          <a:noFill/>
          <a:ln w="12700" cmpd="sng" cap="flat">
            <a:noFill/>
            <a:prstDash val="solid"/>
            <a:miter/>
          </a:ln>
        </p:spPr>
        <p:txBody>
          <a:bodyPr vert="horz" wrap="square" lIns="0" tIns="13334" rIns="0" bIns="0" anchor="ctr" anchorCtr="0">
            <a:prstTxWarp prst="textNoShape"/>
            <a:spAutoFit/>
          </a:bodyPr>
          <a:lstStyle/>
          <a:p>
            <a:pPr marL="12700" indent="0" algn="l">
              <a:lnSpc>
                <a:spcPct val="100000"/>
              </a:lnSpc>
              <a:spcBef>
                <a:spcPts val="104"/>
              </a:spcBef>
              <a:spcAft>
                <a:spcPts val="0"/>
              </a:spcAft>
              <a:buNone/>
            </a:pPr>
            <a:r>
              <a:rPr lang="en-US" altLang="zh-CN" sz="4600" b="1" i="0" u="none" strike="noStrike" kern="1200" cap="none" spc="25" baseline="0">
                <a:solidFill>
                  <a:schemeClr val="tx2"/>
                </a:solidFill>
                <a:latin typeface="Times New Roman" pitchFamily="18" charset="0"/>
                <a:ea typeface="宋体" pitchFamily="0" charset="0"/>
                <a:cs typeface="Times New Roman" pitchFamily="18" charset="0"/>
              </a:rPr>
              <a:t>A</a:t>
            </a:r>
            <a:r>
              <a:rPr lang="en-US" altLang="zh-CN" sz="4600" b="1" i="0" u="none" strike="noStrike" kern="1200" cap="none" spc="-5" baseline="0">
                <a:solidFill>
                  <a:schemeClr val="tx2"/>
                </a:solidFill>
                <a:latin typeface="Times New Roman" pitchFamily="18" charset="0"/>
                <a:ea typeface="宋体" pitchFamily="0" charset="0"/>
                <a:cs typeface="Times New Roman" pitchFamily="18" charset="0"/>
              </a:rPr>
              <a:t>G</a:t>
            </a:r>
            <a:r>
              <a:rPr lang="en-US" altLang="zh-CN" sz="4600" b="1" i="0" u="none" strike="noStrike" kern="1200" cap="none" spc="-35" baseline="0">
                <a:solidFill>
                  <a:schemeClr val="tx2"/>
                </a:solidFill>
                <a:latin typeface="Times New Roman" pitchFamily="18" charset="0"/>
                <a:ea typeface="宋体" pitchFamily="0" charset="0"/>
                <a:cs typeface="Times New Roman" pitchFamily="18" charset="0"/>
              </a:rPr>
              <a:t>E</a:t>
            </a:r>
            <a:r>
              <a:rPr lang="en-US" altLang="zh-CN" sz="4600" b="1" i="0" u="none" strike="noStrike" kern="1200" cap="none" spc="15" baseline="0">
                <a:solidFill>
                  <a:schemeClr val="tx2"/>
                </a:solidFill>
                <a:latin typeface="Times New Roman" pitchFamily="18" charset="0"/>
                <a:ea typeface="宋体" pitchFamily="0" charset="0"/>
                <a:cs typeface="Times New Roman" pitchFamily="18" charset="0"/>
              </a:rPr>
              <a:t>N</a:t>
            </a:r>
            <a:r>
              <a:rPr lang="en-US" altLang="zh-CN" sz="4600" b="1" i="0" u="none" strike="noStrike" kern="1200" cap="none" spc="-100" baseline="0">
                <a:solidFill>
                  <a:schemeClr val="tx2"/>
                </a:solidFill>
                <a:latin typeface="Times New Roman" pitchFamily="18" charset="0"/>
                <a:ea typeface="宋体" pitchFamily="0" charset="0"/>
                <a:cs typeface="Times New Roman" pitchFamily="18" charset="0"/>
              </a:rPr>
              <a:t>DA</a:t>
            </a:r>
            <a:endParaRPr lang="zh-CN" altLang="en-US" sz="4600" b="1" i="0" u="none" strike="noStrike" kern="1200" cap="none" spc="-100" baseline="0">
              <a:solidFill>
                <a:schemeClr val="tx2"/>
              </a:solidFill>
              <a:latin typeface="Times New Roman" pitchFamily="18" charset="0"/>
              <a:ea typeface="宋体" pitchFamily="0" charset="0"/>
              <a:cs typeface="Times New Roman" pitchFamily="18" charset="0"/>
            </a:endParaRPr>
          </a:p>
        </p:txBody>
      </p:sp>
      <p:sp>
        <p:nvSpPr>
          <p:cNvPr id="59" name="文本框"/>
          <p:cNvSpPr>
            <a:spLocks noGrp="1"/>
          </p:cNvSpPr>
          <p:nvPr>
            <p:ph type="sldNum"/>
          </p:nvPr>
        </p:nvSpPr>
        <p:spPr>
          <a:xfrm rot="0">
            <a:off x="11375717" y="5705054"/>
            <a:ext cx="731517" cy="273683"/>
          </a:xfrm>
          <a:prstGeom prst="rect"/>
          <a:noFill/>
          <a:ln cmpd="sng" cap="flat">
            <a:noFill/>
            <a:prstDash val="solid"/>
            <a:miter/>
          </a:ln>
        </p:spPr>
        <p:txBody>
          <a:bodyPr vert="horz" wrap="square" lIns="0" tIns="6985" rIns="0" bIns="0" anchor="ctr" anchorCtr="0">
            <a:prstTxWarp prst="textNoShape"/>
            <a:spAutoFit/>
          </a:bodyPr>
          <a:lstStyle/>
          <a:p>
            <a:pPr marL="38100" indent="0" algn="ctr">
              <a:lnSpc>
                <a:spcPct val="100000"/>
              </a:lnSpc>
              <a:spcBef>
                <a:spcPts val="55"/>
              </a:spcBef>
              <a:spcAft>
                <a:spcPts val="0"/>
              </a:spcAft>
              <a:buNone/>
            </a:pPr>
            <a:fld id="{CAD2D6BD-DE1B-4B5F-8B41-2702339687B9}" type="slidenum">
              <a:rPr lang="en-US" altLang="zh-CN" sz="1800" b="0" i="0" u="none" strike="noStrike" kern="1200" cap="none" spc="10" baseline="0">
                <a:solidFill>
                  <a:srgbClr val="FFFFFF"/>
                </a:solidFill>
                <a:latin typeface="Calibri" pitchFamily="0" charset="0"/>
                <a:ea typeface="宋体" pitchFamily="0" charset="0"/>
                <a:cs typeface="Calibri" pitchFamily="0" charset="0"/>
              </a:rPr>
              <a:t>3</a:t>
            </a:fld>
            <a:endParaRPr lang="zh-CN" altLang="en-US" sz="1800" b="0" i="0" u="none" strike="noStrike" kern="1200" cap="none" spc="10" baseline="0">
              <a:solidFill>
                <a:srgbClr val="FFFFFF"/>
              </a:solidFill>
              <a:latin typeface="Calibri" pitchFamily="0" charset="0"/>
              <a:ea typeface="宋体" pitchFamily="0" charset="0"/>
              <a:cs typeface="Calibri" pitchFamily="0" charset="0"/>
            </a:endParaRPr>
          </a:p>
        </p:txBody>
      </p:sp>
      <p:sp>
        <p:nvSpPr>
          <p:cNvPr id="60" name="矩形"/>
          <p:cNvSpPr>
            <a:spLocks/>
          </p:cNvSpPr>
          <p:nvPr/>
        </p:nvSpPr>
        <p:spPr>
          <a:xfrm rot="0">
            <a:off x="2509806" y="1041534"/>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6259636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gradFill>
          <a:gsLst>
            <a:gs pos="0">
              <a:srgbClr val="FFFFFF"/>
            </a:gs>
            <a:gs pos="75000">
              <a:srgbClr val="FFFFFF"/>
            </a:gs>
            <a:gs pos="100000">
              <a:srgbClr val="DADADA"/>
            </a:gs>
          </a:gsLst>
          <a:path path="shape">
            <a:fillToRect l="50000" t="50000" r="50000" b="50000"/>
          </a:path>
        </a:gradFill>
      </p:bgPr>
    </p:bg>
    <p:spTree>
      <p:nvGrpSpPr>
        <p:cNvPr id="1" name=""/>
        <p:cNvGrpSpPr/>
        <p:nvPr/>
      </p:nvGrpSpPr>
      <p:grpSpPr>
        <a:xfrm>
          <a:off x="0" y="0"/>
          <a:ext cx="0" cy="0"/>
          <a:chOff x="0" y="0"/>
          <a:chExt cx="0" cy="0"/>
        </a:xfrm>
      </p:grpSpPr>
      <p:grpSp>
        <p:nvGrpSpPr>
          <p:cNvPr id="66" name="组合"/>
          <p:cNvGrpSpPr>
            <a:grpSpLocks/>
          </p:cNvGrpSpPr>
          <p:nvPr/>
        </p:nvGrpSpPr>
        <p:grpSpPr>
          <a:xfrm>
            <a:off x="8991600" y="3678995"/>
            <a:ext cx="1762125" cy="2512253"/>
            <a:chOff x="8991600" y="3678995"/>
            <a:chExt cx="1762125" cy="2512253"/>
          </a:xfrm>
        </p:grpSpPr>
        <p:sp>
          <p:nvSpPr>
            <p:cNvPr id="63" name="曲线"/>
            <p:cNvSpPr>
              <a:spLocks/>
            </p:cNvSpPr>
            <p:nvPr/>
          </p:nvSpPr>
          <p:spPr>
            <a:xfrm rot="0">
              <a:off x="9860511" y="5552166"/>
              <a:ext cx="291661" cy="35259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4" name="曲线"/>
            <p:cNvSpPr>
              <a:spLocks/>
            </p:cNvSpPr>
            <p:nvPr/>
          </p:nvSpPr>
          <p:spPr>
            <a:xfrm rot="0">
              <a:off x="9860511" y="5963531"/>
              <a:ext cx="115449" cy="13957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65" name="图片"/>
            <p:cNvPicPr>
              <a:picLocks/>
            </p:cNvPicPr>
            <p:nvPr/>
          </p:nvPicPr>
          <p:blipFill>
            <a:blip r:embed="rId1" cstate="print"/>
            <a:stretch>
              <a:fillRect/>
            </a:stretch>
          </p:blipFill>
          <p:spPr>
            <a:xfrm rot="0">
              <a:off x="8991600" y="3678995"/>
              <a:ext cx="1762125" cy="2512253"/>
            </a:xfrm>
            <a:prstGeom prst="rect"/>
            <a:noFill/>
            <a:ln w="12700" cmpd="sng" cap="flat">
              <a:noFill/>
              <a:prstDash val="solid"/>
              <a:miter/>
            </a:ln>
          </p:spPr>
        </p:pic>
      </p:grpSp>
      <p:sp>
        <p:nvSpPr>
          <p:cNvPr id="67" name="文本框"/>
          <p:cNvSpPr>
            <a:spLocks noGrp="1"/>
          </p:cNvSpPr>
          <p:nvPr>
            <p:ph type="title"/>
          </p:nvPr>
        </p:nvSpPr>
        <p:spPr>
          <a:xfrm rot="0">
            <a:off x="834074" y="578797"/>
            <a:ext cx="6709726" cy="664209"/>
          </a:xfrm>
          <a:prstGeom prst="rect"/>
          <a:noFill/>
          <a:ln w="12700" cmpd="sng" cap="flat">
            <a:noFill/>
            <a:prstDash val="solid"/>
            <a:miter/>
          </a:ln>
        </p:spPr>
        <p:txBody>
          <a:bodyPr vert="horz" wrap="square" lIns="0" tIns="16510" rIns="0" bIns="0" anchor="ctr"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1200" cap="none" spc="-20" baseline="0">
                <a:solidFill>
                  <a:schemeClr val="tx2"/>
                </a:solidFill>
                <a:latin typeface="Times New Roman" pitchFamily="18" charset="0"/>
                <a:ea typeface="宋体" pitchFamily="0" charset="0"/>
                <a:cs typeface="Times New Roman" pitchFamily="18" charset="0"/>
              </a:rPr>
              <a:t>P</a:t>
            </a:r>
            <a:r>
              <a:rPr lang="en-US" altLang="zh-CN" sz="4250" b="1" i="0" u="none" strike="noStrike" kern="1200" cap="none" spc="15" baseline="0">
                <a:solidFill>
                  <a:schemeClr val="tx2"/>
                </a:solidFill>
                <a:latin typeface="Times New Roman" pitchFamily="18" charset="0"/>
                <a:ea typeface="宋体" pitchFamily="0" charset="0"/>
                <a:cs typeface="Times New Roman" pitchFamily="18" charset="0"/>
              </a:rPr>
              <a:t>ROB</a:t>
            </a:r>
            <a:r>
              <a:rPr lang="en-US" altLang="zh-CN" sz="4250" b="1" i="0" u="none" strike="noStrike" kern="1200" cap="none" spc="55" baseline="0">
                <a:solidFill>
                  <a:schemeClr val="tx2"/>
                </a:solidFill>
                <a:latin typeface="Times New Roman" pitchFamily="18" charset="0"/>
                <a:ea typeface="宋体" pitchFamily="0" charset="0"/>
                <a:cs typeface="Times New Roman" pitchFamily="18" charset="0"/>
              </a:rPr>
              <a:t>L</a:t>
            </a:r>
            <a:r>
              <a:rPr lang="en-US" altLang="zh-CN" sz="4250" b="1" i="0" u="none" strike="noStrike" kern="1200" cap="none" spc="-20" baseline="0">
                <a:solidFill>
                  <a:schemeClr val="tx2"/>
                </a:solidFill>
                <a:latin typeface="Times New Roman" pitchFamily="18" charset="0"/>
                <a:ea typeface="宋体" pitchFamily="0" charset="0"/>
                <a:cs typeface="Times New Roman" pitchFamily="18" charset="0"/>
              </a:rPr>
              <a:t>E</a:t>
            </a:r>
            <a:r>
              <a:rPr lang="en-US" altLang="zh-CN" sz="4250" b="1" i="0" u="none" strike="noStrike" kern="1200" cap="none" spc="20" baseline="0">
                <a:solidFill>
                  <a:schemeClr val="tx2"/>
                </a:solidFill>
                <a:latin typeface="Times New Roman" pitchFamily="18" charset="0"/>
                <a:ea typeface="宋体" pitchFamily="0" charset="0"/>
                <a:cs typeface="Times New Roman" pitchFamily="18" charset="0"/>
              </a:rPr>
              <a:t>M</a:t>
            </a:r>
            <a:r>
              <a:rPr lang="en-US" altLang="zh-CN" sz="4250" b="1" i="0" u="none" strike="noStrike" kern="1200" cap="none" spc="-100" baseline="0">
                <a:solidFill>
                  <a:schemeClr val="tx2"/>
                </a:solidFill>
                <a:latin typeface="Times New Roman" pitchFamily="18" charset="0"/>
                <a:ea typeface="宋体" pitchFamily="0" charset="0"/>
                <a:cs typeface="Times New Roman" pitchFamily="18" charset="0"/>
              </a:rPr>
              <a:t> </a:t>
            </a:r>
            <a:r>
              <a:rPr lang="en-US" altLang="zh-CN" sz="4250" b="1" i="0" u="none" strike="noStrike" kern="1200" cap="none" spc="10" baseline="0">
                <a:solidFill>
                  <a:schemeClr val="tx2"/>
                </a:solidFill>
                <a:latin typeface="Times New Roman" pitchFamily="18" charset="0"/>
                <a:ea typeface="宋体" pitchFamily="0" charset="0"/>
                <a:cs typeface="Times New Roman" pitchFamily="18" charset="0"/>
              </a:rPr>
              <a:t>S</a:t>
            </a:r>
            <a:r>
              <a:rPr lang="en-US" altLang="zh-CN" sz="4250" b="1" i="0" u="none" strike="noStrike" kern="1200" cap="none" spc="-370" baseline="0">
                <a:solidFill>
                  <a:schemeClr val="tx2"/>
                </a:solidFill>
                <a:latin typeface="Times New Roman" pitchFamily="18" charset="0"/>
                <a:ea typeface="宋体" pitchFamily="0" charset="0"/>
                <a:cs typeface="Times New Roman" pitchFamily="18" charset="0"/>
              </a:rPr>
              <a:t>T</a:t>
            </a:r>
            <a:r>
              <a:rPr lang="en-US" altLang="zh-CN" sz="4250" b="1" i="0" u="none" strike="noStrike" kern="1200" cap="none" spc="-375" baseline="0">
                <a:solidFill>
                  <a:schemeClr val="tx2"/>
                </a:solidFill>
                <a:latin typeface="Times New Roman" pitchFamily="18" charset="0"/>
                <a:ea typeface="宋体" pitchFamily="0" charset="0"/>
                <a:cs typeface="Times New Roman" pitchFamily="18" charset="0"/>
              </a:rPr>
              <a:t>A</a:t>
            </a:r>
            <a:r>
              <a:rPr lang="en-US" altLang="zh-CN" sz="4250" b="1" i="0" u="none" strike="noStrike" kern="1200" cap="none" spc="15" baseline="0">
                <a:solidFill>
                  <a:schemeClr val="tx2"/>
                </a:solidFill>
                <a:latin typeface="Times New Roman" pitchFamily="18" charset="0"/>
                <a:ea typeface="宋体" pitchFamily="0" charset="0"/>
                <a:cs typeface="Times New Roman" pitchFamily="18" charset="0"/>
              </a:rPr>
              <a:t>T</a:t>
            </a:r>
            <a:r>
              <a:rPr lang="en-US" altLang="zh-CN" sz="4250" b="1" i="0" u="none" strike="noStrike" kern="1200" cap="none" spc="-10" baseline="0">
                <a:solidFill>
                  <a:schemeClr val="tx2"/>
                </a:solidFill>
                <a:latin typeface="Times New Roman" pitchFamily="18" charset="0"/>
                <a:ea typeface="宋体" pitchFamily="0" charset="0"/>
                <a:cs typeface="Times New Roman" pitchFamily="18" charset="0"/>
              </a:rPr>
              <a:t>E</a:t>
            </a:r>
            <a:r>
              <a:rPr lang="en-US" altLang="zh-CN" sz="4250" b="1" i="0" u="none" strike="noStrike" kern="1200" cap="none" spc="-20" baseline="0">
                <a:solidFill>
                  <a:schemeClr val="tx2"/>
                </a:solidFill>
                <a:latin typeface="Times New Roman" pitchFamily="18" charset="0"/>
                <a:ea typeface="宋体" pitchFamily="0" charset="0"/>
                <a:cs typeface="Times New Roman" pitchFamily="18" charset="0"/>
              </a:rPr>
              <a:t>ME</a:t>
            </a:r>
            <a:r>
              <a:rPr lang="en-US" altLang="zh-CN" sz="4250" b="1" i="0" u="none" strike="noStrike" kern="1200" cap="none" spc="10" baseline="0">
                <a:solidFill>
                  <a:schemeClr val="tx2"/>
                </a:solidFill>
                <a:latin typeface="Times New Roman" pitchFamily="18" charset="0"/>
                <a:ea typeface="宋体" pitchFamily="0" charset="0"/>
                <a:cs typeface="Times New Roman" pitchFamily="18" charset="0"/>
              </a:rPr>
              <a:t>NT</a:t>
            </a:r>
            <a:endParaRPr lang="zh-CN" altLang="en-US" sz="4250" b="1" i="0" u="none" strike="noStrike" kern="1200" cap="none" spc="-100" baseline="0">
              <a:solidFill>
                <a:schemeClr val="tx2"/>
              </a:solidFill>
              <a:latin typeface="Times New Roman" pitchFamily="18" charset="0"/>
              <a:ea typeface="宋体" pitchFamily="0" charset="0"/>
              <a:cs typeface="Times New Roman" pitchFamily="18" charset="0"/>
            </a:endParaRPr>
          </a:p>
        </p:txBody>
      </p:sp>
      <p:sp>
        <p:nvSpPr>
          <p:cNvPr id="68" name="文本框"/>
          <p:cNvSpPr>
            <a:spLocks noGrp="1"/>
          </p:cNvSpPr>
          <p:nvPr>
            <p:ph type="sldNum"/>
          </p:nvPr>
        </p:nvSpPr>
        <p:spPr>
          <a:xfrm rot="0">
            <a:off x="11375717" y="5705054"/>
            <a:ext cx="731517" cy="273683"/>
          </a:xfrm>
          <a:prstGeom prst="rect"/>
          <a:noFill/>
          <a:ln cmpd="sng" cap="flat">
            <a:noFill/>
            <a:prstDash val="solid"/>
            <a:miter/>
          </a:ln>
        </p:spPr>
        <p:txBody>
          <a:bodyPr vert="horz" wrap="square" lIns="0" tIns="6985" rIns="0" bIns="0" anchor="ctr" anchorCtr="0">
            <a:prstTxWarp prst="textNoShape"/>
            <a:spAutoFit/>
          </a:bodyPr>
          <a:lstStyle/>
          <a:p>
            <a:pPr marL="38100" indent="0" algn="ctr">
              <a:lnSpc>
                <a:spcPct val="100000"/>
              </a:lnSpc>
              <a:spcBef>
                <a:spcPts val="55"/>
              </a:spcBef>
              <a:spcAft>
                <a:spcPts val="0"/>
              </a:spcAft>
              <a:buNone/>
            </a:pPr>
            <a:fld id="{CAD2D6BD-DE1B-4B5F-8B41-2702339687B9}" type="slidenum">
              <a:rPr lang="en-US" altLang="zh-CN" sz="1800" b="0" i="0" u="none" strike="noStrike" kern="1200" cap="none" spc="10" baseline="0">
                <a:solidFill>
                  <a:srgbClr val="FFFFFF"/>
                </a:solidFill>
                <a:latin typeface="Calibri" pitchFamily="0" charset="0"/>
                <a:ea typeface="宋体" pitchFamily="0" charset="0"/>
                <a:cs typeface="Calibri" pitchFamily="0" charset="0"/>
              </a:rPr>
              <a:t>4</a:t>
            </a:fld>
            <a:endParaRPr lang="zh-CN" altLang="en-US" sz="1800" b="0" i="0" u="none" strike="noStrike" kern="1200" cap="none" spc="10" baseline="0">
              <a:solidFill>
                <a:srgbClr val="FFFFFF"/>
              </a:solidFill>
              <a:latin typeface="Calibri" pitchFamily="0" charset="0"/>
              <a:ea typeface="宋体" pitchFamily="0" charset="0"/>
              <a:cs typeface="Calibri" pitchFamily="0" charset="0"/>
            </a:endParaRPr>
          </a:p>
        </p:txBody>
      </p:sp>
      <p:pic>
        <p:nvPicPr>
          <p:cNvPr id="69" name="图片"/>
          <p:cNvPicPr>
            <a:picLocks/>
          </p:cNvPicPr>
          <p:nvPr/>
        </p:nvPicPr>
        <p:blipFill>
          <a:blip r:embed="rId2" cstate="print"/>
          <a:stretch>
            <a:fillRect/>
          </a:stretch>
        </p:blipFill>
        <p:spPr>
          <a:xfrm rot="0">
            <a:off x="676275" y="6467477"/>
            <a:ext cx="2143125" cy="200023"/>
          </a:xfrm>
          <a:prstGeom prst="rect"/>
          <a:noFill/>
          <a:ln w="12700" cmpd="sng" cap="flat">
            <a:noFill/>
            <a:prstDash val="solid"/>
            <a:miter/>
          </a:ln>
        </p:spPr>
      </p:pic>
      <p:sp>
        <p:nvSpPr>
          <p:cNvPr id="70" name="矩形"/>
          <p:cNvSpPr>
            <a:spLocks/>
          </p:cNvSpPr>
          <p:nvPr/>
        </p:nvSpPr>
        <p:spPr>
          <a:xfrm rot="0">
            <a:off x="674297" y="1447800"/>
            <a:ext cx="8317303"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In today’s competitive environment, students and fresh graduates face challenges in effectively presenting their skills, achievements, and projects to recruiters, faculty, and industry professionals. Traditional resumes often fail to capture a person’s full potential, creativity, and technical knowledge. Moreover, recruiters prefer quick and visually engaging platforms to evaluate candidates rather than lengthy documents. Without a professional portfolio, there is a gap in communication between the student’s abilities and the recruiter’s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expectations. Therefore,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there is a need for a personal portfolio website that provides a structured, accessible, and attractive way to showcase an individual’s education, skills, certifications, projects, strengths, and future goals. This project addresses the problem by creating a responsive portfolio website that not only highlights academic and technical knowledge but also serves as a digital identity, making it easier for end users to assess and connect with the candidate.</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9878671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gradFill>
          <a:gsLst>
            <a:gs pos="0">
              <a:srgbClr val="FFFFFF"/>
            </a:gs>
            <a:gs pos="75000">
              <a:srgbClr val="FFFFFF"/>
            </a:gs>
            <a:gs pos="100000">
              <a:srgbClr val="DADADA"/>
            </a:gs>
          </a:gsLst>
          <a:path path="shape">
            <a:fillToRect l="50000" t="50000" r="50000" b="50000"/>
          </a:path>
        </a:gradFill>
      </p:bgPr>
    </p:bg>
    <p:spTree>
      <p:nvGrpSpPr>
        <p:cNvPr id="1" name=""/>
        <p:cNvGrpSpPr/>
        <p:nvPr/>
      </p:nvGrpSpPr>
      <p:grpSpPr>
        <a:xfrm>
          <a:off x="0" y="0"/>
          <a:ext cx="0" cy="0"/>
          <a:chOff x="0" y="0"/>
          <a:chExt cx="0" cy="0"/>
        </a:xfrm>
      </p:grpSpPr>
      <p:grpSp>
        <p:nvGrpSpPr>
          <p:cNvPr id="76" name="组合"/>
          <p:cNvGrpSpPr>
            <a:grpSpLocks/>
          </p:cNvGrpSpPr>
          <p:nvPr/>
        </p:nvGrpSpPr>
        <p:grpSpPr>
          <a:xfrm>
            <a:off x="9155099" y="4133850"/>
            <a:ext cx="2209801" cy="2724150"/>
            <a:chOff x="9155099" y="4133850"/>
            <a:chExt cx="2209801" cy="2724150"/>
          </a:xfrm>
        </p:grpSpPr>
        <p:sp>
          <p:nvSpPr>
            <p:cNvPr id="73" name="曲线"/>
            <p:cNvSpPr>
              <a:spLocks/>
            </p:cNvSpPr>
            <p:nvPr/>
          </p:nvSpPr>
          <p:spPr>
            <a:xfrm rot="0">
              <a:off x="9589912" y="6074807"/>
              <a:ext cx="285903" cy="32689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4" name="曲线"/>
            <p:cNvSpPr>
              <a:spLocks/>
            </p:cNvSpPr>
            <p:nvPr/>
          </p:nvSpPr>
          <p:spPr>
            <a:xfrm rot="0">
              <a:off x="9589912" y="6456188"/>
              <a:ext cx="113169" cy="12939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75" name="图片"/>
            <p:cNvPicPr>
              <a:picLocks/>
            </p:cNvPicPr>
            <p:nvPr/>
          </p:nvPicPr>
          <p:blipFill>
            <a:blip r:embed="rId1" cstate="print"/>
            <a:stretch>
              <a:fillRect/>
            </a:stretch>
          </p:blipFill>
          <p:spPr>
            <a:xfrm rot="0">
              <a:off x="9155099" y="4133850"/>
              <a:ext cx="2209801" cy="2724150"/>
            </a:xfrm>
            <a:prstGeom prst="rect"/>
            <a:noFill/>
            <a:ln w="12700" cmpd="sng" cap="flat">
              <a:noFill/>
              <a:prstDash val="solid"/>
              <a:miter/>
            </a:ln>
          </p:spPr>
        </p:pic>
      </p:grpSp>
      <p:sp>
        <p:nvSpPr>
          <p:cNvPr id="77" name="文本框"/>
          <p:cNvSpPr>
            <a:spLocks noGrp="1"/>
          </p:cNvSpPr>
          <p:nvPr>
            <p:ph type="title"/>
          </p:nvPr>
        </p:nvSpPr>
        <p:spPr>
          <a:xfrm rot="0">
            <a:off x="739776" y="833369"/>
            <a:ext cx="5737224"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1200" cap="none" spc="5" baseline="0">
                <a:solidFill>
                  <a:schemeClr val="tx2"/>
                </a:solidFill>
                <a:latin typeface="Times New Roman" pitchFamily="18" charset="0"/>
                <a:ea typeface="宋体" pitchFamily="0" charset="0"/>
                <a:cs typeface="Times New Roman" pitchFamily="18" charset="0"/>
              </a:rPr>
              <a:t>PROJECT</a:t>
            </a:r>
            <a:r>
              <a:rPr lang="en-US" altLang="zh-CN" sz="4250" b="1" i="0" u="none" strike="noStrike" kern="1200" cap="none" spc="5" baseline="0">
                <a:solidFill>
                  <a:schemeClr val="tx2"/>
                </a:solidFill>
                <a:latin typeface="Times New Roman" pitchFamily="18" charset="0"/>
                <a:ea typeface="宋体" pitchFamily="0" charset="0"/>
                <a:cs typeface="Times New Roman" pitchFamily="18" charset="0"/>
              </a:rPr>
              <a:t> </a:t>
            </a:r>
            <a:r>
              <a:rPr lang="en-US" altLang="zh-CN" sz="4250" b="1" i="0" u="none" strike="noStrike" kern="1200" cap="none" spc="-20" baseline="0">
                <a:solidFill>
                  <a:schemeClr val="tx2"/>
                </a:solidFill>
                <a:latin typeface="Times New Roman" pitchFamily="18" charset="0"/>
                <a:ea typeface="宋体" pitchFamily="0" charset="0"/>
                <a:cs typeface="Times New Roman" pitchFamily="18" charset="0"/>
              </a:rPr>
              <a:t>OVERVIEW</a:t>
            </a:r>
            <a:endParaRPr lang="zh-CN" altLang="en-US" sz="4250" b="1" i="0" u="none" strike="noStrike" kern="1200" cap="none" spc="-100" baseline="0">
              <a:solidFill>
                <a:schemeClr val="tx2"/>
              </a:solidFill>
              <a:latin typeface="Times New Roman" pitchFamily="18" charset="0"/>
              <a:ea typeface="宋体" pitchFamily="0" charset="0"/>
              <a:cs typeface="Times New Roman" pitchFamily="18" charset="0"/>
            </a:endParaRPr>
          </a:p>
        </p:txBody>
      </p:sp>
      <p:sp>
        <p:nvSpPr>
          <p:cNvPr id="78" name="文本框"/>
          <p:cNvSpPr>
            <a:spLocks noGrp="1"/>
          </p:cNvSpPr>
          <p:nvPr>
            <p:ph type="sldNum"/>
          </p:nvPr>
        </p:nvSpPr>
        <p:spPr>
          <a:xfrm rot="0">
            <a:off x="11375717" y="5705054"/>
            <a:ext cx="731517" cy="273683"/>
          </a:xfrm>
          <a:prstGeom prst="rect"/>
          <a:noFill/>
          <a:ln cmpd="sng" cap="flat">
            <a:noFill/>
            <a:prstDash val="solid"/>
            <a:miter/>
          </a:ln>
        </p:spPr>
        <p:txBody>
          <a:bodyPr vert="horz" wrap="square" lIns="0" tIns="6985" rIns="0" bIns="0" anchor="ctr" anchorCtr="0">
            <a:prstTxWarp prst="textNoShape"/>
            <a:spAutoFit/>
          </a:bodyPr>
          <a:lstStyle/>
          <a:p>
            <a:pPr marL="38100" indent="0" algn="ctr">
              <a:lnSpc>
                <a:spcPct val="100000"/>
              </a:lnSpc>
              <a:spcBef>
                <a:spcPts val="55"/>
              </a:spcBef>
              <a:spcAft>
                <a:spcPts val="0"/>
              </a:spcAft>
              <a:buNone/>
            </a:pPr>
            <a:fld id="{CAD2D6BD-DE1B-4B5F-8B41-2702339687B9}" type="slidenum">
              <a:rPr lang="en-US" altLang="zh-CN" sz="1800" b="0" i="0" u="none" strike="noStrike" kern="1200" cap="none" spc="10" baseline="0">
                <a:solidFill>
                  <a:srgbClr val="FFFFFF"/>
                </a:solidFill>
                <a:latin typeface="Calibri" pitchFamily="0" charset="0"/>
                <a:ea typeface="宋体" pitchFamily="0" charset="0"/>
                <a:cs typeface="Calibri" pitchFamily="0" charset="0"/>
              </a:rPr>
              <a:t>5</a:t>
            </a:fld>
            <a:endParaRPr lang="zh-CN" altLang="en-US" sz="1800" b="0" i="0" u="none" strike="noStrike" kern="1200" cap="none" spc="10" baseline="0">
              <a:solidFill>
                <a:srgbClr val="FFFFFF"/>
              </a:solidFill>
              <a:latin typeface="Calibri" pitchFamily="0" charset="0"/>
              <a:ea typeface="宋体" pitchFamily="0" charset="0"/>
              <a:cs typeface="Calibri" pitchFamily="0" charset="0"/>
            </a:endParaRPr>
          </a:p>
        </p:txBody>
      </p:sp>
      <p:pic>
        <p:nvPicPr>
          <p:cNvPr id="79" name="图片"/>
          <p:cNvPicPr>
            <a:picLocks/>
          </p:cNvPicPr>
          <p:nvPr/>
        </p:nvPicPr>
        <p:blipFill>
          <a:blip r:embed="rId2" cstate="print"/>
          <a:stretch>
            <a:fillRect/>
          </a:stretch>
        </p:blipFill>
        <p:spPr>
          <a:xfrm rot="0">
            <a:off x="676275" y="6467477"/>
            <a:ext cx="2143125" cy="200023"/>
          </a:xfrm>
          <a:prstGeom prst="rect"/>
          <a:noFill/>
          <a:ln w="12700" cmpd="sng" cap="flat">
            <a:noFill/>
            <a:prstDash val="solid"/>
            <a:miter/>
          </a:ln>
        </p:spPr>
      </p:pic>
      <p:sp>
        <p:nvSpPr>
          <p:cNvPr id="80" name="矩形"/>
          <p:cNvSpPr>
            <a:spLocks/>
          </p:cNvSpPr>
          <p:nvPr/>
        </p:nvSpPr>
        <p:spPr>
          <a:xfrm rot="0">
            <a:off x="457200" y="1600200"/>
            <a:ext cx="8694175" cy="3825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This project focuses on designing and developing a personal portfolio website that acts as a digital profile to present academic achievements, technical skills, certifications, projects, and future goals in an attractive and structured way. The portfolio was built using HTML and CSS, ensuring simplicity, responsiveness, and ease of access. The main objective of this project was to create an online identity that represents personal and professional growth. Unlike traditional resumes, the portfolio website provides a visual and interactive platform that highlights creativity along with technical ability. During the development process, the project included key phases such as problem identification, tool selection, design layout, coding, testing, and final deployment. The outcome of this project is a clean and user-friendly portfolio that can be shared easily with recruiters, faculty, and peers.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Overall, the project has successfully met its objectives by delivering a functional, well-structured, and engaging portfolio website, which can serve as a foundation for further enhancements like adding JavaScript functionality, animations, or hosting on platforms such as GitHub Pages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6326184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gradFill>
          <a:gsLst>
            <a:gs pos="0">
              <a:srgbClr val="FFFFFF"/>
            </a:gs>
            <a:gs pos="75000">
              <a:srgbClr val="FFFFFF"/>
            </a:gs>
            <a:gs pos="100000">
              <a:srgbClr val="DADADA"/>
            </a:gs>
          </a:gsLst>
          <a:path path="shape">
            <a:fillToRect l="50000" t="50000" r="50000" b="50000"/>
          </a:path>
        </a:gradFill>
      </p:bgPr>
    </p:bg>
    <p:spTree>
      <p:nvGrpSpPr>
        <p:cNvPr id="1" name=""/>
        <p:cNvGrpSpPr/>
        <p:nvPr/>
      </p:nvGrpSpPr>
      <p:grpSpPr>
        <a:xfrm>
          <a:off x="0" y="0"/>
          <a:ext cx="0" cy="0"/>
          <a:chOff x="0" y="0"/>
          <a:chExt cx="0" cy="0"/>
        </a:xfrm>
      </p:grpSpPr>
      <p:sp>
        <p:nvSpPr>
          <p:cNvPr id="83"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4" name="曲线"/>
          <p:cNvSpPr>
            <a:spLocks/>
          </p:cNvSpPr>
          <p:nvPr/>
        </p:nvSpPr>
        <p:spPr>
          <a:xfrm rot="0">
            <a:off x="9353551" y="5895977"/>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5" name="文本框"/>
          <p:cNvSpPr>
            <a:spLocks noGrp="1"/>
          </p:cNvSpPr>
          <p:nvPr>
            <p:ph type="title"/>
          </p:nvPr>
        </p:nvSpPr>
        <p:spPr>
          <a:xfrm rot="0">
            <a:off x="699453" y="896317"/>
            <a:ext cx="5472747" cy="502285"/>
          </a:xfrm>
          <a:prstGeom prst="rect"/>
          <a:noFill/>
          <a:ln w="12700" cmpd="sng" cap="flat">
            <a:noFill/>
            <a:prstDash val="solid"/>
            <a:miter/>
          </a:ln>
        </p:spPr>
        <p:txBody>
          <a:bodyPr vert="horz" wrap="square" lIns="0" tIns="16510" rIns="0" bIns="0" anchor="ctr" anchorCtr="0">
            <a:prstTxWarp prst="textNoShape"/>
            <a:spAutoFit/>
          </a:bodyPr>
          <a:lstStyle/>
          <a:p>
            <a:pPr marL="12700" indent="0" algn="l">
              <a:lnSpc>
                <a:spcPct val="100000"/>
              </a:lnSpc>
              <a:spcBef>
                <a:spcPts val="130"/>
              </a:spcBef>
              <a:spcAft>
                <a:spcPts val="0"/>
              </a:spcAft>
              <a:buNone/>
            </a:pPr>
            <a:r>
              <a:rPr lang="en-US" altLang="zh-CN" sz="3200" b="1" i="0" u="none" strike="noStrike" kern="1200" cap="none" spc="25" baseline="0">
                <a:solidFill>
                  <a:schemeClr val="tx2"/>
                </a:solidFill>
                <a:latin typeface="Times New Roman" pitchFamily="18" charset="0"/>
                <a:ea typeface="宋体" pitchFamily="0" charset="0"/>
                <a:cs typeface="Times New Roman" pitchFamily="18" charset="0"/>
              </a:rPr>
              <a:t>W</a:t>
            </a:r>
            <a:r>
              <a:rPr lang="en-US" altLang="zh-CN" sz="3200" b="1" i="0" u="none" strike="noStrike" kern="1200" cap="none" spc="-20" baseline="0">
                <a:solidFill>
                  <a:schemeClr val="tx2"/>
                </a:solidFill>
                <a:latin typeface="Times New Roman" pitchFamily="18" charset="0"/>
                <a:ea typeface="宋体" pitchFamily="0" charset="0"/>
                <a:cs typeface="Times New Roman" pitchFamily="18" charset="0"/>
              </a:rPr>
              <a:t>H</a:t>
            </a:r>
            <a:r>
              <a:rPr lang="en-US" altLang="zh-CN" sz="3200" b="1" i="0" u="none" strike="noStrike" kern="1200" cap="none" spc="20" baseline="0">
                <a:solidFill>
                  <a:schemeClr val="tx2"/>
                </a:solidFill>
                <a:latin typeface="Times New Roman" pitchFamily="18" charset="0"/>
                <a:ea typeface="宋体" pitchFamily="0" charset="0"/>
                <a:cs typeface="Times New Roman" pitchFamily="18" charset="0"/>
              </a:rPr>
              <a:t>O</a:t>
            </a:r>
            <a:r>
              <a:rPr lang="en-US" altLang="zh-CN" sz="3200" b="1" i="0" u="none" strike="noStrike" kern="1200" cap="none" spc="-235" baseline="0">
                <a:solidFill>
                  <a:schemeClr val="tx2"/>
                </a:solidFill>
                <a:latin typeface="Times New Roman" pitchFamily="18" charset="0"/>
                <a:ea typeface="宋体" pitchFamily="0" charset="0"/>
                <a:cs typeface="Times New Roman" pitchFamily="18" charset="0"/>
              </a:rPr>
              <a:t> </a:t>
            </a:r>
            <a:r>
              <a:rPr lang="en-US" altLang="zh-CN" sz="3200" b="1" i="0" u="none" strike="noStrike" kern="1200" cap="none" spc="-10" baseline="0">
                <a:solidFill>
                  <a:schemeClr val="tx2"/>
                </a:solidFill>
                <a:latin typeface="Times New Roman" pitchFamily="18" charset="0"/>
                <a:ea typeface="宋体" pitchFamily="0" charset="0"/>
                <a:cs typeface="Times New Roman" pitchFamily="18" charset="0"/>
              </a:rPr>
              <a:t>AR</a:t>
            </a:r>
            <a:r>
              <a:rPr lang="en-US" altLang="zh-CN" sz="3200" b="1" i="0" u="none" strike="noStrike" kern="1200" cap="none" spc="15" baseline="0">
                <a:solidFill>
                  <a:schemeClr val="tx2"/>
                </a:solidFill>
                <a:latin typeface="Times New Roman" pitchFamily="18" charset="0"/>
                <a:ea typeface="宋体" pitchFamily="0" charset="0"/>
                <a:cs typeface="Times New Roman" pitchFamily="18" charset="0"/>
              </a:rPr>
              <a:t>E</a:t>
            </a:r>
            <a:r>
              <a:rPr lang="en-US" altLang="zh-CN" sz="3200" b="1" i="0" u="none" strike="noStrike" kern="1200" cap="none" spc="-35" baseline="0">
                <a:solidFill>
                  <a:schemeClr val="tx2"/>
                </a:solidFill>
                <a:latin typeface="Times New Roman" pitchFamily="18" charset="0"/>
                <a:ea typeface="宋体" pitchFamily="0" charset="0"/>
                <a:cs typeface="Times New Roman" pitchFamily="18" charset="0"/>
              </a:rPr>
              <a:t> </a:t>
            </a:r>
            <a:r>
              <a:rPr lang="en-US" altLang="zh-CN" sz="3200" b="1" i="0" u="none" strike="noStrike" kern="1200" cap="none" spc="-10" baseline="0">
                <a:solidFill>
                  <a:schemeClr val="tx2"/>
                </a:solidFill>
                <a:latin typeface="Times New Roman" pitchFamily="18" charset="0"/>
                <a:ea typeface="宋体" pitchFamily="0" charset="0"/>
                <a:cs typeface="Times New Roman" pitchFamily="18" charset="0"/>
              </a:rPr>
              <a:t>T</a:t>
            </a:r>
            <a:r>
              <a:rPr lang="en-US" altLang="zh-CN" sz="3200" b="1" i="0" u="none" strike="noStrike" kern="1200" cap="none" spc="-15" baseline="0">
                <a:solidFill>
                  <a:schemeClr val="tx2"/>
                </a:solidFill>
                <a:latin typeface="Times New Roman" pitchFamily="18" charset="0"/>
                <a:ea typeface="宋体" pitchFamily="0" charset="0"/>
                <a:cs typeface="Times New Roman" pitchFamily="18" charset="0"/>
              </a:rPr>
              <a:t>H</a:t>
            </a:r>
            <a:r>
              <a:rPr lang="en-US" altLang="zh-CN" sz="3200" b="1" i="0" u="none" strike="noStrike" kern="1200" cap="none" spc="15" baseline="0">
                <a:solidFill>
                  <a:schemeClr val="tx2"/>
                </a:solidFill>
                <a:latin typeface="Times New Roman" pitchFamily="18" charset="0"/>
                <a:ea typeface="宋体" pitchFamily="0" charset="0"/>
                <a:cs typeface="Times New Roman" pitchFamily="18" charset="0"/>
              </a:rPr>
              <a:t>E</a:t>
            </a:r>
            <a:r>
              <a:rPr lang="en-US" altLang="zh-CN" sz="3200" b="1" i="0" u="none" strike="noStrike" kern="1200" cap="none" spc="-35" baseline="0">
                <a:solidFill>
                  <a:schemeClr val="tx2"/>
                </a:solidFill>
                <a:latin typeface="Times New Roman" pitchFamily="18" charset="0"/>
                <a:ea typeface="宋体" pitchFamily="0" charset="0"/>
                <a:cs typeface="Times New Roman" pitchFamily="18" charset="0"/>
              </a:rPr>
              <a:t> </a:t>
            </a:r>
            <a:r>
              <a:rPr lang="en-US" altLang="zh-CN" sz="3200" b="1" i="0" u="none" strike="noStrike" kern="1200" cap="none" spc="-20" baseline="0">
                <a:solidFill>
                  <a:schemeClr val="tx2"/>
                </a:solidFill>
                <a:latin typeface="Times New Roman" pitchFamily="18" charset="0"/>
                <a:ea typeface="宋体" pitchFamily="0" charset="0"/>
                <a:cs typeface="Times New Roman" pitchFamily="18" charset="0"/>
              </a:rPr>
              <a:t>E</a:t>
            </a:r>
            <a:r>
              <a:rPr lang="en-US" altLang="zh-CN" sz="3200" b="1" i="0" u="none" strike="noStrike" kern="1200" cap="none" spc="30" baseline="0">
                <a:solidFill>
                  <a:schemeClr val="tx2"/>
                </a:solidFill>
                <a:latin typeface="Times New Roman" pitchFamily="18" charset="0"/>
                <a:ea typeface="宋体" pitchFamily="0" charset="0"/>
                <a:cs typeface="Times New Roman" pitchFamily="18" charset="0"/>
              </a:rPr>
              <a:t>N</a:t>
            </a:r>
            <a:r>
              <a:rPr lang="en-US" altLang="zh-CN" sz="3200" b="1" i="0" u="none" strike="noStrike" kern="1200" cap="none" spc="15" baseline="0">
                <a:solidFill>
                  <a:schemeClr val="tx2"/>
                </a:solidFill>
                <a:latin typeface="Times New Roman" pitchFamily="18" charset="0"/>
                <a:ea typeface="宋体" pitchFamily="0" charset="0"/>
                <a:cs typeface="Times New Roman" pitchFamily="18" charset="0"/>
              </a:rPr>
              <a:t>D</a:t>
            </a:r>
            <a:r>
              <a:rPr lang="en-US" altLang="zh-CN" sz="3200" b="1" i="0" u="none" strike="noStrike" kern="1200" cap="none" spc="-45" baseline="0">
                <a:solidFill>
                  <a:schemeClr val="tx2"/>
                </a:solidFill>
                <a:latin typeface="Times New Roman" pitchFamily="18" charset="0"/>
                <a:ea typeface="宋体" pitchFamily="0" charset="0"/>
                <a:cs typeface="Times New Roman" pitchFamily="18" charset="0"/>
              </a:rPr>
              <a:t> </a:t>
            </a:r>
            <a:r>
              <a:rPr lang="en-US" altLang="zh-CN" sz="3200" b="1" i="0" u="none" strike="noStrike" kern="1200" cap="none" spc="-100" baseline="0">
                <a:solidFill>
                  <a:schemeClr val="tx2"/>
                </a:solidFill>
                <a:latin typeface="Times New Roman" pitchFamily="18" charset="0"/>
                <a:ea typeface="宋体" pitchFamily="0" charset="0"/>
                <a:cs typeface="Times New Roman" pitchFamily="18" charset="0"/>
              </a:rPr>
              <a:t>U</a:t>
            </a:r>
            <a:r>
              <a:rPr lang="en-US" altLang="zh-CN" sz="3200" b="1" i="0" u="none" strike="noStrike" kern="1200" cap="none" spc="10" baseline="0">
                <a:solidFill>
                  <a:schemeClr val="tx2"/>
                </a:solidFill>
                <a:latin typeface="Times New Roman" pitchFamily="18" charset="0"/>
                <a:ea typeface="宋体" pitchFamily="0" charset="0"/>
                <a:cs typeface="Times New Roman" pitchFamily="18" charset="0"/>
              </a:rPr>
              <a:t>S</a:t>
            </a:r>
            <a:r>
              <a:rPr lang="en-US" altLang="zh-CN" sz="3200" b="1" i="0" u="none" strike="noStrike" kern="1200" cap="none" spc="-25" baseline="0">
                <a:solidFill>
                  <a:schemeClr val="tx2"/>
                </a:solidFill>
                <a:latin typeface="Times New Roman" pitchFamily="18" charset="0"/>
                <a:ea typeface="宋体" pitchFamily="0" charset="0"/>
                <a:cs typeface="Times New Roman" pitchFamily="18" charset="0"/>
              </a:rPr>
              <a:t>E</a:t>
            </a:r>
            <a:r>
              <a:rPr lang="en-US" altLang="zh-CN" sz="3200" b="1" i="0" u="none" strike="noStrike" kern="1200" cap="none" spc="-10" baseline="0">
                <a:solidFill>
                  <a:schemeClr val="tx2"/>
                </a:solidFill>
                <a:latin typeface="Times New Roman" pitchFamily="18" charset="0"/>
                <a:ea typeface="宋体" pitchFamily="0" charset="0"/>
                <a:cs typeface="Times New Roman" pitchFamily="18" charset="0"/>
              </a:rPr>
              <a:t>R</a:t>
            </a:r>
            <a:r>
              <a:rPr lang="en-US" altLang="zh-CN" sz="3200" b="1" i="0" u="none" strike="noStrike" kern="1200" cap="none" spc="5" baseline="0">
                <a:solidFill>
                  <a:schemeClr val="tx2"/>
                </a:solidFill>
                <a:latin typeface="Times New Roman" pitchFamily="18" charset="0"/>
                <a:ea typeface="宋体" pitchFamily="0" charset="0"/>
                <a:cs typeface="Times New Roman" pitchFamily="18" charset="0"/>
              </a:rPr>
              <a:t>S?</a:t>
            </a:r>
            <a:endParaRPr lang="zh-CN" altLang="en-US" sz="3200" b="1" i="0" u="none" strike="noStrike" kern="1200" cap="none" spc="-100" baseline="0">
              <a:solidFill>
                <a:schemeClr val="tx2"/>
              </a:solidFill>
              <a:latin typeface="Times New Roman" pitchFamily="18" charset="0"/>
              <a:ea typeface="宋体" pitchFamily="0" charset="0"/>
              <a:cs typeface="Times New Roman" pitchFamily="18" charset="0"/>
            </a:endParaRPr>
          </a:p>
        </p:txBody>
      </p:sp>
      <p:sp>
        <p:nvSpPr>
          <p:cNvPr id="86" name="文本框"/>
          <p:cNvSpPr>
            <a:spLocks noGrp="1"/>
          </p:cNvSpPr>
          <p:nvPr>
            <p:ph type="sldNum"/>
          </p:nvPr>
        </p:nvSpPr>
        <p:spPr>
          <a:xfrm rot="0">
            <a:off x="11375717" y="5705054"/>
            <a:ext cx="731517" cy="273683"/>
          </a:xfrm>
          <a:prstGeom prst="rect"/>
          <a:noFill/>
          <a:ln cmpd="sng" cap="flat">
            <a:noFill/>
            <a:prstDash val="solid"/>
            <a:miter/>
          </a:ln>
        </p:spPr>
        <p:txBody>
          <a:bodyPr vert="horz" wrap="square" lIns="0" tIns="6985" rIns="0" bIns="0" anchor="ctr" anchorCtr="0">
            <a:prstTxWarp prst="textNoShape"/>
            <a:spAutoFit/>
          </a:bodyPr>
          <a:lstStyle/>
          <a:p>
            <a:pPr marL="38100" indent="0" algn="ctr">
              <a:lnSpc>
                <a:spcPct val="100000"/>
              </a:lnSpc>
              <a:spcBef>
                <a:spcPts val="55"/>
              </a:spcBef>
              <a:spcAft>
                <a:spcPts val="0"/>
              </a:spcAft>
              <a:buNone/>
            </a:pPr>
            <a:fld id="{CAD2D6BD-DE1B-4B5F-8B41-2702339687B9}" type="slidenum">
              <a:rPr lang="en-US" altLang="zh-CN" sz="1800" b="0" i="0" u="none" strike="noStrike" kern="1200" cap="none" spc="10" baseline="0">
                <a:solidFill>
                  <a:srgbClr val="FFFFFF"/>
                </a:solidFill>
                <a:latin typeface="Calibri" pitchFamily="0" charset="0"/>
                <a:ea typeface="宋体" pitchFamily="0" charset="0"/>
                <a:cs typeface="Calibri" pitchFamily="0" charset="0"/>
              </a:rPr>
              <a:t>6</a:t>
            </a:fld>
            <a:endParaRPr lang="zh-CN" altLang="en-US" sz="1800" b="0" i="0" u="none" strike="noStrike" kern="1200" cap="none" spc="10" baseline="0">
              <a:solidFill>
                <a:srgbClr val="FFFFFF"/>
              </a:solidFill>
              <a:latin typeface="Calibri" pitchFamily="0" charset="0"/>
              <a:ea typeface="宋体" pitchFamily="0" charset="0"/>
              <a:cs typeface="Calibri" pitchFamily="0" charset="0"/>
            </a:endParaRPr>
          </a:p>
        </p:txBody>
      </p:sp>
      <p:pic>
        <p:nvPicPr>
          <p:cNvPr id="87" name="图片"/>
          <p:cNvPicPr>
            <a:picLocks/>
          </p:cNvPicPr>
          <p:nvPr/>
        </p:nvPicPr>
        <p:blipFill>
          <a:blip r:embed="rId1" cstate="print"/>
          <a:stretch>
            <a:fillRect/>
          </a:stretch>
        </p:blipFill>
        <p:spPr>
          <a:xfrm rot="0">
            <a:off x="723901" y="6172202"/>
            <a:ext cx="2181225" cy="485775"/>
          </a:xfrm>
          <a:prstGeom prst="rect"/>
          <a:noFill/>
          <a:ln w="12700" cmpd="sng" cap="flat">
            <a:noFill/>
            <a:prstDash val="solid"/>
            <a:miter/>
          </a:ln>
        </p:spPr>
      </p:pic>
      <p:sp>
        <p:nvSpPr>
          <p:cNvPr id="88" name="矩形"/>
          <p:cNvSpPr>
            <a:spLocks/>
          </p:cNvSpPr>
          <p:nvPr/>
        </p:nvSpPr>
        <p:spPr>
          <a:xfrm rot="0">
            <a:off x="555626" y="1524000"/>
            <a:ext cx="9001125" cy="3825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End Users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portfolio website is designed to benefit the following end users: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1. Recruiters and Employers – To quickly assess skills, education, and projects in a professional and structured format.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2. Faculty and Academic Mentors – To review academic progress, certifications, and technical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3.  Peers and Collaborators – To connect for project discussions, knowledge sharing, and teamwork opportunities.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4.  Personal Branding – Acts as a digital identity that anyone interested in the candidate’s profile can access.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This ensures that the portfolio is not only a resume replacement but also a multi-purpose tool for career development, academic recognition, and personal branding.</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5401846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gradFill>
          <a:gsLst>
            <a:gs pos="0">
              <a:srgbClr val="FFFFFF"/>
            </a:gs>
            <a:gs pos="75000">
              <a:srgbClr val="FFFFFF"/>
            </a:gs>
            <a:gs pos="100000">
              <a:srgbClr val="DADADA"/>
            </a:gs>
          </a:gsLst>
          <a:path path="shape">
            <a:fillToRect l="50000" t="50000" r="50000" b="50000"/>
          </a:path>
        </a:gradFill>
      </p:bgPr>
    </p:bg>
    <p:spTree>
      <p:nvGrpSpPr>
        <p:cNvPr id="1" name=""/>
        <p:cNvGrpSpPr/>
        <p:nvPr/>
      </p:nvGrpSpPr>
      <p:grpSpPr>
        <a:xfrm>
          <a:off x="0" y="0"/>
          <a:ext cx="0" cy="0"/>
          <a:chOff x="0" y="0"/>
          <a:chExt cx="0" cy="0"/>
        </a:xfrm>
      </p:grpSpPr>
      <p:pic>
        <p:nvPicPr>
          <p:cNvPr id="91" name="图片"/>
          <p:cNvPicPr>
            <a:picLocks/>
          </p:cNvPicPr>
          <p:nvPr/>
        </p:nvPicPr>
        <p:blipFill>
          <a:blip r:embed="rId1" cstate="print"/>
          <a:stretch>
            <a:fillRect/>
          </a:stretch>
        </p:blipFill>
        <p:spPr>
          <a:xfrm rot="0">
            <a:off x="203200" y="2222322"/>
            <a:ext cx="2133598" cy="2705101"/>
          </a:xfrm>
          <a:prstGeom prst="rect"/>
          <a:noFill/>
          <a:ln w="12700" cmpd="sng" cap="flat">
            <a:noFill/>
            <a:prstDash val="solid"/>
            <a:miter/>
          </a:ln>
        </p:spPr>
      </p:pic>
      <p:sp>
        <p:nvSpPr>
          <p:cNvPr id="92"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3" name="曲线"/>
          <p:cNvSpPr>
            <a:spLocks/>
          </p:cNvSpPr>
          <p:nvPr/>
        </p:nvSpPr>
        <p:spPr>
          <a:xfrm rot="0">
            <a:off x="9353551" y="5895977"/>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94" name="文本框"/>
          <p:cNvSpPr>
            <a:spLocks noGrp="1"/>
          </p:cNvSpPr>
          <p:nvPr>
            <p:ph type="title"/>
          </p:nvPr>
        </p:nvSpPr>
        <p:spPr>
          <a:xfrm rot="0">
            <a:off x="558166" y="867410"/>
            <a:ext cx="9763125" cy="556260"/>
          </a:xfrm>
          <a:prstGeom prst="rect"/>
          <a:noFill/>
          <a:ln w="12700" cmpd="sng" cap="flat">
            <a:noFill/>
            <a:prstDash val="solid"/>
            <a:miter/>
          </a:ln>
        </p:spPr>
        <p:txBody>
          <a:bodyPr vert="horz" wrap="square" lIns="0" tIns="13334" rIns="0" bIns="0" anchor="ctr" anchorCtr="0">
            <a:prstTxWarp prst="textNoShape"/>
            <a:spAutoFit/>
          </a:bodyPr>
          <a:lstStyle/>
          <a:p>
            <a:pPr marL="12700" indent="0" algn="l">
              <a:lnSpc>
                <a:spcPct val="100000"/>
              </a:lnSpc>
              <a:spcBef>
                <a:spcPts val="104"/>
              </a:spcBef>
              <a:spcAft>
                <a:spcPts val="0"/>
              </a:spcAft>
              <a:buNone/>
            </a:pPr>
            <a:r>
              <a:rPr lang="en-US" altLang="zh-CN" sz="3600" b="1" i="0" u="none" strike="noStrike" kern="1200" cap="none" spc="10" baseline="0">
                <a:solidFill>
                  <a:schemeClr val="tx2"/>
                </a:solidFill>
                <a:latin typeface="Times New Roman" pitchFamily="18" charset="0"/>
                <a:ea typeface="宋体" pitchFamily="0" charset="0"/>
                <a:cs typeface="Times New Roman" pitchFamily="18" charset="0"/>
              </a:rPr>
              <a:t>TOOLS AND TECHNIQUES</a:t>
            </a:r>
            <a:endParaRPr lang="zh-CN" altLang="en-US" sz="3600" b="1" i="0" u="none" strike="noStrike" kern="1200" cap="none" spc="-100" baseline="0">
              <a:solidFill>
                <a:schemeClr val="tx2"/>
              </a:solidFill>
              <a:latin typeface="Times New Roman" pitchFamily="18" charset="0"/>
              <a:ea typeface="宋体" pitchFamily="0" charset="0"/>
              <a:cs typeface="Times New Roman" pitchFamily="18" charset="0"/>
            </a:endParaRPr>
          </a:p>
        </p:txBody>
      </p:sp>
      <p:sp>
        <p:nvSpPr>
          <p:cNvPr id="95" name="文本框"/>
          <p:cNvSpPr>
            <a:spLocks noGrp="1"/>
          </p:cNvSpPr>
          <p:nvPr>
            <p:ph type="sldNum"/>
          </p:nvPr>
        </p:nvSpPr>
        <p:spPr>
          <a:xfrm rot="0">
            <a:off x="11375717" y="5705054"/>
            <a:ext cx="731517" cy="273683"/>
          </a:xfrm>
          <a:prstGeom prst="rect"/>
          <a:noFill/>
          <a:ln cmpd="sng" cap="flat">
            <a:noFill/>
            <a:prstDash val="solid"/>
            <a:miter/>
          </a:ln>
        </p:spPr>
        <p:txBody>
          <a:bodyPr vert="horz" wrap="square" lIns="0" tIns="6985" rIns="0" bIns="0" anchor="ctr" anchorCtr="0">
            <a:prstTxWarp prst="textNoShape"/>
            <a:spAutoFit/>
          </a:bodyPr>
          <a:lstStyle/>
          <a:p>
            <a:pPr marL="38100" indent="0" algn="ctr">
              <a:lnSpc>
                <a:spcPct val="100000"/>
              </a:lnSpc>
              <a:spcBef>
                <a:spcPts val="55"/>
              </a:spcBef>
              <a:spcAft>
                <a:spcPts val="0"/>
              </a:spcAft>
              <a:buNone/>
            </a:pPr>
            <a:fld id="{CAD2D6BD-DE1B-4B5F-8B41-2702339687B9}" type="slidenum">
              <a:rPr lang="en-US" altLang="zh-CN" sz="1800" b="0" i="0" u="none" strike="noStrike" kern="1200" cap="none" spc="10" baseline="0">
                <a:solidFill>
                  <a:srgbClr val="FFFFFF"/>
                </a:solidFill>
                <a:latin typeface="Calibri" pitchFamily="0" charset="0"/>
                <a:ea typeface="宋体" pitchFamily="0" charset="0"/>
                <a:cs typeface="Calibri" pitchFamily="0" charset="0"/>
              </a:rPr>
              <a:t>7</a:t>
            </a:fld>
            <a:endParaRPr lang="zh-CN" altLang="en-US" sz="1800" b="0" i="0" u="none" strike="noStrike" kern="1200" cap="none" spc="10" baseline="0">
              <a:solidFill>
                <a:srgbClr val="FFFFFF"/>
              </a:solidFill>
              <a:latin typeface="Calibri" pitchFamily="0" charset="0"/>
              <a:ea typeface="宋体" pitchFamily="0" charset="0"/>
              <a:cs typeface="Calibri" pitchFamily="0" charset="0"/>
            </a:endParaRPr>
          </a:p>
        </p:txBody>
      </p:sp>
      <p:pic>
        <p:nvPicPr>
          <p:cNvPr id="96" name="图片"/>
          <p:cNvPicPr>
            <a:picLocks/>
          </p:cNvPicPr>
          <p:nvPr/>
        </p:nvPicPr>
        <p:blipFill>
          <a:blip r:embed="rId2" cstate="print"/>
          <a:stretch>
            <a:fillRect/>
          </a:stretch>
        </p:blipFill>
        <p:spPr>
          <a:xfrm rot="0">
            <a:off x="676275" y="6467477"/>
            <a:ext cx="2143125" cy="200023"/>
          </a:xfrm>
          <a:prstGeom prst="rect"/>
          <a:noFill/>
          <a:ln w="12700" cmpd="sng" cap="flat">
            <a:noFill/>
            <a:prstDash val="solid"/>
            <a:miter/>
          </a:ln>
        </p:spPr>
      </p:pic>
      <p:sp>
        <p:nvSpPr>
          <p:cNvPr id="97" name="矩形"/>
          <p:cNvSpPr>
            <a:spLocks/>
          </p:cNvSpPr>
          <p:nvPr/>
        </p:nvSpPr>
        <p:spPr>
          <a:xfrm rot="0">
            <a:off x="2286000" y="2282212"/>
            <a:ext cx="76200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To develop the portfolio website, the following tools and technologies were used:</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1. HTML5 – For creating the structure and layout of the web                 pages.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2. CSS3 – For designing, styling, and adding responsiveness to the portfolio.</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3.  JavaScript (Basic) – For enhancing interactivity and dynamic elements (if required).</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4. CodePen – As the online platform to write, test, and share the code effectively.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5. GitHub – For version control, project hosting, and sharing with recruiters.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0724480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gradFill>
          <a:gsLst>
            <a:gs pos="0">
              <a:srgbClr val="FFFFFF"/>
            </a:gs>
            <a:gs pos="75000">
              <a:srgbClr val="FFFFFF"/>
            </a:gs>
            <a:gs pos="100000">
              <a:srgbClr val="DADADA"/>
            </a:gs>
          </a:gsLst>
          <a:path path="shape">
            <a:fillToRect l="50000" t="50000" r="50000" b="50000"/>
          </a:path>
        </a:gradFill>
      </p:bgPr>
    </p:bg>
    <p:spTree>
      <p:nvGrpSpPr>
        <p:cNvPr id="1" name=""/>
        <p:cNvGrpSpPr/>
        <p:nvPr/>
      </p:nvGrpSpPr>
      <p:grpSpPr>
        <a:xfrm>
          <a:off x="0" y="0"/>
          <a:ext cx="0" cy="0"/>
          <a:chOff x="0" y="0"/>
          <a:chExt cx="0" cy="0"/>
        </a:xfrm>
      </p:grpSpPr>
      <p:sp>
        <p:nvSpPr>
          <p:cNvPr id="100" name="曲线"/>
          <p:cNvSpPr>
            <a:spLocks/>
          </p:cNvSpPr>
          <p:nvPr/>
        </p:nvSpPr>
        <p:spPr>
          <a:xfrm rot="0">
            <a:off x="9353551" y="5895977"/>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02" name="矩形"/>
          <p:cNvSpPr>
            <a:spLocks/>
          </p:cNvSpPr>
          <p:nvPr/>
        </p:nvSpPr>
        <p:spPr>
          <a:xfrm rot="0">
            <a:off x="11277219"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矩形"/>
          <p:cNvSpPr>
            <a:spLocks/>
          </p:cNvSpPr>
          <p:nvPr/>
        </p:nvSpPr>
        <p:spPr>
          <a:xfrm rot="0">
            <a:off x="749935" y="585297"/>
            <a:ext cx="8794751" cy="444352"/>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2800" b="1" i="0" u="none" strike="noStrike" kern="1200" cap="none" spc="15" baseline="0">
                <a:solidFill>
                  <a:srgbClr val="5E503E"/>
                </a:solidFill>
                <a:latin typeface="Times New Roman" pitchFamily="18" charset="0"/>
                <a:ea typeface="宋体" pitchFamily="0" charset="0"/>
                <a:cs typeface="Times New Roman" pitchFamily="18" charset="0"/>
              </a:rPr>
              <a:t>PORTFOLIO </a:t>
            </a:r>
            <a:r>
              <a:rPr lang="en-US" altLang="zh-CN" sz="2800" b="1" i="0" u="none" strike="noStrike" kern="1200" cap="none" spc="15" baseline="0">
                <a:solidFill>
                  <a:srgbClr val="5E503E"/>
                </a:solidFill>
                <a:latin typeface="Times New Roman" pitchFamily="18" charset="0"/>
                <a:ea typeface="宋体" pitchFamily="0" charset="0"/>
                <a:cs typeface="Times New Roman" pitchFamily="18" charset="0"/>
              </a:rPr>
              <a:t>DESIGN AND LAYOUT</a:t>
            </a:r>
            <a:endParaRPr lang="zh-CN" altLang="en-US" sz="2800" b="1" i="0" u="none" strike="noStrike" kern="1200" cap="none" spc="0" baseline="0">
              <a:solidFill>
                <a:srgbClr val="5E503E"/>
              </a:solidFill>
              <a:latin typeface="Times New Roman" pitchFamily="18" charset="0"/>
              <a:ea typeface="宋体" pitchFamily="0" charset="0"/>
              <a:cs typeface="Times New Roman" pitchFamily="18" charset="0"/>
            </a:endParaRPr>
          </a:p>
        </p:txBody>
      </p:sp>
      <p:sp>
        <p:nvSpPr>
          <p:cNvPr id="10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5" name="矩形"/>
          <p:cNvSpPr>
            <a:spLocks/>
          </p:cNvSpPr>
          <p:nvPr/>
        </p:nvSpPr>
        <p:spPr>
          <a:xfrm rot="0">
            <a:off x="685800" y="1219201"/>
            <a:ext cx="8465575" cy="435863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portfolio website was designed with a clean and modern layout to make it simple and professional. The design follows a section-wise structure for easy navigation:</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Header Section – Includes profile photo, name, and a short tagline.</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Navigation Bar – Quick access to sections like About, Skills, Education, Projects, and Strengths.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About Me Section – A short introduction with personal details and career aspirations.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Skills Section – A structured list of technical and soft skills displayed with styled boxes.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Education Section – Academic details presented in a highlighted card format.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Projects Section – Detailed explanation of completed projects with hover effects for interactivity.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Strengths Section – Lists qualities such as being a strong person, helping-minded, fast learner, and smart worker.</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Footer Section – Contains contact details and copyright note.</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0304793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gradFill>
          <a:gsLst>
            <a:gs pos="0">
              <a:srgbClr val="FFFFFF"/>
            </a:gs>
            <a:gs pos="75000">
              <a:srgbClr val="FFFFFF"/>
            </a:gs>
            <a:gs pos="100000">
              <a:srgbClr val="DADADA"/>
            </a:gs>
          </a:gsLst>
          <a:path path="shape">
            <a:fillToRect l="50000" t="50000" r="50000" b="50000"/>
          </a:path>
        </a:gradFill>
      </p:bgPr>
    </p:bg>
    <p:spTree>
      <p:nvGrpSpPr>
        <p:cNvPr id="1" name=""/>
        <p:cNvGrpSpPr/>
        <p:nvPr/>
      </p:nvGrpSpPr>
      <p:grpSpPr>
        <a:xfrm>
          <a:off x="0" y="0"/>
          <a:ext cx="0" cy="0"/>
          <a:chOff x="0" y="0"/>
          <a:chExt cx="0" cy="0"/>
        </a:xfrm>
      </p:grpSpPr>
      <p:sp>
        <p:nvSpPr>
          <p:cNvPr id="108" name="文本框"/>
          <p:cNvSpPr>
            <a:spLocks noGrp="1"/>
          </p:cNvSpPr>
          <p:nvPr>
            <p:ph type="title"/>
          </p:nvPr>
        </p:nvSpPr>
        <p:spPr>
          <a:xfrm rot="0">
            <a:off x="609600" y="274638"/>
            <a:ext cx="10159999"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1" i="0" u="none" strike="noStrike" kern="1200" cap="none" spc="-100" baseline="0">
                <a:solidFill>
                  <a:schemeClr val="tx2"/>
                </a:solidFill>
                <a:latin typeface="Times New Roman" pitchFamily="18" charset="0"/>
                <a:ea typeface="宋体" pitchFamily="0" charset="0"/>
                <a:cs typeface="Times New Roman" pitchFamily="18" charset="0"/>
              </a:rPr>
              <a:t>FEATURES AND FUNCTIONALITY</a:t>
            </a:r>
            <a:endParaRPr lang="zh-CN" altLang="en-US" sz="2800" b="1" i="0" u="none" strike="noStrike" kern="1200" cap="none" spc="-100" baseline="0">
              <a:solidFill>
                <a:schemeClr val="tx2"/>
              </a:solidFill>
              <a:latin typeface="Times New Roman" pitchFamily="18" charset="0"/>
              <a:ea typeface="宋体" pitchFamily="0" charset="0"/>
              <a:cs typeface="Times New Roman" pitchFamily="18" charset="0"/>
            </a:endParaRPr>
          </a:p>
        </p:txBody>
      </p:sp>
      <p:sp>
        <p:nvSpPr>
          <p:cNvPr id="109" name="矩形"/>
          <p:cNvSpPr>
            <a:spLocks/>
          </p:cNvSpPr>
          <p:nvPr/>
        </p:nvSpPr>
        <p:spPr>
          <a:xfrm rot="0">
            <a:off x="533401" y="1219202"/>
            <a:ext cx="8618220" cy="5425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portfolio website is designed not only with a clean layout but also with practical features that enhance usability: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1.  Responsive Design – The portfolio adjusts seamlessly across desktops, tablets, and mobile devices.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2.  Profile Integration – Displays profile photo, name, and a short introduction in an attractive header section.</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3.  Navigation Bar – Quick access links to jump directly to different sections (About, Skills, Education, Projects, Strengths).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4.  Skills Showcase – Clearly lists technical skills like HTML, CSS, JavaScript, C, C++, and Python.</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ClrTx/>
              <a:buAutoNum type="arabicPeriod" startAt="5"/>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Education Details – Highlighted education card showing academic background.</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ClrTx/>
              <a:buAutoNum type="arabicPeriod" startAt="5"/>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Project Highlights – Displays completed projects with hover effects to make it interactive.</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ClrTx/>
              <a:buAutoNum type="arabicPeriod" startAt="5"/>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Strengths Section – Shows personal qualities such as strong-minded, helping nature, fast learning, and smart working.</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ClrTx/>
              <a:buAutoNum type="arabicPeriod" startAt="5"/>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Simple Contact Information – Provides email and phone details in a neat footer.</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ClrTx/>
              <a:buAutoNum type="arabicPeriod" startAt="5"/>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Modern Styling – Uses light blue theme, shadows, and rounded corners for a professional look.</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ClrTx/>
              <a:buAutoNum type="arabicPeriod" startAt="5"/>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Easy to Update – Content and design are structured, so future updates can be made without difficulty.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21237276"/>
      </p:ext>
    </p:extLst>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
        <a:ea typeface=""/>
        <a:cs typeface=""/>
      </a:majorFont>
      <a:minorFont>
        <a:latin typeface=""/>
        <a:ea typeface=""/>
        <a:cs typeface=""/>
      </a:minorFont>
    </a:fontScheme>
    <a:fmtScheme name="Adjacency">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531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30</cp:revision>
  <dcterms:created xsi:type="dcterms:W3CDTF">2024-03-29T15:07:22Z</dcterms:created>
  <dcterms:modified xsi:type="dcterms:W3CDTF">2025-09-03T07:52:17Z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