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66" d="100"/>
          <a:sy n="66" d="100"/>
        </p:scale>
        <p:origin x="-1350"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a:t>
            </a:r>
            <a:r>
              <a:rPr lang="en-US" sz="3600" dirty="0" err="1" smtClean="0"/>
              <a:t>pygame</a:t>
            </a:r>
            <a:r>
              <a:rPr lang="en-US" sz="3600" dirty="0" smtClean="0"/>
              <a:t>.</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468</TotalTime>
  <Words>285</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70</cp:revision>
  <dcterms:created xsi:type="dcterms:W3CDTF">2019-01-22T03:29:19Z</dcterms:created>
  <dcterms:modified xsi:type="dcterms:W3CDTF">2019-01-23T06:33:55Z</dcterms:modified>
</cp:coreProperties>
</file>