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58" r:id="rId4"/>
    <p:sldId id="264" r:id="rId5"/>
    <p:sldId id="259" r:id="rId6"/>
    <p:sldId id="266" r:id="rId7"/>
    <p:sldId id="272" r:id="rId8"/>
    <p:sldId id="269" r:id="rId9"/>
    <p:sldId id="285" r:id="rId10"/>
    <p:sldId id="280" r:id="rId11"/>
    <p:sldId id="273" r:id="rId12"/>
    <p:sldId id="279" r:id="rId13"/>
    <p:sldId id="261" r:id="rId14"/>
    <p:sldId id="283" r:id="rId15"/>
    <p:sldId id="284" r:id="rId16"/>
    <p:sldId id="281" r:id="rId17"/>
    <p:sldId id="262"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varScale="1">
        <p:scale>
          <a:sx n="66" d="100"/>
          <a:sy n="66" d="100"/>
        </p:scale>
        <p:origin x="-13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DFAA5E-0981-4DD9-A02A-1D6766C0E00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E46E2F72-024E-4BD3-8A9D-091F32743044}">
      <dgm:prSet/>
      <dgm:spPr/>
      <dgm:t>
        <a:bodyPr/>
        <a:lstStyle/>
        <a:p>
          <a:pPr rtl="0"/>
          <a:r>
            <a:rPr lang="en-US" dirty="0" smtClean="0"/>
            <a:t>START </a:t>
          </a:r>
          <a:endParaRPr lang="en-IN" dirty="0"/>
        </a:p>
      </dgm:t>
    </dgm:pt>
    <dgm:pt modelId="{FA600780-6444-4C39-940A-7A91399C7464}" type="parTrans" cxnId="{A8CB3186-6A89-4336-AF3F-5DB2742355CC}">
      <dgm:prSet/>
      <dgm:spPr/>
      <dgm:t>
        <a:bodyPr/>
        <a:lstStyle/>
        <a:p>
          <a:endParaRPr lang="en-IN"/>
        </a:p>
      </dgm:t>
    </dgm:pt>
    <dgm:pt modelId="{CADF9997-65AB-4DA9-B6FE-2A32B40DAAC3}" type="sibTrans" cxnId="{A8CB3186-6A89-4336-AF3F-5DB2742355CC}">
      <dgm:prSet/>
      <dgm:spPr/>
      <dgm:t>
        <a:bodyPr/>
        <a:lstStyle/>
        <a:p>
          <a:endParaRPr lang="en-IN"/>
        </a:p>
      </dgm:t>
    </dgm:pt>
    <dgm:pt modelId="{ED88352D-527E-4BAF-9A0E-9FDDAB34FB5F}">
      <dgm:prSet/>
      <dgm:spPr/>
      <dgm:t>
        <a:bodyPr/>
        <a:lstStyle/>
        <a:p>
          <a:pPr rtl="0"/>
          <a:r>
            <a:rPr lang="en-US" dirty="0" smtClean="0"/>
            <a:t>ONE VS ONE BATTLE</a:t>
          </a:r>
          <a:endParaRPr lang="en-IN" dirty="0"/>
        </a:p>
      </dgm:t>
    </dgm:pt>
    <dgm:pt modelId="{1B62BDD0-B2BD-4BBF-9482-19130BCAB2F4}" type="parTrans" cxnId="{D57F3CF9-5D2D-4270-9733-84A0539B50DF}">
      <dgm:prSet/>
      <dgm:spPr/>
      <dgm:t>
        <a:bodyPr/>
        <a:lstStyle/>
        <a:p>
          <a:endParaRPr lang="en-IN"/>
        </a:p>
      </dgm:t>
    </dgm:pt>
    <dgm:pt modelId="{C0899D37-48B1-4D3F-9A9D-C61DED3DF0E9}" type="sibTrans" cxnId="{D57F3CF9-5D2D-4270-9733-84A0539B50DF}">
      <dgm:prSet/>
      <dgm:spPr/>
      <dgm:t>
        <a:bodyPr/>
        <a:lstStyle/>
        <a:p>
          <a:endParaRPr lang="en-IN"/>
        </a:p>
      </dgm:t>
    </dgm:pt>
    <dgm:pt modelId="{D6319C0F-321A-440D-B1AA-3F64709FA22C}">
      <dgm:prSet/>
      <dgm:spPr/>
      <dgm:t>
        <a:bodyPr/>
        <a:lstStyle/>
        <a:p>
          <a:pPr rtl="0"/>
          <a:r>
            <a:rPr lang="en-US" dirty="0" smtClean="0"/>
            <a:t>TWO PLAYERS</a:t>
          </a:r>
          <a:endParaRPr lang="en-IN" dirty="0"/>
        </a:p>
      </dgm:t>
    </dgm:pt>
    <dgm:pt modelId="{FD3BDCF5-E851-4C67-A6D7-49E70AEBD666}" type="parTrans" cxnId="{53FB8E7B-76EF-459C-9029-44880BED3BD2}">
      <dgm:prSet/>
      <dgm:spPr/>
      <dgm:t>
        <a:bodyPr/>
        <a:lstStyle/>
        <a:p>
          <a:endParaRPr lang="en-IN"/>
        </a:p>
      </dgm:t>
    </dgm:pt>
    <dgm:pt modelId="{E4508E8F-F4BA-489B-9ABD-2FFA4C38683C}" type="sibTrans" cxnId="{53FB8E7B-76EF-459C-9029-44880BED3BD2}">
      <dgm:prSet/>
      <dgm:spPr/>
      <dgm:t>
        <a:bodyPr/>
        <a:lstStyle/>
        <a:p>
          <a:endParaRPr lang="en-IN"/>
        </a:p>
      </dgm:t>
    </dgm:pt>
    <dgm:pt modelId="{EBCB4227-5DB1-4D50-A811-28535622084C}">
      <dgm:prSet/>
      <dgm:spPr/>
      <dgm:t>
        <a:bodyPr/>
        <a:lstStyle/>
        <a:p>
          <a:pPr rtl="0"/>
          <a:r>
            <a:rPr lang="en-US" dirty="0" smtClean="0"/>
            <a:t>SHOOTING GAME</a:t>
          </a:r>
          <a:endParaRPr lang="en-IN" dirty="0"/>
        </a:p>
      </dgm:t>
    </dgm:pt>
    <dgm:pt modelId="{5CBAE266-7F3A-4CF3-AAF7-95914DF8B31D}" type="parTrans" cxnId="{24FEA086-0EDB-4681-AA44-80C07C9BD0A3}">
      <dgm:prSet/>
      <dgm:spPr/>
      <dgm:t>
        <a:bodyPr/>
        <a:lstStyle/>
        <a:p>
          <a:endParaRPr lang="en-IN"/>
        </a:p>
      </dgm:t>
    </dgm:pt>
    <dgm:pt modelId="{42DF0C90-147C-4995-98E1-5DFF2B2B8BBE}" type="sibTrans" cxnId="{24FEA086-0EDB-4681-AA44-80C07C9BD0A3}">
      <dgm:prSet/>
      <dgm:spPr/>
      <dgm:t>
        <a:bodyPr/>
        <a:lstStyle/>
        <a:p>
          <a:endParaRPr lang="en-IN"/>
        </a:p>
      </dgm:t>
    </dgm:pt>
    <dgm:pt modelId="{67C1315B-EEF0-40EE-B404-D65349DD4FB7}">
      <dgm:prSet/>
      <dgm:spPr/>
      <dgm:t>
        <a:bodyPr/>
        <a:lstStyle/>
        <a:p>
          <a:pPr rtl="0"/>
          <a:r>
            <a:rPr lang="en-US" dirty="0" smtClean="0"/>
            <a:t>END THE GAME</a:t>
          </a:r>
          <a:endParaRPr lang="en-IN" dirty="0"/>
        </a:p>
      </dgm:t>
    </dgm:pt>
    <dgm:pt modelId="{E0FD7DB9-0A22-4E9C-81B8-F3AF462F3EA3}" type="parTrans" cxnId="{39E99DA6-3C6C-4A03-8BE1-F3B1446DA519}">
      <dgm:prSet/>
      <dgm:spPr/>
      <dgm:t>
        <a:bodyPr/>
        <a:lstStyle/>
        <a:p>
          <a:endParaRPr lang="en-IN"/>
        </a:p>
      </dgm:t>
    </dgm:pt>
    <dgm:pt modelId="{417F21E6-B0C0-4006-9D5D-D9C8D670C2FB}" type="sibTrans" cxnId="{39E99DA6-3C6C-4A03-8BE1-F3B1446DA519}">
      <dgm:prSet/>
      <dgm:spPr/>
      <dgm:t>
        <a:bodyPr/>
        <a:lstStyle/>
        <a:p>
          <a:endParaRPr lang="en-IN"/>
        </a:p>
      </dgm:t>
    </dgm:pt>
    <dgm:pt modelId="{5FB334FC-447B-4F5B-A46A-C0B298703005}" type="pres">
      <dgm:prSet presAssocID="{86DFAA5E-0981-4DD9-A02A-1D6766C0E006}" presName="Name0" presStyleCnt="0">
        <dgm:presLayoutVars>
          <dgm:dir/>
          <dgm:animLvl val="lvl"/>
          <dgm:resizeHandles val="exact"/>
        </dgm:presLayoutVars>
      </dgm:prSet>
      <dgm:spPr/>
      <dgm:t>
        <a:bodyPr/>
        <a:lstStyle/>
        <a:p>
          <a:endParaRPr lang="en-IN"/>
        </a:p>
      </dgm:t>
    </dgm:pt>
    <dgm:pt modelId="{88EDA1DD-39D9-403D-A867-872CC5EF5F8D}" type="pres">
      <dgm:prSet presAssocID="{86DFAA5E-0981-4DD9-A02A-1D6766C0E006}" presName="tSp" presStyleCnt="0"/>
      <dgm:spPr/>
    </dgm:pt>
    <dgm:pt modelId="{A8B43D68-A5BD-43E4-AA0A-6F8B8A0CC50E}" type="pres">
      <dgm:prSet presAssocID="{86DFAA5E-0981-4DD9-A02A-1D6766C0E006}" presName="bSp" presStyleCnt="0"/>
      <dgm:spPr/>
    </dgm:pt>
    <dgm:pt modelId="{D8FE39CC-8B81-4E8A-BCF3-27877AD66FB7}" type="pres">
      <dgm:prSet presAssocID="{86DFAA5E-0981-4DD9-A02A-1D6766C0E006}" presName="process" presStyleCnt="0"/>
      <dgm:spPr/>
    </dgm:pt>
    <dgm:pt modelId="{588D3C90-61C7-4B26-82B1-C305B8963A2E}" type="pres">
      <dgm:prSet presAssocID="{E46E2F72-024E-4BD3-8A9D-091F32743044}" presName="composite1" presStyleCnt="0"/>
      <dgm:spPr/>
    </dgm:pt>
    <dgm:pt modelId="{2E9757CF-47A3-4D45-B0B7-A1E5132258B7}" type="pres">
      <dgm:prSet presAssocID="{E46E2F72-024E-4BD3-8A9D-091F32743044}" presName="dummyNode1" presStyleLbl="node1" presStyleIdx="0" presStyleCnt="5"/>
      <dgm:spPr/>
    </dgm:pt>
    <dgm:pt modelId="{4968B599-023E-4308-9381-A35B2653F542}" type="pres">
      <dgm:prSet presAssocID="{E46E2F72-024E-4BD3-8A9D-091F32743044}" presName="childNode1" presStyleLbl="bgAcc1" presStyleIdx="0" presStyleCnt="5">
        <dgm:presLayoutVars>
          <dgm:bulletEnabled val="1"/>
        </dgm:presLayoutVars>
      </dgm:prSet>
      <dgm:spPr/>
    </dgm:pt>
    <dgm:pt modelId="{645D27E1-B3FB-46B0-97E2-6905F228D82F}" type="pres">
      <dgm:prSet presAssocID="{E46E2F72-024E-4BD3-8A9D-091F32743044}" presName="childNode1tx" presStyleLbl="bgAcc1" presStyleIdx="0" presStyleCnt="5">
        <dgm:presLayoutVars>
          <dgm:bulletEnabled val="1"/>
        </dgm:presLayoutVars>
      </dgm:prSet>
      <dgm:spPr/>
    </dgm:pt>
    <dgm:pt modelId="{EAE39D37-CC2A-4490-8211-345AA2F4EB27}" type="pres">
      <dgm:prSet presAssocID="{E46E2F72-024E-4BD3-8A9D-091F32743044}" presName="parentNode1" presStyleLbl="node1" presStyleIdx="0" presStyleCnt="5">
        <dgm:presLayoutVars>
          <dgm:chMax val="1"/>
          <dgm:bulletEnabled val="1"/>
        </dgm:presLayoutVars>
      </dgm:prSet>
      <dgm:spPr/>
      <dgm:t>
        <a:bodyPr/>
        <a:lstStyle/>
        <a:p>
          <a:endParaRPr lang="en-IN"/>
        </a:p>
      </dgm:t>
    </dgm:pt>
    <dgm:pt modelId="{BE8AD779-D2F1-41E0-A036-3C3B6120C089}" type="pres">
      <dgm:prSet presAssocID="{E46E2F72-024E-4BD3-8A9D-091F32743044}" presName="connSite1" presStyleCnt="0"/>
      <dgm:spPr/>
    </dgm:pt>
    <dgm:pt modelId="{5F4A160C-25A2-45A3-AE7E-449C5B605A73}" type="pres">
      <dgm:prSet presAssocID="{CADF9997-65AB-4DA9-B6FE-2A32B40DAAC3}" presName="Name9" presStyleLbl="sibTrans2D1" presStyleIdx="0" presStyleCnt="4"/>
      <dgm:spPr/>
      <dgm:t>
        <a:bodyPr/>
        <a:lstStyle/>
        <a:p>
          <a:endParaRPr lang="en-IN"/>
        </a:p>
      </dgm:t>
    </dgm:pt>
    <dgm:pt modelId="{EED881AF-B2D1-4715-963F-6A6A783BC322}" type="pres">
      <dgm:prSet presAssocID="{ED88352D-527E-4BAF-9A0E-9FDDAB34FB5F}" presName="composite2" presStyleCnt="0"/>
      <dgm:spPr/>
    </dgm:pt>
    <dgm:pt modelId="{A436D6AB-D508-4C41-B6C2-BDA256E1F7A9}" type="pres">
      <dgm:prSet presAssocID="{ED88352D-527E-4BAF-9A0E-9FDDAB34FB5F}" presName="dummyNode2" presStyleLbl="node1" presStyleIdx="0" presStyleCnt="5"/>
      <dgm:spPr/>
    </dgm:pt>
    <dgm:pt modelId="{36D3CCAE-3D42-4571-A95F-FA102C614508}" type="pres">
      <dgm:prSet presAssocID="{ED88352D-527E-4BAF-9A0E-9FDDAB34FB5F}" presName="childNode2" presStyleLbl="bgAcc1" presStyleIdx="1" presStyleCnt="5">
        <dgm:presLayoutVars>
          <dgm:bulletEnabled val="1"/>
        </dgm:presLayoutVars>
      </dgm:prSet>
      <dgm:spPr/>
    </dgm:pt>
    <dgm:pt modelId="{5F3799A2-D875-43BE-8708-FFA2010E2998}" type="pres">
      <dgm:prSet presAssocID="{ED88352D-527E-4BAF-9A0E-9FDDAB34FB5F}" presName="childNode2tx" presStyleLbl="bgAcc1" presStyleIdx="1" presStyleCnt="5">
        <dgm:presLayoutVars>
          <dgm:bulletEnabled val="1"/>
        </dgm:presLayoutVars>
      </dgm:prSet>
      <dgm:spPr/>
    </dgm:pt>
    <dgm:pt modelId="{95DEF53C-42E0-49A2-8AC7-7FF4CB90A29F}" type="pres">
      <dgm:prSet presAssocID="{ED88352D-527E-4BAF-9A0E-9FDDAB34FB5F}" presName="parentNode2" presStyleLbl="node1" presStyleIdx="1" presStyleCnt="5">
        <dgm:presLayoutVars>
          <dgm:chMax val="0"/>
          <dgm:bulletEnabled val="1"/>
        </dgm:presLayoutVars>
      </dgm:prSet>
      <dgm:spPr/>
      <dgm:t>
        <a:bodyPr/>
        <a:lstStyle/>
        <a:p>
          <a:endParaRPr lang="en-IN"/>
        </a:p>
      </dgm:t>
    </dgm:pt>
    <dgm:pt modelId="{5EC8EE69-5E52-48D0-A8F6-DD86575478A6}" type="pres">
      <dgm:prSet presAssocID="{ED88352D-527E-4BAF-9A0E-9FDDAB34FB5F}" presName="connSite2" presStyleCnt="0"/>
      <dgm:spPr/>
    </dgm:pt>
    <dgm:pt modelId="{42CE449C-BB68-4621-9948-14E12F5469D8}" type="pres">
      <dgm:prSet presAssocID="{C0899D37-48B1-4D3F-9A9D-C61DED3DF0E9}" presName="Name18" presStyleLbl="sibTrans2D1" presStyleIdx="1" presStyleCnt="4"/>
      <dgm:spPr/>
      <dgm:t>
        <a:bodyPr/>
        <a:lstStyle/>
        <a:p>
          <a:endParaRPr lang="en-IN"/>
        </a:p>
      </dgm:t>
    </dgm:pt>
    <dgm:pt modelId="{EF600AC6-A312-4CA4-BA8D-1D752CB09E32}" type="pres">
      <dgm:prSet presAssocID="{D6319C0F-321A-440D-B1AA-3F64709FA22C}" presName="composite1" presStyleCnt="0"/>
      <dgm:spPr/>
    </dgm:pt>
    <dgm:pt modelId="{8BB11194-36E4-4169-9575-95307714EEE6}" type="pres">
      <dgm:prSet presAssocID="{D6319C0F-321A-440D-B1AA-3F64709FA22C}" presName="dummyNode1" presStyleLbl="node1" presStyleIdx="1" presStyleCnt="5"/>
      <dgm:spPr/>
    </dgm:pt>
    <dgm:pt modelId="{064D7771-EDDB-40F9-AE8A-ABD62B54C1D7}" type="pres">
      <dgm:prSet presAssocID="{D6319C0F-321A-440D-B1AA-3F64709FA22C}" presName="childNode1" presStyleLbl="bgAcc1" presStyleIdx="2" presStyleCnt="5">
        <dgm:presLayoutVars>
          <dgm:bulletEnabled val="1"/>
        </dgm:presLayoutVars>
      </dgm:prSet>
      <dgm:spPr/>
    </dgm:pt>
    <dgm:pt modelId="{159BB889-2859-42F9-99AA-DFA5F3E38D91}" type="pres">
      <dgm:prSet presAssocID="{D6319C0F-321A-440D-B1AA-3F64709FA22C}" presName="childNode1tx" presStyleLbl="bgAcc1" presStyleIdx="2" presStyleCnt="5">
        <dgm:presLayoutVars>
          <dgm:bulletEnabled val="1"/>
        </dgm:presLayoutVars>
      </dgm:prSet>
      <dgm:spPr/>
    </dgm:pt>
    <dgm:pt modelId="{83D851F5-0A55-45EC-A521-25A809DC9F99}" type="pres">
      <dgm:prSet presAssocID="{D6319C0F-321A-440D-B1AA-3F64709FA22C}" presName="parentNode1" presStyleLbl="node1" presStyleIdx="2" presStyleCnt="5">
        <dgm:presLayoutVars>
          <dgm:chMax val="1"/>
          <dgm:bulletEnabled val="1"/>
        </dgm:presLayoutVars>
      </dgm:prSet>
      <dgm:spPr/>
      <dgm:t>
        <a:bodyPr/>
        <a:lstStyle/>
        <a:p>
          <a:endParaRPr lang="en-IN"/>
        </a:p>
      </dgm:t>
    </dgm:pt>
    <dgm:pt modelId="{B4FF4E7D-9FD4-46BC-8044-8E23EBA54A38}" type="pres">
      <dgm:prSet presAssocID="{D6319C0F-321A-440D-B1AA-3F64709FA22C}" presName="connSite1" presStyleCnt="0"/>
      <dgm:spPr/>
    </dgm:pt>
    <dgm:pt modelId="{FA7A2210-B71C-4512-BF82-340E007ED6B9}" type="pres">
      <dgm:prSet presAssocID="{E4508E8F-F4BA-489B-9ABD-2FFA4C38683C}" presName="Name9" presStyleLbl="sibTrans2D1" presStyleIdx="2" presStyleCnt="4"/>
      <dgm:spPr/>
      <dgm:t>
        <a:bodyPr/>
        <a:lstStyle/>
        <a:p>
          <a:endParaRPr lang="en-IN"/>
        </a:p>
      </dgm:t>
    </dgm:pt>
    <dgm:pt modelId="{0326A210-8715-42BB-AD1F-3E7C9C46B9CC}" type="pres">
      <dgm:prSet presAssocID="{EBCB4227-5DB1-4D50-A811-28535622084C}" presName="composite2" presStyleCnt="0"/>
      <dgm:spPr/>
    </dgm:pt>
    <dgm:pt modelId="{A3CF44C0-8E77-408E-95D9-0B7D1D2FF2FF}" type="pres">
      <dgm:prSet presAssocID="{EBCB4227-5DB1-4D50-A811-28535622084C}" presName="dummyNode2" presStyleLbl="node1" presStyleIdx="2" presStyleCnt="5"/>
      <dgm:spPr/>
    </dgm:pt>
    <dgm:pt modelId="{1AA02F33-E518-4952-8166-3C2C2DA286D7}" type="pres">
      <dgm:prSet presAssocID="{EBCB4227-5DB1-4D50-A811-28535622084C}" presName="childNode2" presStyleLbl="bgAcc1" presStyleIdx="3" presStyleCnt="5">
        <dgm:presLayoutVars>
          <dgm:bulletEnabled val="1"/>
        </dgm:presLayoutVars>
      </dgm:prSet>
      <dgm:spPr/>
    </dgm:pt>
    <dgm:pt modelId="{90DEA51B-6B9C-4F9C-A313-7E635397D16E}" type="pres">
      <dgm:prSet presAssocID="{EBCB4227-5DB1-4D50-A811-28535622084C}" presName="childNode2tx" presStyleLbl="bgAcc1" presStyleIdx="3" presStyleCnt="5">
        <dgm:presLayoutVars>
          <dgm:bulletEnabled val="1"/>
        </dgm:presLayoutVars>
      </dgm:prSet>
      <dgm:spPr/>
    </dgm:pt>
    <dgm:pt modelId="{DB2D0D43-71C2-46C6-881C-90B0481F8B33}" type="pres">
      <dgm:prSet presAssocID="{EBCB4227-5DB1-4D50-A811-28535622084C}" presName="parentNode2" presStyleLbl="node1" presStyleIdx="3" presStyleCnt="5">
        <dgm:presLayoutVars>
          <dgm:chMax val="0"/>
          <dgm:bulletEnabled val="1"/>
        </dgm:presLayoutVars>
      </dgm:prSet>
      <dgm:spPr/>
      <dgm:t>
        <a:bodyPr/>
        <a:lstStyle/>
        <a:p>
          <a:endParaRPr lang="en-IN"/>
        </a:p>
      </dgm:t>
    </dgm:pt>
    <dgm:pt modelId="{35A92185-FBA4-49A9-B8F0-275ACF4A869B}" type="pres">
      <dgm:prSet presAssocID="{EBCB4227-5DB1-4D50-A811-28535622084C}" presName="connSite2" presStyleCnt="0"/>
      <dgm:spPr/>
    </dgm:pt>
    <dgm:pt modelId="{929CCD1D-AE96-448B-A868-8A51A250CFCB}" type="pres">
      <dgm:prSet presAssocID="{42DF0C90-147C-4995-98E1-5DFF2B2B8BBE}" presName="Name18" presStyleLbl="sibTrans2D1" presStyleIdx="3" presStyleCnt="4"/>
      <dgm:spPr/>
      <dgm:t>
        <a:bodyPr/>
        <a:lstStyle/>
        <a:p>
          <a:endParaRPr lang="en-IN"/>
        </a:p>
      </dgm:t>
    </dgm:pt>
    <dgm:pt modelId="{8253481B-D681-4322-B555-4D4EF394297E}" type="pres">
      <dgm:prSet presAssocID="{67C1315B-EEF0-40EE-B404-D65349DD4FB7}" presName="composite1" presStyleCnt="0"/>
      <dgm:spPr/>
    </dgm:pt>
    <dgm:pt modelId="{435CB67A-14F7-4D48-9841-DDC925184FCA}" type="pres">
      <dgm:prSet presAssocID="{67C1315B-EEF0-40EE-B404-D65349DD4FB7}" presName="dummyNode1" presStyleLbl="node1" presStyleIdx="3" presStyleCnt="5"/>
      <dgm:spPr/>
    </dgm:pt>
    <dgm:pt modelId="{52F7333C-F6D4-4BAD-8762-EF9CB7D9D1C4}" type="pres">
      <dgm:prSet presAssocID="{67C1315B-EEF0-40EE-B404-D65349DD4FB7}" presName="childNode1" presStyleLbl="bgAcc1" presStyleIdx="4" presStyleCnt="5">
        <dgm:presLayoutVars>
          <dgm:bulletEnabled val="1"/>
        </dgm:presLayoutVars>
      </dgm:prSet>
      <dgm:spPr/>
    </dgm:pt>
    <dgm:pt modelId="{1ABD5159-61C7-449A-84DD-DC6BFC0113C5}" type="pres">
      <dgm:prSet presAssocID="{67C1315B-EEF0-40EE-B404-D65349DD4FB7}" presName="childNode1tx" presStyleLbl="bgAcc1" presStyleIdx="4" presStyleCnt="5">
        <dgm:presLayoutVars>
          <dgm:bulletEnabled val="1"/>
        </dgm:presLayoutVars>
      </dgm:prSet>
      <dgm:spPr/>
    </dgm:pt>
    <dgm:pt modelId="{6C89ACCF-CFFC-43D7-B8C3-4CC145E91A7A}" type="pres">
      <dgm:prSet presAssocID="{67C1315B-EEF0-40EE-B404-D65349DD4FB7}" presName="parentNode1" presStyleLbl="node1" presStyleIdx="4" presStyleCnt="5">
        <dgm:presLayoutVars>
          <dgm:chMax val="1"/>
          <dgm:bulletEnabled val="1"/>
        </dgm:presLayoutVars>
      </dgm:prSet>
      <dgm:spPr/>
      <dgm:t>
        <a:bodyPr/>
        <a:lstStyle/>
        <a:p>
          <a:endParaRPr lang="en-IN"/>
        </a:p>
      </dgm:t>
    </dgm:pt>
    <dgm:pt modelId="{920FCE91-D6EE-4F3A-922B-33C300232112}" type="pres">
      <dgm:prSet presAssocID="{67C1315B-EEF0-40EE-B404-D65349DD4FB7}" presName="connSite1" presStyleCnt="0"/>
      <dgm:spPr/>
    </dgm:pt>
  </dgm:ptLst>
  <dgm:cxnLst>
    <dgm:cxn modelId="{F47BF289-00C6-4549-9800-4CE85140B2E5}" type="presOf" srcId="{E4508E8F-F4BA-489B-9ABD-2FFA4C38683C}" destId="{FA7A2210-B71C-4512-BF82-340E007ED6B9}" srcOrd="0" destOrd="0" presId="urn:microsoft.com/office/officeart/2005/8/layout/hProcess4"/>
    <dgm:cxn modelId="{89CE0F3F-1822-4435-8EEF-05D115851CE5}" type="presOf" srcId="{67C1315B-EEF0-40EE-B404-D65349DD4FB7}" destId="{6C89ACCF-CFFC-43D7-B8C3-4CC145E91A7A}" srcOrd="0" destOrd="0" presId="urn:microsoft.com/office/officeart/2005/8/layout/hProcess4"/>
    <dgm:cxn modelId="{D758D7B4-77CA-493B-97FB-5FE8B5B49B07}" type="presOf" srcId="{E46E2F72-024E-4BD3-8A9D-091F32743044}" destId="{EAE39D37-CC2A-4490-8211-345AA2F4EB27}" srcOrd="0" destOrd="0" presId="urn:microsoft.com/office/officeart/2005/8/layout/hProcess4"/>
    <dgm:cxn modelId="{BA605CA2-29DF-4DCF-8758-7AD963198D51}" type="presOf" srcId="{C0899D37-48B1-4D3F-9A9D-C61DED3DF0E9}" destId="{42CE449C-BB68-4621-9948-14E12F5469D8}" srcOrd="0" destOrd="0" presId="urn:microsoft.com/office/officeart/2005/8/layout/hProcess4"/>
    <dgm:cxn modelId="{53FB8E7B-76EF-459C-9029-44880BED3BD2}" srcId="{86DFAA5E-0981-4DD9-A02A-1D6766C0E006}" destId="{D6319C0F-321A-440D-B1AA-3F64709FA22C}" srcOrd="2" destOrd="0" parTransId="{FD3BDCF5-E851-4C67-A6D7-49E70AEBD666}" sibTransId="{E4508E8F-F4BA-489B-9ABD-2FFA4C38683C}"/>
    <dgm:cxn modelId="{9410703B-CA4A-4BEE-A849-14D1C943ACF9}" type="presOf" srcId="{86DFAA5E-0981-4DD9-A02A-1D6766C0E006}" destId="{5FB334FC-447B-4F5B-A46A-C0B298703005}" srcOrd="0" destOrd="0" presId="urn:microsoft.com/office/officeart/2005/8/layout/hProcess4"/>
    <dgm:cxn modelId="{665A61DA-E1C5-48CF-9A1A-2FB748BA140A}" type="presOf" srcId="{EBCB4227-5DB1-4D50-A811-28535622084C}" destId="{DB2D0D43-71C2-46C6-881C-90B0481F8B33}" srcOrd="0" destOrd="0" presId="urn:microsoft.com/office/officeart/2005/8/layout/hProcess4"/>
    <dgm:cxn modelId="{39E99DA6-3C6C-4A03-8BE1-F3B1446DA519}" srcId="{86DFAA5E-0981-4DD9-A02A-1D6766C0E006}" destId="{67C1315B-EEF0-40EE-B404-D65349DD4FB7}" srcOrd="4" destOrd="0" parTransId="{E0FD7DB9-0A22-4E9C-81B8-F3AF462F3EA3}" sibTransId="{417F21E6-B0C0-4006-9D5D-D9C8D670C2FB}"/>
    <dgm:cxn modelId="{EE02BCFC-F847-41BF-B2F4-0F673E79677A}" type="presOf" srcId="{ED88352D-527E-4BAF-9A0E-9FDDAB34FB5F}" destId="{95DEF53C-42E0-49A2-8AC7-7FF4CB90A29F}" srcOrd="0" destOrd="0" presId="urn:microsoft.com/office/officeart/2005/8/layout/hProcess4"/>
    <dgm:cxn modelId="{A8CB3186-6A89-4336-AF3F-5DB2742355CC}" srcId="{86DFAA5E-0981-4DD9-A02A-1D6766C0E006}" destId="{E46E2F72-024E-4BD3-8A9D-091F32743044}" srcOrd="0" destOrd="0" parTransId="{FA600780-6444-4C39-940A-7A91399C7464}" sibTransId="{CADF9997-65AB-4DA9-B6FE-2A32B40DAAC3}"/>
    <dgm:cxn modelId="{0930A06E-0B49-42A8-8CF7-48337A56CE90}" type="presOf" srcId="{42DF0C90-147C-4995-98E1-5DFF2B2B8BBE}" destId="{929CCD1D-AE96-448B-A868-8A51A250CFCB}" srcOrd="0" destOrd="0" presId="urn:microsoft.com/office/officeart/2005/8/layout/hProcess4"/>
    <dgm:cxn modelId="{24FEA086-0EDB-4681-AA44-80C07C9BD0A3}" srcId="{86DFAA5E-0981-4DD9-A02A-1D6766C0E006}" destId="{EBCB4227-5DB1-4D50-A811-28535622084C}" srcOrd="3" destOrd="0" parTransId="{5CBAE266-7F3A-4CF3-AAF7-95914DF8B31D}" sibTransId="{42DF0C90-147C-4995-98E1-5DFF2B2B8BBE}"/>
    <dgm:cxn modelId="{48B3AC8A-B39C-4760-9B34-97FB37BA4FC8}" type="presOf" srcId="{CADF9997-65AB-4DA9-B6FE-2A32B40DAAC3}" destId="{5F4A160C-25A2-45A3-AE7E-449C5B605A73}" srcOrd="0" destOrd="0" presId="urn:microsoft.com/office/officeart/2005/8/layout/hProcess4"/>
    <dgm:cxn modelId="{D57F3CF9-5D2D-4270-9733-84A0539B50DF}" srcId="{86DFAA5E-0981-4DD9-A02A-1D6766C0E006}" destId="{ED88352D-527E-4BAF-9A0E-9FDDAB34FB5F}" srcOrd="1" destOrd="0" parTransId="{1B62BDD0-B2BD-4BBF-9482-19130BCAB2F4}" sibTransId="{C0899D37-48B1-4D3F-9A9D-C61DED3DF0E9}"/>
    <dgm:cxn modelId="{E16A69C0-120D-4703-9876-214B5673436C}" type="presOf" srcId="{D6319C0F-321A-440D-B1AA-3F64709FA22C}" destId="{83D851F5-0A55-45EC-A521-25A809DC9F99}" srcOrd="0" destOrd="0" presId="urn:microsoft.com/office/officeart/2005/8/layout/hProcess4"/>
    <dgm:cxn modelId="{76A06945-C9C4-42EC-81AE-47B6A6951D87}" type="presParOf" srcId="{5FB334FC-447B-4F5B-A46A-C0B298703005}" destId="{88EDA1DD-39D9-403D-A867-872CC5EF5F8D}" srcOrd="0" destOrd="0" presId="urn:microsoft.com/office/officeart/2005/8/layout/hProcess4"/>
    <dgm:cxn modelId="{BA386AB4-67E7-4553-971C-5F2E0B93106C}" type="presParOf" srcId="{5FB334FC-447B-4F5B-A46A-C0B298703005}" destId="{A8B43D68-A5BD-43E4-AA0A-6F8B8A0CC50E}" srcOrd="1" destOrd="0" presId="urn:microsoft.com/office/officeart/2005/8/layout/hProcess4"/>
    <dgm:cxn modelId="{40323AD2-25E7-4F40-800A-A4E01BCA9421}" type="presParOf" srcId="{5FB334FC-447B-4F5B-A46A-C0B298703005}" destId="{D8FE39CC-8B81-4E8A-BCF3-27877AD66FB7}" srcOrd="2" destOrd="0" presId="urn:microsoft.com/office/officeart/2005/8/layout/hProcess4"/>
    <dgm:cxn modelId="{CF267EB8-6B0D-4620-B1F4-C9A478BD270B}" type="presParOf" srcId="{D8FE39CC-8B81-4E8A-BCF3-27877AD66FB7}" destId="{588D3C90-61C7-4B26-82B1-C305B8963A2E}" srcOrd="0" destOrd="0" presId="urn:microsoft.com/office/officeart/2005/8/layout/hProcess4"/>
    <dgm:cxn modelId="{CEDC8F63-5C2C-4782-A5AD-2B6250B682BE}" type="presParOf" srcId="{588D3C90-61C7-4B26-82B1-C305B8963A2E}" destId="{2E9757CF-47A3-4D45-B0B7-A1E5132258B7}" srcOrd="0" destOrd="0" presId="urn:microsoft.com/office/officeart/2005/8/layout/hProcess4"/>
    <dgm:cxn modelId="{CC78FF4E-1FF2-4222-B063-853A155362F4}" type="presParOf" srcId="{588D3C90-61C7-4B26-82B1-C305B8963A2E}" destId="{4968B599-023E-4308-9381-A35B2653F542}" srcOrd="1" destOrd="0" presId="urn:microsoft.com/office/officeart/2005/8/layout/hProcess4"/>
    <dgm:cxn modelId="{7E3C175B-3FFD-4F66-B750-6B4490408E1A}" type="presParOf" srcId="{588D3C90-61C7-4B26-82B1-C305B8963A2E}" destId="{645D27E1-B3FB-46B0-97E2-6905F228D82F}" srcOrd="2" destOrd="0" presId="urn:microsoft.com/office/officeart/2005/8/layout/hProcess4"/>
    <dgm:cxn modelId="{70116880-6391-46B0-AB27-E4AEFF421077}" type="presParOf" srcId="{588D3C90-61C7-4B26-82B1-C305B8963A2E}" destId="{EAE39D37-CC2A-4490-8211-345AA2F4EB27}" srcOrd="3" destOrd="0" presId="urn:microsoft.com/office/officeart/2005/8/layout/hProcess4"/>
    <dgm:cxn modelId="{2D9C16AE-BFBC-4828-8741-DF6BCBDDDF04}" type="presParOf" srcId="{588D3C90-61C7-4B26-82B1-C305B8963A2E}" destId="{BE8AD779-D2F1-41E0-A036-3C3B6120C089}" srcOrd="4" destOrd="0" presId="urn:microsoft.com/office/officeart/2005/8/layout/hProcess4"/>
    <dgm:cxn modelId="{CC62520F-AEE5-432F-A447-DDE4B8A83412}" type="presParOf" srcId="{D8FE39CC-8B81-4E8A-BCF3-27877AD66FB7}" destId="{5F4A160C-25A2-45A3-AE7E-449C5B605A73}" srcOrd="1" destOrd="0" presId="urn:microsoft.com/office/officeart/2005/8/layout/hProcess4"/>
    <dgm:cxn modelId="{EE4922B9-B6BB-4CE4-880D-982E7A1EC938}" type="presParOf" srcId="{D8FE39CC-8B81-4E8A-BCF3-27877AD66FB7}" destId="{EED881AF-B2D1-4715-963F-6A6A783BC322}" srcOrd="2" destOrd="0" presId="urn:microsoft.com/office/officeart/2005/8/layout/hProcess4"/>
    <dgm:cxn modelId="{37533073-D032-4D13-BCB1-9163C452676F}" type="presParOf" srcId="{EED881AF-B2D1-4715-963F-6A6A783BC322}" destId="{A436D6AB-D508-4C41-B6C2-BDA256E1F7A9}" srcOrd="0" destOrd="0" presId="urn:microsoft.com/office/officeart/2005/8/layout/hProcess4"/>
    <dgm:cxn modelId="{EBEFD74C-AB1D-4C32-AA09-FD4AF2CFD0B1}" type="presParOf" srcId="{EED881AF-B2D1-4715-963F-6A6A783BC322}" destId="{36D3CCAE-3D42-4571-A95F-FA102C614508}" srcOrd="1" destOrd="0" presId="urn:microsoft.com/office/officeart/2005/8/layout/hProcess4"/>
    <dgm:cxn modelId="{4DF6D319-419D-4EFC-A25B-E17CC2ACB163}" type="presParOf" srcId="{EED881AF-B2D1-4715-963F-6A6A783BC322}" destId="{5F3799A2-D875-43BE-8708-FFA2010E2998}" srcOrd="2" destOrd="0" presId="urn:microsoft.com/office/officeart/2005/8/layout/hProcess4"/>
    <dgm:cxn modelId="{1A4147E0-8D5D-4FA2-B7F9-35985538D6F2}" type="presParOf" srcId="{EED881AF-B2D1-4715-963F-6A6A783BC322}" destId="{95DEF53C-42E0-49A2-8AC7-7FF4CB90A29F}" srcOrd="3" destOrd="0" presId="urn:microsoft.com/office/officeart/2005/8/layout/hProcess4"/>
    <dgm:cxn modelId="{074E9E94-3283-4393-BAA7-480166CC1205}" type="presParOf" srcId="{EED881AF-B2D1-4715-963F-6A6A783BC322}" destId="{5EC8EE69-5E52-48D0-A8F6-DD86575478A6}" srcOrd="4" destOrd="0" presId="urn:microsoft.com/office/officeart/2005/8/layout/hProcess4"/>
    <dgm:cxn modelId="{4110AD3F-6A73-4C70-84E9-67853A7E66CF}" type="presParOf" srcId="{D8FE39CC-8B81-4E8A-BCF3-27877AD66FB7}" destId="{42CE449C-BB68-4621-9948-14E12F5469D8}" srcOrd="3" destOrd="0" presId="urn:microsoft.com/office/officeart/2005/8/layout/hProcess4"/>
    <dgm:cxn modelId="{47F5AA30-7F36-44C0-B7F0-CD68F44F066F}" type="presParOf" srcId="{D8FE39CC-8B81-4E8A-BCF3-27877AD66FB7}" destId="{EF600AC6-A312-4CA4-BA8D-1D752CB09E32}" srcOrd="4" destOrd="0" presId="urn:microsoft.com/office/officeart/2005/8/layout/hProcess4"/>
    <dgm:cxn modelId="{DDE48298-D50C-4715-A18B-A4EA4B4C47FD}" type="presParOf" srcId="{EF600AC6-A312-4CA4-BA8D-1D752CB09E32}" destId="{8BB11194-36E4-4169-9575-95307714EEE6}" srcOrd="0" destOrd="0" presId="urn:microsoft.com/office/officeart/2005/8/layout/hProcess4"/>
    <dgm:cxn modelId="{63384819-FF12-4228-A220-0AAB760B8C7A}" type="presParOf" srcId="{EF600AC6-A312-4CA4-BA8D-1D752CB09E32}" destId="{064D7771-EDDB-40F9-AE8A-ABD62B54C1D7}" srcOrd="1" destOrd="0" presId="urn:microsoft.com/office/officeart/2005/8/layout/hProcess4"/>
    <dgm:cxn modelId="{E2E97291-5834-4A6A-9B44-54687EF8CA35}" type="presParOf" srcId="{EF600AC6-A312-4CA4-BA8D-1D752CB09E32}" destId="{159BB889-2859-42F9-99AA-DFA5F3E38D91}" srcOrd="2" destOrd="0" presId="urn:microsoft.com/office/officeart/2005/8/layout/hProcess4"/>
    <dgm:cxn modelId="{1B3E5D92-61B1-49DB-A27D-EB6BF363FE9A}" type="presParOf" srcId="{EF600AC6-A312-4CA4-BA8D-1D752CB09E32}" destId="{83D851F5-0A55-45EC-A521-25A809DC9F99}" srcOrd="3" destOrd="0" presId="urn:microsoft.com/office/officeart/2005/8/layout/hProcess4"/>
    <dgm:cxn modelId="{5953440C-7578-4EAD-A6E9-E6E12A944295}" type="presParOf" srcId="{EF600AC6-A312-4CA4-BA8D-1D752CB09E32}" destId="{B4FF4E7D-9FD4-46BC-8044-8E23EBA54A38}" srcOrd="4" destOrd="0" presId="urn:microsoft.com/office/officeart/2005/8/layout/hProcess4"/>
    <dgm:cxn modelId="{2CC07C1F-90DE-42AB-9EB8-E91D521BB388}" type="presParOf" srcId="{D8FE39CC-8B81-4E8A-BCF3-27877AD66FB7}" destId="{FA7A2210-B71C-4512-BF82-340E007ED6B9}" srcOrd="5" destOrd="0" presId="urn:microsoft.com/office/officeart/2005/8/layout/hProcess4"/>
    <dgm:cxn modelId="{674C3FDF-C488-4EC4-A0CD-35FDDFAD8DDE}" type="presParOf" srcId="{D8FE39CC-8B81-4E8A-BCF3-27877AD66FB7}" destId="{0326A210-8715-42BB-AD1F-3E7C9C46B9CC}" srcOrd="6" destOrd="0" presId="urn:microsoft.com/office/officeart/2005/8/layout/hProcess4"/>
    <dgm:cxn modelId="{D7FD7FD0-6298-4824-BC8B-871A2548C9E3}" type="presParOf" srcId="{0326A210-8715-42BB-AD1F-3E7C9C46B9CC}" destId="{A3CF44C0-8E77-408E-95D9-0B7D1D2FF2FF}" srcOrd="0" destOrd="0" presId="urn:microsoft.com/office/officeart/2005/8/layout/hProcess4"/>
    <dgm:cxn modelId="{43C7A94D-3DE3-4740-B809-EC11A0506D5F}" type="presParOf" srcId="{0326A210-8715-42BB-AD1F-3E7C9C46B9CC}" destId="{1AA02F33-E518-4952-8166-3C2C2DA286D7}" srcOrd="1" destOrd="0" presId="urn:microsoft.com/office/officeart/2005/8/layout/hProcess4"/>
    <dgm:cxn modelId="{7C8608C9-5836-4EDD-86A1-AB54A173E441}" type="presParOf" srcId="{0326A210-8715-42BB-AD1F-3E7C9C46B9CC}" destId="{90DEA51B-6B9C-4F9C-A313-7E635397D16E}" srcOrd="2" destOrd="0" presId="urn:microsoft.com/office/officeart/2005/8/layout/hProcess4"/>
    <dgm:cxn modelId="{5E3D92CA-56DF-42AB-81AA-E4D47D10B8FD}" type="presParOf" srcId="{0326A210-8715-42BB-AD1F-3E7C9C46B9CC}" destId="{DB2D0D43-71C2-46C6-881C-90B0481F8B33}" srcOrd="3" destOrd="0" presId="urn:microsoft.com/office/officeart/2005/8/layout/hProcess4"/>
    <dgm:cxn modelId="{07AEA6EE-2FE4-4A4E-86D2-47E5D40FA84A}" type="presParOf" srcId="{0326A210-8715-42BB-AD1F-3E7C9C46B9CC}" destId="{35A92185-FBA4-49A9-B8F0-275ACF4A869B}" srcOrd="4" destOrd="0" presId="urn:microsoft.com/office/officeart/2005/8/layout/hProcess4"/>
    <dgm:cxn modelId="{7540A166-F51E-4659-B7C8-55D1FE492229}" type="presParOf" srcId="{D8FE39CC-8B81-4E8A-BCF3-27877AD66FB7}" destId="{929CCD1D-AE96-448B-A868-8A51A250CFCB}" srcOrd="7" destOrd="0" presId="urn:microsoft.com/office/officeart/2005/8/layout/hProcess4"/>
    <dgm:cxn modelId="{90E28B7D-A680-4D79-B02B-823C846D2F90}" type="presParOf" srcId="{D8FE39CC-8B81-4E8A-BCF3-27877AD66FB7}" destId="{8253481B-D681-4322-B555-4D4EF394297E}" srcOrd="8" destOrd="0" presId="urn:microsoft.com/office/officeart/2005/8/layout/hProcess4"/>
    <dgm:cxn modelId="{7ADBCBED-5829-4B55-966D-A0F04A1DCFF5}" type="presParOf" srcId="{8253481B-D681-4322-B555-4D4EF394297E}" destId="{435CB67A-14F7-4D48-9841-DDC925184FCA}" srcOrd="0" destOrd="0" presId="urn:microsoft.com/office/officeart/2005/8/layout/hProcess4"/>
    <dgm:cxn modelId="{193BAA40-2EBA-4B78-9455-EFB6BA843A6E}" type="presParOf" srcId="{8253481B-D681-4322-B555-4D4EF394297E}" destId="{52F7333C-F6D4-4BAD-8762-EF9CB7D9D1C4}" srcOrd="1" destOrd="0" presId="urn:microsoft.com/office/officeart/2005/8/layout/hProcess4"/>
    <dgm:cxn modelId="{D73DF73A-4A34-4052-A7CD-23762F1693F3}" type="presParOf" srcId="{8253481B-D681-4322-B555-4D4EF394297E}" destId="{1ABD5159-61C7-449A-84DD-DC6BFC0113C5}" srcOrd="2" destOrd="0" presId="urn:microsoft.com/office/officeart/2005/8/layout/hProcess4"/>
    <dgm:cxn modelId="{6D660EE0-D006-47DA-ABFB-D63EF38E6105}" type="presParOf" srcId="{8253481B-D681-4322-B555-4D4EF394297E}" destId="{6C89ACCF-CFFC-43D7-B8C3-4CC145E91A7A}" srcOrd="3" destOrd="0" presId="urn:microsoft.com/office/officeart/2005/8/layout/hProcess4"/>
    <dgm:cxn modelId="{0D2ADF0C-E21B-4594-B45F-25E639224517}" type="presParOf" srcId="{8253481B-D681-4322-B555-4D4EF394297E}" destId="{920FCE91-D6EE-4F3A-922B-33C300232112}" srcOrd="4" destOrd="0" presId="urn:microsoft.com/office/officeart/2005/8/layout/h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68B599-023E-4308-9381-A35B2653F542}">
      <dsp:nvSpPr>
        <dsp:cNvPr id="0" name=""/>
        <dsp:cNvSpPr/>
      </dsp:nvSpPr>
      <dsp:spPr>
        <a:xfrm>
          <a:off x="2976"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A160C-25A2-45A3-AE7E-449C5B605A73}">
      <dsp:nvSpPr>
        <dsp:cNvPr id="0" name=""/>
        <dsp:cNvSpPr/>
      </dsp:nvSpPr>
      <dsp:spPr>
        <a:xfrm>
          <a:off x="753124" y="1918836"/>
          <a:ext cx="1449154" cy="1449154"/>
        </a:xfrm>
        <a:prstGeom prst="leftCircularArrow">
          <a:avLst>
            <a:gd name="adj1" fmla="val 3040"/>
            <a:gd name="adj2" fmla="val 373059"/>
            <a:gd name="adj3" fmla="val 2148570"/>
            <a:gd name="adj4" fmla="val 9024489"/>
            <a:gd name="adj5" fmla="val 35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E39D37-CC2A-4490-8211-345AA2F4EB27}">
      <dsp:nvSpPr>
        <dsp:cNvPr id="0" name=""/>
        <dsp:cNvSpPr/>
      </dsp:nvSpPr>
      <dsp:spPr>
        <a:xfrm>
          <a:off x="298361" y="2507799"/>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START </a:t>
          </a:r>
          <a:endParaRPr lang="en-IN" sz="1400" kern="1200" dirty="0"/>
        </a:p>
      </dsp:txBody>
      <dsp:txXfrm>
        <a:off x="298361" y="2507799"/>
        <a:ext cx="1181538" cy="469858"/>
      </dsp:txXfrm>
    </dsp:sp>
    <dsp:sp modelId="{36D3CCAE-3D42-4571-A95F-FA102C614508}">
      <dsp:nvSpPr>
        <dsp:cNvPr id="0" name=""/>
        <dsp:cNvSpPr/>
      </dsp:nvSpPr>
      <dsp:spPr>
        <a:xfrm>
          <a:off x="1689657"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CE449C-BB68-4621-9948-14E12F5469D8}">
      <dsp:nvSpPr>
        <dsp:cNvPr id="0" name=""/>
        <dsp:cNvSpPr/>
      </dsp:nvSpPr>
      <dsp:spPr>
        <a:xfrm>
          <a:off x="2428728" y="978142"/>
          <a:ext cx="1619000" cy="1619000"/>
        </a:xfrm>
        <a:prstGeom prst="circularArrow">
          <a:avLst>
            <a:gd name="adj1" fmla="val 2721"/>
            <a:gd name="adj2" fmla="val 331436"/>
            <a:gd name="adj3" fmla="val 19493053"/>
            <a:gd name="adj4" fmla="val 12575511"/>
            <a:gd name="adj5" fmla="val 317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DEF53C-42E0-49A2-8AC7-7FF4CB90A29F}">
      <dsp:nvSpPr>
        <dsp:cNvPr id="0" name=""/>
        <dsp:cNvSpPr/>
      </dsp:nvSpPr>
      <dsp:spPr>
        <a:xfrm>
          <a:off x="1985042" y="1411462"/>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ONE VS ONE BATTLE</a:t>
          </a:r>
          <a:endParaRPr lang="en-IN" sz="1400" kern="1200" dirty="0"/>
        </a:p>
      </dsp:txBody>
      <dsp:txXfrm>
        <a:off x="1985042" y="1411462"/>
        <a:ext cx="1181538" cy="469858"/>
      </dsp:txXfrm>
    </dsp:sp>
    <dsp:sp modelId="{064D7771-EDDB-40F9-AE8A-ABD62B54C1D7}">
      <dsp:nvSpPr>
        <dsp:cNvPr id="0" name=""/>
        <dsp:cNvSpPr/>
      </dsp:nvSpPr>
      <dsp:spPr>
        <a:xfrm>
          <a:off x="3376338"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7A2210-B71C-4512-BF82-340E007ED6B9}">
      <dsp:nvSpPr>
        <dsp:cNvPr id="0" name=""/>
        <dsp:cNvSpPr/>
      </dsp:nvSpPr>
      <dsp:spPr>
        <a:xfrm>
          <a:off x="4126486" y="1918836"/>
          <a:ext cx="1449154" cy="1449154"/>
        </a:xfrm>
        <a:prstGeom prst="leftCircularArrow">
          <a:avLst>
            <a:gd name="adj1" fmla="val 3040"/>
            <a:gd name="adj2" fmla="val 373059"/>
            <a:gd name="adj3" fmla="val 2148570"/>
            <a:gd name="adj4" fmla="val 9024489"/>
            <a:gd name="adj5" fmla="val 35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D851F5-0A55-45EC-A521-25A809DC9F99}">
      <dsp:nvSpPr>
        <dsp:cNvPr id="0" name=""/>
        <dsp:cNvSpPr/>
      </dsp:nvSpPr>
      <dsp:spPr>
        <a:xfrm>
          <a:off x="3671723" y="2507799"/>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TWO PLAYERS</a:t>
          </a:r>
          <a:endParaRPr lang="en-IN" sz="1400" kern="1200" dirty="0"/>
        </a:p>
      </dsp:txBody>
      <dsp:txXfrm>
        <a:off x="3671723" y="2507799"/>
        <a:ext cx="1181538" cy="469858"/>
      </dsp:txXfrm>
    </dsp:sp>
    <dsp:sp modelId="{1AA02F33-E518-4952-8166-3C2C2DA286D7}">
      <dsp:nvSpPr>
        <dsp:cNvPr id="0" name=""/>
        <dsp:cNvSpPr/>
      </dsp:nvSpPr>
      <dsp:spPr>
        <a:xfrm>
          <a:off x="5063019"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9CCD1D-AE96-448B-A868-8A51A250CFCB}">
      <dsp:nvSpPr>
        <dsp:cNvPr id="0" name=""/>
        <dsp:cNvSpPr/>
      </dsp:nvSpPr>
      <dsp:spPr>
        <a:xfrm>
          <a:off x="5802090" y="978142"/>
          <a:ext cx="1619000" cy="1619000"/>
        </a:xfrm>
        <a:prstGeom prst="circularArrow">
          <a:avLst>
            <a:gd name="adj1" fmla="val 2721"/>
            <a:gd name="adj2" fmla="val 331436"/>
            <a:gd name="adj3" fmla="val 19493053"/>
            <a:gd name="adj4" fmla="val 12575511"/>
            <a:gd name="adj5" fmla="val 317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2D0D43-71C2-46C6-881C-90B0481F8B33}">
      <dsp:nvSpPr>
        <dsp:cNvPr id="0" name=""/>
        <dsp:cNvSpPr/>
      </dsp:nvSpPr>
      <dsp:spPr>
        <a:xfrm>
          <a:off x="5358404" y="1411462"/>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SHOOTING GAME</a:t>
          </a:r>
          <a:endParaRPr lang="en-IN" sz="1400" kern="1200" dirty="0"/>
        </a:p>
      </dsp:txBody>
      <dsp:txXfrm>
        <a:off x="5358404" y="1411462"/>
        <a:ext cx="1181538" cy="469858"/>
      </dsp:txXfrm>
    </dsp:sp>
    <dsp:sp modelId="{52F7333C-F6D4-4BAD-8762-EF9CB7D9D1C4}">
      <dsp:nvSpPr>
        <dsp:cNvPr id="0" name=""/>
        <dsp:cNvSpPr/>
      </dsp:nvSpPr>
      <dsp:spPr>
        <a:xfrm>
          <a:off x="6749700" y="1646391"/>
          <a:ext cx="1329230" cy="10963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89ACCF-CFFC-43D7-B8C3-4CC145E91A7A}">
      <dsp:nvSpPr>
        <dsp:cNvPr id="0" name=""/>
        <dsp:cNvSpPr/>
      </dsp:nvSpPr>
      <dsp:spPr>
        <a:xfrm>
          <a:off x="7045085" y="2507799"/>
          <a:ext cx="1181538" cy="4698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END THE GAME</a:t>
          </a:r>
          <a:endParaRPr lang="en-IN" sz="1400" kern="1200" dirty="0"/>
        </a:p>
      </dsp:txBody>
      <dsp:txXfrm>
        <a:off x="7045085" y="2507799"/>
        <a:ext cx="1181538" cy="4698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2800767"/>
          </a:xfrm>
          <a:prstGeom prst="rect">
            <a:avLst/>
          </a:prstGeom>
        </p:spPr>
        <p:txBody>
          <a:bodyPr wrap="square">
            <a:spAutoFit/>
          </a:bodyPr>
          <a:lstStyle/>
          <a:p>
            <a:r>
              <a:rPr lang="en-US" sz="8800" dirty="0" smtClean="0">
                <a:solidFill>
                  <a:schemeClr val="bg1"/>
                </a:solidFill>
                <a:latin typeface="Times New Roman" pitchFamily="18" charset="0"/>
                <a:cs typeface="Times New Roman" pitchFamily="18" charset="0"/>
              </a:rPr>
              <a:t>Pygame  </a:t>
            </a:r>
          </a:p>
          <a:p>
            <a:r>
              <a:rPr lang="en-US" sz="8800" dirty="0" smtClean="0">
                <a:solidFill>
                  <a:schemeClr val="bg1"/>
                </a:solidFill>
                <a:latin typeface="Times New Roman" pitchFamily="18" charset="0"/>
                <a:cs typeface="Times New Roman" pitchFamily="18" charset="0"/>
              </a:rPr>
              <a:t>workshop</a:t>
            </a:r>
            <a:endParaRPr lang="en-IN" sz="8800" dirty="0">
              <a:solidFill>
                <a:schemeClr val="bg1"/>
              </a:solidFill>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914400" y="228600"/>
            <a:ext cx="8229600" cy="1143000"/>
          </a:xfrm>
        </p:spPr>
        <p:txBody>
          <a:bodyPr/>
          <a:lstStyle/>
          <a:p>
            <a:r>
              <a:rPr lang="en-US" u="sng" dirty="0" smtClean="0"/>
              <a:t>MODULES</a:t>
            </a:r>
            <a:endParaRPr lang="en-IN" u="sng" dirty="0"/>
          </a:p>
        </p:txBody>
      </p:sp>
      <p:sp>
        <p:nvSpPr>
          <p:cNvPr id="5" name="Rectangle 4"/>
          <p:cNvSpPr/>
          <p:nvPr/>
        </p:nvSpPr>
        <p:spPr>
          <a:xfrm>
            <a:off x="1676400" y="1371600"/>
            <a:ext cx="4572000" cy="584775"/>
          </a:xfrm>
          <a:prstGeom prst="rect">
            <a:avLst/>
          </a:prstGeom>
        </p:spPr>
        <p:txBody>
          <a:bodyPr wrap="square">
            <a:spAutoFit/>
          </a:bodyPr>
          <a:lstStyle/>
          <a:p>
            <a:r>
              <a:rPr lang="en-US" sz="3200" u="sng" dirty="0" smtClean="0">
                <a:latin typeface="BankGothic Lt BT" pitchFamily="34" charset="0"/>
              </a:rPr>
              <a:t>One </a:t>
            </a:r>
            <a:r>
              <a:rPr lang="en-US" sz="3200" u="sng" dirty="0" err="1" smtClean="0">
                <a:latin typeface="BankGothic Lt BT" pitchFamily="34" charset="0"/>
              </a:rPr>
              <a:t>vs</a:t>
            </a:r>
            <a:r>
              <a:rPr lang="en-US" sz="3200" u="sng" dirty="0" smtClean="0">
                <a:latin typeface="BankGothic Lt BT" pitchFamily="34" charset="0"/>
              </a:rPr>
              <a:t> one </a:t>
            </a:r>
            <a:endParaRPr lang="en-IN" sz="3200" dirty="0">
              <a:latin typeface="BankGothic Lt BT" pitchFamily="34" charset="0"/>
            </a:endParaRPr>
          </a:p>
        </p:txBody>
      </p:sp>
      <p:sp>
        <p:nvSpPr>
          <p:cNvPr id="6" name="Rectangle 5"/>
          <p:cNvSpPr/>
          <p:nvPr/>
        </p:nvSpPr>
        <p:spPr>
          <a:xfrm>
            <a:off x="1066800" y="1981200"/>
            <a:ext cx="6629400" cy="4801314"/>
          </a:xfrm>
          <a:prstGeom prst="rect">
            <a:avLst/>
          </a:prstGeom>
        </p:spPr>
        <p:txBody>
          <a:bodyPr wrap="square">
            <a:spAutoFit/>
          </a:bodyPr>
          <a:lstStyle/>
          <a:p>
            <a:pPr>
              <a:buFont typeface="Wingdings" pitchFamily="2" charset="2"/>
              <a:buChar char="ü"/>
            </a:pPr>
            <a:r>
              <a:rPr lang="en-US" sz="3200" dirty="0" smtClean="0"/>
              <a:t>Two players will face each other.</a:t>
            </a:r>
          </a:p>
          <a:p>
            <a:pPr>
              <a:buFont typeface="Wingdings" pitchFamily="2" charset="2"/>
              <a:buChar char="ü"/>
            </a:pPr>
            <a:r>
              <a:rPr lang="en-US" sz="3200" dirty="0" smtClean="0"/>
              <a:t>The single player will attack the opponent differentiated than the other tanker.</a:t>
            </a:r>
          </a:p>
          <a:p>
            <a:pPr>
              <a:buFont typeface="Wingdings" pitchFamily="2" charset="2"/>
              <a:buChar char="ü"/>
            </a:pPr>
            <a:r>
              <a:rPr lang="en-US" sz="3200" dirty="0" smtClean="0"/>
              <a:t>The each players have three life.</a:t>
            </a:r>
          </a:p>
          <a:p>
            <a:pPr>
              <a:buFont typeface="Wingdings" pitchFamily="2" charset="2"/>
              <a:buChar char="ü"/>
            </a:pPr>
            <a:r>
              <a:rPr lang="en-US" sz="3200" dirty="0" smtClean="0"/>
              <a:t>In  this both players will  be in green color. </a:t>
            </a:r>
          </a:p>
          <a:p>
            <a:pPr>
              <a:buFont typeface="Wingdings" pitchFamily="2" charset="2"/>
              <a:buChar char="ü"/>
            </a:pPr>
            <a:r>
              <a:rPr lang="en-US" sz="3200" dirty="0" smtClean="0"/>
              <a:t>In this game the tanks will move faster .</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pygame.</a:t>
            </a:r>
            <a:endParaRPr lang="en-IN" sz="36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HARDWARE :</a:t>
            </a:r>
          </a:p>
          <a:p>
            <a:pPr>
              <a:buNone/>
            </a:pPr>
            <a:r>
              <a:rPr lang="en-US" dirty="0" smtClean="0">
                <a:latin typeface="Times New Roman" pitchFamily="18" charset="0"/>
                <a:cs typeface="Times New Roman" pitchFamily="18" charset="0"/>
              </a:rPr>
              <a:t>                 PENTIUM 4</a:t>
            </a:r>
          </a:p>
          <a:p>
            <a:r>
              <a:rPr lang="en-US" dirty="0" smtClean="0">
                <a:latin typeface="Times New Roman" pitchFamily="18" charset="0"/>
                <a:cs typeface="Times New Roman" pitchFamily="18" charset="0"/>
              </a:rPr>
              <a:t>SOFTWARE :</a:t>
            </a:r>
          </a:p>
          <a:p>
            <a:pPr>
              <a:buNone/>
            </a:pPr>
            <a:r>
              <a:rPr lang="en-US" dirty="0" smtClean="0">
                <a:latin typeface="Times New Roman" pitchFamily="18" charset="0"/>
                <a:cs typeface="Times New Roman" pitchFamily="18" charset="0"/>
              </a:rPr>
              <a:t>                  THONNY</a:t>
            </a:r>
          </a:p>
          <a:p>
            <a:r>
              <a:rPr lang="en-US" dirty="0" smtClean="0">
                <a:latin typeface="Times New Roman" pitchFamily="18" charset="0"/>
                <a:cs typeface="Times New Roman" pitchFamily="18" charset="0"/>
              </a:rPr>
              <a:t>LANGUAGE:</a:t>
            </a:r>
          </a:p>
          <a:p>
            <a:pPr>
              <a:buNone/>
            </a:pPr>
            <a:r>
              <a:rPr lang="en-US" dirty="0" smtClean="0">
                <a:latin typeface="Times New Roman" pitchFamily="18" charset="0"/>
                <a:cs typeface="Times New Roman" pitchFamily="18" charset="0"/>
              </a:rPr>
              <a:t>                  PYTHON PROGRAMMING.</a:t>
            </a:r>
          </a:p>
          <a:p>
            <a:pPr lvl="4"/>
            <a:endParaRPr lang="en-US" dirty="0" smtClean="0">
              <a:latin typeface="BankGothic Lt BT"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Source code</a:t>
            </a:r>
            <a:endParaRPr lang="en-IN" dirty="0"/>
          </a:p>
        </p:txBody>
      </p:sp>
      <p:pic>
        <p:nvPicPr>
          <p:cNvPr id="4" name="Content Placeholder 3" descr="ty.JPG"/>
          <p:cNvPicPr>
            <a:picLocks noGrp="1" noChangeAspect="1"/>
          </p:cNvPicPr>
          <p:nvPr>
            <p:ph idx="1"/>
          </p:nvPr>
        </p:nvPicPr>
        <p:blipFill>
          <a:blip r:embed="rId2" cstate="print"/>
          <a:stretch>
            <a:fillRect/>
          </a:stretch>
        </p:blipFill>
        <p:spPr>
          <a:xfrm>
            <a:off x="457200" y="1978550"/>
            <a:ext cx="8229600" cy="43026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          Pygame (screen  shot)</a:t>
            </a:r>
            <a:endParaRPr lang="en-IN" dirty="0"/>
          </a:p>
        </p:txBody>
      </p:sp>
      <p:pic>
        <p:nvPicPr>
          <p:cNvPr id="8" name="Content Placeholder 3" descr="hj.JPG"/>
          <p:cNvPicPr>
            <a:picLocks noGrp="1" noChangeAspect="1"/>
          </p:cNvPicPr>
          <p:nvPr>
            <p:ph idx="1"/>
          </p:nvPr>
        </p:nvPicPr>
        <p:blipFill>
          <a:blip r:embed="rId2" cstate="print"/>
          <a:stretch>
            <a:fillRect/>
          </a:stretch>
        </p:blipFill>
        <p:spPr>
          <a:xfrm>
            <a:off x="4724400" y="1905000"/>
            <a:ext cx="3581400" cy="4389437"/>
          </a:xfrm>
        </p:spPr>
      </p:pic>
      <p:pic>
        <p:nvPicPr>
          <p:cNvPr id="4" name="Picture 3" descr="ok.JPG"/>
          <p:cNvPicPr>
            <a:picLocks noChangeAspect="1"/>
          </p:cNvPicPr>
          <p:nvPr/>
        </p:nvPicPr>
        <p:blipFill>
          <a:blip r:embed="rId3" cstate="print"/>
          <a:stretch>
            <a:fillRect/>
          </a:stretch>
        </p:blipFill>
        <p:spPr>
          <a:xfrm>
            <a:off x="381000" y="1828800"/>
            <a:ext cx="3733800" cy="4648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554545"/>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ONE VS ONE</a:t>
            </a:r>
          </a:p>
          <a:p>
            <a:pPr>
              <a:buFont typeface="Wingdings" pitchFamily="2" charset="2"/>
              <a:buChar char="ü"/>
            </a:pPr>
            <a:r>
              <a:rPr lang="en-US" sz="3200" dirty="0" smtClean="0"/>
              <a:t>Battle with each other  </a:t>
            </a:r>
          </a:p>
          <a:p>
            <a:endParaRPr lang="en-IN" sz="3200" dirty="0"/>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lgerian" pitchFamily="82" charset="0"/>
              </a:rPr>
              <a:t>SHOOTING</a:t>
            </a:r>
            <a:r>
              <a:rPr lang="en-US" sz="4800" strike="sngStrike" dirty="0" smtClean="0">
                <a:latin typeface="Algerian" pitchFamily="82" charset="0"/>
              </a:rPr>
              <a:t> </a:t>
            </a:r>
            <a:r>
              <a:rPr lang="en-US" sz="4800" dirty="0" smtClean="0">
                <a:latin typeface="Algerian" pitchFamily="82" charset="0"/>
              </a:rPr>
              <a:t>GAME</a:t>
            </a:r>
            <a:endParaRPr lang="en-IN" sz="4800" dirty="0"/>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1446550"/>
          </a:xfrm>
          <a:prstGeom prst="rect">
            <a:avLst/>
          </a:prstGeom>
        </p:spPr>
        <p:txBody>
          <a:bodyPr wrap="square">
            <a:spAutoFit/>
          </a:bodyPr>
          <a:lstStyle/>
          <a:p>
            <a:r>
              <a:rPr lang="en-US" sz="4400" dirty="0" smtClean="0">
                <a:latin typeface="Adobe Arabic"/>
              </a:rPr>
              <a:t>Mr.RAJASEKARAN</a:t>
            </a:r>
          </a:p>
          <a:p>
            <a:r>
              <a:rPr lang="en-US" sz="4400" dirty="0" smtClean="0">
                <a:latin typeface="Adobe Arabic"/>
              </a:rPr>
              <a:t>Dept of </a:t>
            </a:r>
            <a:r>
              <a:rPr lang="en-US" sz="4400" dirty="0" err="1" smtClean="0">
                <a:latin typeface="Adobe Arabic"/>
              </a:rPr>
              <a:t>IT,kgisl</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3231654"/>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p>
          <a:p>
            <a:r>
              <a:rPr lang="en-US" sz="3600" b="1" dirty="0" smtClean="0">
                <a:latin typeface="BankGothic Lt BT" pitchFamily="34" charset="0"/>
                <a:ea typeface="Adobe Gothic Std B" pitchFamily="34" charset="-128"/>
                <a:cs typeface="Adobe Devanagari" pitchFamily="18" charset="0"/>
              </a:rPr>
              <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Mrs.Subhashini.U</a:t>
            </a:r>
          </a:p>
          <a:p>
            <a:r>
              <a:rPr lang="en-US" sz="4400" dirty="0" smtClean="0">
                <a:latin typeface="Adobe Devanagari" pitchFamily="18" charset="0"/>
                <a:cs typeface="Adobe Devanagari" pitchFamily="18" charset="0"/>
              </a:rPr>
              <a:t>                 associate</a:t>
            </a:r>
          </a:p>
          <a:p>
            <a:r>
              <a:rPr lang="en-US" sz="4400" dirty="0" smtClean="0">
                <a:latin typeface="Adobe Devanagari" pitchFamily="18" charset="0"/>
                <a:cs typeface="Adobe Devanagari" pitchFamily="18" charset="0"/>
              </a:rPr>
              <a:t>                 Kgisl gss</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lgn="just"/>
            <a:r>
              <a:rPr lang="en-US" sz="2800" dirty="0" smtClean="0"/>
              <a:t>            This project is based on battle tank in war.It is a python game with graphics and user interaction.It is a basically battle game and it has two player controlled by keyboard actions It has shooting function tankers have bombing functionality manyobjective of each player by shooting other tank and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pPr algn="just"/>
            <a:r>
              <a:rPr lang="en-US" sz="2800" dirty="0" smtClean="0"/>
              <a:t>In battle tank the toughness of the will be increased Once the certain score is reached then the player will move to next stage. </a:t>
            </a:r>
          </a:p>
          <a:p>
            <a:pPr algn="just"/>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IN" dirty="0"/>
          </a:p>
        </p:txBody>
      </p:sp>
      <p:sp>
        <p:nvSpPr>
          <p:cNvPr id="5" name="Content Placeholder 4"/>
          <p:cNvSpPr>
            <a:spLocks noGrp="1"/>
          </p:cNvSpPr>
          <p:nvPr>
            <p:ph idx="1"/>
          </p:nvPr>
        </p:nvSpPr>
        <p:spPr/>
        <p:txBody>
          <a:bodyPr>
            <a:normAutofit/>
          </a:bodyPr>
          <a:lstStyle/>
          <a:p>
            <a:pPr algn="just">
              <a:buNone/>
            </a:pPr>
            <a:r>
              <a:rPr lang="en-IN" sz="2800" dirty="0" smtClean="0"/>
              <a:t>     The </a:t>
            </a:r>
            <a:r>
              <a:rPr lang="en-IN" sz="2800" dirty="0" smtClean="0"/>
              <a:t>flow of the </a:t>
            </a:r>
            <a:r>
              <a:rPr lang="en-IN" sz="2800" b="1" dirty="0" smtClean="0"/>
              <a:t>Pygame</a:t>
            </a:r>
            <a:r>
              <a:rPr lang="en-IN" sz="2800" dirty="0" smtClean="0"/>
              <a:t> workflow is an amazing way for beginners to learn game programming at a deeper level because it is straightforward while also having a fair amount of </a:t>
            </a:r>
            <a:r>
              <a:rPr lang="en-IN" sz="2800" dirty="0" smtClean="0"/>
              <a:t>depth.</a:t>
            </a:r>
            <a:r>
              <a:rPr lang="en-IN" sz="2800" b="1" dirty="0" smtClean="0"/>
              <a:t> Pygame does</a:t>
            </a:r>
            <a:r>
              <a:rPr lang="en-IN" sz="2800" dirty="0" smtClean="0"/>
              <a:t> not </a:t>
            </a:r>
            <a:r>
              <a:rPr lang="en-IN" sz="2800" b="1" dirty="0" smtClean="0"/>
              <a:t>come with Python</a:t>
            </a:r>
            <a:r>
              <a:rPr lang="en-IN" sz="2800" dirty="0" smtClean="0"/>
              <a:t>. Like </a:t>
            </a:r>
            <a:r>
              <a:rPr lang="en-IN" sz="2800" b="1" dirty="0" smtClean="0"/>
              <a:t>Python</a:t>
            </a:r>
            <a:r>
              <a:rPr lang="en-IN" sz="2800" dirty="0" smtClean="0"/>
              <a:t>, </a:t>
            </a:r>
            <a:r>
              <a:rPr lang="en-IN" sz="2800" b="1" dirty="0" smtClean="0"/>
              <a:t>Pygame is</a:t>
            </a:r>
            <a:r>
              <a:rPr lang="en-IN" sz="2800" dirty="0" smtClean="0"/>
              <a:t> available for free. You </a:t>
            </a:r>
            <a:r>
              <a:rPr lang="en-IN" sz="2800" b="1" dirty="0" smtClean="0"/>
              <a:t>will</a:t>
            </a:r>
            <a:r>
              <a:rPr lang="en-IN" sz="2800" dirty="0" smtClean="0"/>
              <a:t> have to download and install </a:t>
            </a:r>
            <a:r>
              <a:rPr lang="en-IN" sz="2800" b="1" dirty="0" smtClean="0"/>
              <a:t>Pygame</a:t>
            </a:r>
            <a:r>
              <a:rPr lang="en-IN" sz="2800" dirty="0" smtClean="0"/>
              <a:t>, which </a:t>
            </a:r>
            <a:r>
              <a:rPr lang="en-IN" sz="2800" b="1" dirty="0" smtClean="0"/>
              <a:t>is</a:t>
            </a:r>
            <a:r>
              <a:rPr lang="en-IN" sz="2800" dirty="0" smtClean="0"/>
              <a:t> as easy as downloading and installing the </a:t>
            </a:r>
            <a:r>
              <a:rPr lang="en-IN" sz="2800" b="1" dirty="0" smtClean="0"/>
              <a:t>Python</a:t>
            </a:r>
            <a:r>
              <a:rPr lang="en-IN" sz="2800" dirty="0" smtClean="0"/>
              <a:t> interpreter.</a:t>
            </a:r>
            <a:endParaRPr lang="en-IN"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509</TotalTime>
  <Words>318</Words>
  <Application>Microsoft Office PowerPoint</Application>
  <PresentationFormat>On-screen Show (4:3)</PresentationFormat>
  <Paragraphs>69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Slide 1</vt:lpstr>
      <vt:lpstr>Slide 2</vt:lpstr>
      <vt:lpstr>Slide 3</vt:lpstr>
      <vt:lpstr>Slide 4</vt:lpstr>
      <vt:lpstr> `</vt:lpstr>
      <vt:lpstr>INDUSTRY MENTOR: MR             </vt:lpstr>
      <vt:lpstr>Slide 7</vt:lpstr>
      <vt:lpstr>Slide 8</vt:lpstr>
      <vt:lpstr>              INTRODUCTION</vt:lpstr>
      <vt:lpstr>Slide 10</vt:lpstr>
      <vt:lpstr>MODULES</vt:lpstr>
      <vt:lpstr>MODEL ARCHITECTURE</vt:lpstr>
      <vt:lpstr>Statement:</vt:lpstr>
      <vt:lpstr>REQUIREMENT</vt:lpstr>
      <vt:lpstr>               Source code</vt:lpstr>
      <vt:lpstr>          Pygame (screen  shot)</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75</cp:revision>
  <dcterms:created xsi:type="dcterms:W3CDTF">2019-01-22T03:29:19Z</dcterms:created>
  <dcterms:modified xsi:type="dcterms:W3CDTF">2019-01-23T08:13:46Z</dcterms:modified>
</cp:coreProperties>
</file>