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64" r:id="rId5"/>
    <p:sldId id="259" r:id="rId6"/>
    <p:sldId id="266" r:id="rId7"/>
    <p:sldId id="272" r:id="rId8"/>
    <p:sldId id="269" r:id="rId9"/>
    <p:sldId id="280" r:id="rId10"/>
    <p:sldId id="273" r:id="rId11"/>
    <p:sldId id="279" r:id="rId12"/>
    <p:sldId id="261" r:id="rId13"/>
    <p:sldId id="283" r:id="rId14"/>
    <p:sldId id="284" r:id="rId15"/>
    <p:sldId id="281" r:id="rId16"/>
    <p:sldId id="262"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p:cViewPr varScale="1">
        <p:scale>
          <a:sx n="66" d="100"/>
          <a:sy n="66" d="100"/>
        </p:scale>
        <p:origin x="-13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DFAA5E-0981-4DD9-A02A-1D6766C0E00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E46E2F72-024E-4BD3-8A9D-091F32743044}">
      <dgm:prSet/>
      <dgm:spPr/>
      <dgm:t>
        <a:bodyPr/>
        <a:lstStyle/>
        <a:p>
          <a:pPr rtl="0"/>
          <a:r>
            <a:rPr lang="en-US" dirty="0" smtClean="0"/>
            <a:t>START </a:t>
          </a:r>
          <a:endParaRPr lang="en-IN" dirty="0"/>
        </a:p>
      </dgm:t>
    </dgm:pt>
    <dgm:pt modelId="{FA600780-6444-4C39-940A-7A91399C7464}" type="parTrans" cxnId="{A8CB3186-6A89-4336-AF3F-5DB2742355CC}">
      <dgm:prSet/>
      <dgm:spPr/>
      <dgm:t>
        <a:bodyPr/>
        <a:lstStyle/>
        <a:p>
          <a:endParaRPr lang="en-IN"/>
        </a:p>
      </dgm:t>
    </dgm:pt>
    <dgm:pt modelId="{CADF9997-65AB-4DA9-B6FE-2A32B40DAAC3}" type="sibTrans" cxnId="{A8CB3186-6A89-4336-AF3F-5DB2742355CC}">
      <dgm:prSet/>
      <dgm:spPr/>
      <dgm:t>
        <a:bodyPr/>
        <a:lstStyle/>
        <a:p>
          <a:endParaRPr lang="en-IN"/>
        </a:p>
      </dgm:t>
    </dgm:pt>
    <dgm:pt modelId="{ED88352D-527E-4BAF-9A0E-9FDDAB34FB5F}">
      <dgm:prSet/>
      <dgm:spPr/>
      <dgm:t>
        <a:bodyPr/>
        <a:lstStyle/>
        <a:p>
          <a:pPr rtl="0"/>
          <a:r>
            <a:rPr lang="en-US" dirty="0" smtClean="0"/>
            <a:t>ONE VS ONE BATTLE</a:t>
          </a:r>
          <a:endParaRPr lang="en-IN" dirty="0"/>
        </a:p>
      </dgm:t>
    </dgm:pt>
    <dgm:pt modelId="{1B62BDD0-B2BD-4BBF-9482-19130BCAB2F4}" type="parTrans" cxnId="{D57F3CF9-5D2D-4270-9733-84A0539B50DF}">
      <dgm:prSet/>
      <dgm:spPr/>
      <dgm:t>
        <a:bodyPr/>
        <a:lstStyle/>
        <a:p>
          <a:endParaRPr lang="en-IN"/>
        </a:p>
      </dgm:t>
    </dgm:pt>
    <dgm:pt modelId="{C0899D37-48B1-4D3F-9A9D-C61DED3DF0E9}" type="sibTrans" cxnId="{D57F3CF9-5D2D-4270-9733-84A0539B50DF}">
      <dgm:prSet/>
      <dgm:spPr/>
      <dgm:t>
        <a:bodyPr/>
        <a:lstStyle/>
        <a:p>
          <a:endParaRPr lang="en-IN"/>
        </a:p>
      </dgm:t>
    </dgm:pt>
    <dgm:pt modelId="{D6319C0F-321A-440D-B1AA-3F64709FA22C}">
      <dgm:prSet/>
      <dgm:spPr/>
      <dgm:t>
        <a:bodyPr/>
        <a:lstStyle/>
        <a:p>
          <a:pPr rtl="0"/>
          <a:r>
            <a:rPr lang="en-US" dirty="0" smtClean="0"/>
            <a:t>TWO PLAYERS</a:t>
          </a:r>
          <a:endParaRPr lang="en-IN" dirty="0"/>
        </a:p>
      </dgm:t>
    </dgm:pt>
    <dgm:pt modelId="{FD3BDCF5-E851-4C67-A6D7-49E70AEBD666}" type="parTrans" cxnId="{53FB8E7B-76EF-459C-9029-44880BED3BD2}">
      <dgm:prSet/>
      <dgm:spPr/>
      <dgm:t>
        <a:bodyPr/>
        <a:lstStyle/>
        <a:p>
          <a:endParaRPr lang="en-IN"/>
        </a:p>
      </dgm:t>
    </dgm:pt>
    <dgm:pt modelId="{E4508E8F-F4BA-489B-9ABD-2FFA4C38683C}" type="sibTrans" cxnId="{53FB8E7B-76EF-459C-9029-44880BED3BD2}">
      <dgm:prSet/>
      <dgm:spPr/>
      <dgm:t>
        <a:bodyPr/>
        <a:lstStyle/>
        <a:p>
          <a:endParaRPr lang="en-IN"/>
        </a:p>
      </dgm:t>
    </dgm:pt>
    <dgm:pt modelId="{EBCB4227-5DB1-4D50-A811-28535622084C}">
      <dgm:prSet/>
      <dgm:spPr/>
      <dgm:t>
        <a:bodyPr/>
        <a:lstStyle/>
        <a:p>
          <a:pPr rtl="0"/>
          <a:r>
            <a:rPr lang="en-US" dirty="0" smtClean="0"/>
            <a:t>SHOOTING GAME</a:t>
          </a:r>
          <a:endParaRPr lang="en-IN" dirty="0"/>
        </a:p>
      </dgm:t>
    </dgm:pt>
    <dgm:pt modelId="{5CBAE266-7F3A-4CF3-AAF7-95914DF8B31D}" type="parTrans" cxnId="{24FEA086-0EDB-4681-AA44-80C07C9BD0A3}">
      <dgm:prSet/>
      <dgm:spPr/>
      <dgm:t>
        <a:bodyPr/>
        <a:lstStyle/>
        <a:p>
          <a:endParaRPr lang="en-IN"/>
        </a:p>
      </dgm:t>
    </dgm:pt>
    <dgm:pt modelId="{42DF0C90-147C-4995-98E1-5DFF2B2B8BBE}" type="sibTrans" cxnId="{24FEA086-0EDB-4681-AA44-80C07C9BD0A3}">
      <dgm:prSet/>
      <dgm:spPr/>
      <dgm:t>
        <a:bodyPr/>
        <a:lstStyle/>
        <a:p>
          <a:endParaRPr lang="en-IN"/>
        </a:p>
      </dgm:t>
    </dgm:pt>
    <dgm:pt modelId="{67C1315B-EEF0-40EE-B404-D65349DD4FB7}">
      <dgm:prSet/>
      <dgm:spPr/>
      <dgm:t>
        <a:bodyPr/>
        <a:lstStyle/>
        <a:p>
          <a:pPr rtl="0"/>
          <a:r>
            <a:rPr lang="en-US" dirty="0" smtClean="0"/>
            <a:t>END THE GAME</a:t>
          </a:r>
          <a:endParaRPr lang="en-IN" dirty="0"/>
        </a:p>
      </dgm:t>
    </dgm:pt>
    <dgm:pt modelId="{E0FD7DB9-0A22-4E9C-81B8-F3AF462F3EA3}" type="parTrans" cxnId="{39E99DA6-3C6C-4A03-8BE1-F3B1446DA519}">
      <dgm:prSet/>
      <dgm:spPr/>
      <dgm:t>
        <a:bodyPr/>
        <a:lstStyle/>
        <a:p>
          <a:endParaRPr lang="en-IN"/>
        </a:p>
      </dgm:t>
    </dgm:pt>
    <dgm:pt modelId="{417F21E6-B0C0-4006-9D5D-D9C8D670C2FB}" type="sibTrans" cxnId="{39E99DA6-3C6C-4A03-8BE1-F3B1446DA519}">
      <dgm:prSet/>
      <dgm:spPr/>
      <dgm:t>
        <a:bodyPr/>
        <a:lstStyle/>
        <a:p>
          <a:endParaRPr lang="en-IN"/>
        </a:p>
      </dgm:t>
    </dgm:pt>
    <dgm:pt modelId="{5FB334FC-447B-4F5B-A46A-C0B298703005}" type="pres">
      <dgm:prSet presAssocID="{86DFAA5E-0981-4DD9-A02A-1D6766C0E006}" presName="Name0" presStyleCnt="0">
        <dgm:presLayoutVars>
          <dgm:dir/>
          <dgm:animLvl val="lvl"/>
          <dgm:resizeHandles val="exact"/>
        </dgm:presLayoutVars>
      </dgm:prSet>
      <dgm:spPr/>
    </dgm:pt>
    <dgm:pt modelId="{88EDA1DD-39D9-403D-A867-872CC5EF5F8D}" type="pres">
      <dgm:prSet presAssocID="{86DFAA5E-0981-4DD9-A02A-1D6766C0E006}" presName="tSp" presStyleCnt="0"/>
      <dgm:spPr/>
    </dgm:pt>
    <dgm:pt modelId="{A8B43D68-A5BD-43E4-AA0A-6F8B8A0CC50E}" type="pres">
      <dgm:prSet presAssocID="{86DFAA5E-0981-4DD9-A02A-1D6766C0E006}" presName="bSp" presStyleCnt="0"/>
      <dgm:spPr/>
    </dgm:pt>
    <dgm:pt modelId="{D8FE39CC-8B81-4E8A-BCF3-27877AD66FB7}" type="pres">
      <dgm:prSet presAssocID="{86DFAA5E-0981-4DD9-A02A-1D6766C0E006}" presName="process" presStyleCnt="0"/>
      <dgm:spPr/>
    </dgm:pt>
    <dgm:pt modelId="{588D3C90-61C7-4B26-82B1-C305B8963A2E}" type="pres">
      <dgm:prSet presAssocID="{E46E2F72-024E-4BD3-8A9D-091F32743044}" presName="composite1" presStyleCnt="0"/>
      <dgm:spPr/>
    </dgm:pt>
    <dgm:pt modelId="{2E9757CF-47A3-4D45-B0B7-A1E5132258B7}" type="pres">
      <dgm:prSet presAssocID="{E46E2F72-024E-4BD3-8A9D-091F32743044}" presName="dummyNode1" presStyleLbl="node1" presStyleIdx="0" presStyleCnt="5"/>
      <dgm:spPr/>
    </dgm:pt>
    <dgm:pt modelId="{4968B599-023E-4308-9381-A35B2653F542}" type="pres">
      <dgm:prSet presAssocID="{E46E2F72-024E-4BD3-8A9D-091F32743044}" presName="childNode1" presStyleLbl="bgAcc1" presStyleIdx="0" presStyleCnt="5">
        <dgm:presLayoutVars>
          <dgm:bulletEnabled val="1"/>
        </dgm:presLayoutVars>
      </dgm:prSet>
      <dgm:spPr/>
    </dgm:pt>
    <dgm:pt modelId="{645D27E1-B3FB-46B0-97E2-6905F228D82F}" type="pres">
      <dgm:prSet presAssocID="{E46E2F72-024E-4BD3-8A9D-091F32743044}" presName="childNode1tx" presStyleLbl="bgAcc1" presStyleIdx="0" presStyleCnt="5">
        <dgm:presLayoutVars>
          <dgm:bulletEnabled val="1"/>
        </dgm:presLayoutVars>
      </dgm:prSet>
      <dgm:spPr/>
    </dgm:pt>
    <dgm:pt modelId="{EAE39D37-CC2A-4490-8211-345AA2F4EB27}" type="pres">
      <dgm:prSet presAssocID="{E46E2F72-024E-4BD3-8A9D-091F32743044}" presName="parentNode1" presStyleLbl="node1" presStyleIdx="0" presStyleCnt="5">
        <dgm:presLayoutVars>
          <dgm:chMax val="1"/>
          <dgm:bulletEnabled val="1"/>
        </dgm:presLayoutVars>
      </dgm:prSet>
      <dgm:spPr/>
      <dgm:t>
        <a:bodyPr/>
        <a:lstStyle/>
        <a:p>
          <a:endParaRPr lang="en-IN"/>
        </a:p>
      </dgm:t>
    </dgm:pt>
    <dgm:pt modelId="{BE8AD779-D2F1-41E0-A036-3C3B6120C089}" type="pres">
      <dgm:prSet presAssocID="{E46E2F72-024E-4BD3-8A9D-091F32743044}" presName="connSite1" presStyleCnt="0"/>
      <dgm:spPr/>
    </dgm:pt>
    <dgm:pt modelId="{5F4A160C-25A2-45A3-AE7E-449C5B605A73}" type="pres">
      <dgm:prSet presAssocID="{CADF9997-65AB-4DA9-B6FE-2A32B40DAAC3}" presName="Name9" presStyleLbl="sibTrans2D1" presStyleIdx="0" presStyleCnt="4"/>
      <dgm:spPr/>
    </dgm:pt>
    <dgm:pt modelId="{EED881AF-B2D1-4715-963F-6A6A783BC322}" type="pres">
      <dgm:prSet presAssocID="{ED88352D-527E-4BAF-9A0E-9FDDAB34FB5F}" presName="composite2" presStyleCnt="0"/>
      <dgm:spPr/>
    </dgm:pt>
    <dgm:pt modelId="{A436D6AB-D508-4C41-B6C2-BDA256E1F7A9}" type="pres">
      <dgm:prSet presAssocID="{ED88352D-527E-4BAF-9A0E-9FDDAB34FB5F}" presName="dummyNode2" presStyleLbl="node1" presStyleIdx="0" presStyleCnt="5"/>
      <dgm:spPr/>
    </dgm:pt>
    <dgm:pt modelId="{36D3CCAE-3D42-4571-A95F-FA102C614508}" type="pres">
      <dgm:prSet presAssocID="{ED88352D-527E-4BAF-9A0E-9FDDAB34FB5F}" presName="childNode2" presStyleLbl="bgAcc1" presStyleIdx="1" presStyleCnt="5">
        <dgm:presLayoutVars>
          <dgm:bulletEnabled val="1"/>
        </dgm:presLayoutVars>
      </dgm:prSet>
      <dgm:spPr/>
    </dgm:pt>
    <dgm:pt modelId="{5F3799A2-D875-43BE-8708-FFA2010E2998}" type="pres">
      <dgm:prSet presAssocID="{ED88352D-527E-4BAF-9A0E-9FDDAB34FB5F}" presName="childNode2tx" presStyleLbl="bgAcc1" presStyleIdx="1" presStyleCnt="5">
        <dgm:presLayoutVars>
          <dgm:bulletEnabled val="1"/>
        </dgm:presLayoutVars>
      </dgm:prSet>
      <dgm:spPr/>
    </dgm:pt>
    <dgm:pt modelId="{95DEF53C-42E0-49A2-8AC7-7FF4CB90A29F}" type="pres">
      <dgm:prSet presAssocID="{ED88352D-527E-4BAF-9A0E-9FDDAB34FB5F}" presName="parentNode2" presStyleLbl="node1" presStyleIdx="1" presStyleCnt="5">
        <dgm:presLayoutVars>
          <dgm:chMax val="0"/>
          <dgm:bulletEnabled val="1"/>
        </dgm:presLayoutVars>
      </dgm:prSet>
      <dgm:spPr/>
    </dgm:pt>
    <dgm:pt modelId="{5EC8EE69-5E52-48D0-A8F6-DD86575478A6}" type="pres">
      <dgm:prSet presAssocID="{ED88352D-527E-4BAF-9A0E-9FDDAB34FB5F}" presName="connSite2" presStyleCnt="0"/>
      <dgm:spPr/>
    </dgm:pt>
    <dgm:pt modelId="{42CE449C-BB68-4621-9948-14E12F5469D8}" type="pres">
      <dgm:prSet presAssocID="{C0899D37-48B1-4D3F-9A9D-C61DED3DF0E9}" presName="Name18" presStyleLbl="sibTrans2D1" presStyleIdx="1" presStyleCnt="4"/>
      <dgm:spPr/>
    </dgm:pt>
    <dgm:pt modelId="{EF600AC6-A312-4CA4-BA8D-1D752CB09E32}" type="pres">
      <dgm:prSet presAssocID="{D6319C0F-321A-440D-B1AA-3F64709FA22C}" presName="composite1" presStyleCnt="0"/>
      <dgm:spPr/>
    </dgm:pt>
    <dgm:pt modelId="{8BB11194-36E4-4169-9575-95307714EEE6}" type="pres">
      <dgm:prSet presAssocID="{D6319C0F-321A-440D-B1AA-3F64709FA22C}" presName="dummyNode1" presStyleLbl="node1" presStyleIdx="1" presStyleCnt="5"/>
      <dgm:spPr/>
    </dgm:pt>
    <dgm:pt modelId="{064D7771-EDDB-40F9-AE8A-ABD62B54C1D7}" type="pres">
      <dgm:prSet presAssocID="{D6319C0F-321A-440D-B1AA-3F64709FA22C}" presName="childNode1" presStyleLbl="bgAcc1" presStyleIdx="2" presStyleCnt="5">
        <dgm:presLayoutVars>
          <dgm:bulletEnabled val="1"/>
        </dgm:presLayoutVars>
      </dgm:prSet>
      <dgm:spPr/>
    </dgm:pt>
    <dgm:pt modelId="{159BB889-2859-42F9-99AA-DFA5F3E38D91}" type="pres">
      <dgm:prSet presAssocID="{D6319C0F-321A-440D-B1AA-3F64709FA22C}" presName="childNode1tx" presStyleLbl="bgAcc1" presStyleIdx="2" presStyleCnt="5">
        <dgm:presLayoutVars>
          <dgm:bulletEnabled val="1"/>
        </dgm:presLayoutVars>
      </dgm:prSet>
      <dgm:spPr/>
    </dgm:pt>
    <dgm:pt modelId="{83D851F5-0A55-45EC-A521-25A809DC9F99}" type="pres">
      <dgm:prSet presAssocID="{D6319C0F-321A-440D-B1AA-3F64709FA22C}" presName="parentNode1" presStyleLbl="node1" presStyleIdx="2" presStyleCnt="5">
        <dgm:presLayoutVars>
          <dgm:chMax val="1"/>
          <dgm:bulletEnabled val="1"/>
        </dgm:presLayoutVars>
      </dgm:prSet>
      <dgm:spPr/>
    </dgm:pt>
    <dgm:pt modelId="{B4FF4E7D-9FD4-46BC-8044-8E23EBA54A38}" type="pres">
      <dgm:prSet presAssocID="{D6319C0F-321A-440D-B1AA-3F64709FA22C}" presName="connSite1" presStyleCnt="0"/>
      <dgm:spPr/>
    </dgm:pt>
    <dgm:pt modelId="{FA7A2210-B71C-4512-BF82-340E007ED6B9}" type="pres">
      <dgm:prSet presAssocID="{E4508E8F-F4BA-489B-9ABD-2FFA4C38683C}" presName="Name9" presStyleLbl="sibTrans2D1" presStyleIdx="2" presStyleCnt="4"/>
      <dgm:spPr/>
    </dgm:pt>
    <dgm:pt modelId="{0326A210-8715-42BB-AD1F-3E7C9C46B9CC}" type="pres">
      <dgm:prSet presAssocID="{EBCB4227-5DB1-4D50-A811-28535622084C}" presName="composite2" presStyleCnt="0"/>
      <dgm:spPr/>
    </dgm:pt>
    <dgm:pt modelId="{A3CF44C0-8E77-408E-95D9-0B7D1D2FF2FF}" type="pres">
      <dgm:prSet presAssocID="{EBCB4227-5DB1-4D50-A811-28535622084C}" presName="dummyNode2" presStyleLbl="node1" presStyleIdx="2" presStyleCnt="5"/>
      <dgm:spPr/>
    </dgm:pt>
    <dgm:pt modelId="{1AA02F33-E518-4952-8166-3C2C2DA286D7}" type="pres">
      <dgm:prSet presAssocID="{EBCB4227-5DB1-4D50-A811-28535622084C}" presName="childNode2" presStyleLbl="bgAcc1" presStyleIdx="3" presStyleCnt="5">
        <dgm:presLayoutVars>
          <dgm:bulletEnabled val="1"/>
        </dgm:presLayoutVars>
      </dgm:prSet>
      <dgm:spPr/>
    </dgm:pt>
    <dgm:pt modelId="{90DEA51B-6B9C-4F9C-A313-7E635397D16E}" type="pres">
      <dgm:prSet presAssocID="{EBCB4227-5DB1-4D50-A811-28535622084C}" presName="childNode2tx" presStyleLbl="bgAcc1" presStyleIdx="3" presStyleCnt="5">
        <dgm:presLayoutVars>
          <dgm:bulletEnabled val="1"/>
        </dgm:presLayoutVars>
      </dgm:prSet>
      <dgm:spPr/>
    </dgm:pt>
    <dgm:pt modelId="{DB2D0D43-71C2-46C6-881C-90B0481F8B33}" type="pres">
      <dgm:prSet presAssocID="{EBCB4227-5DB1-4D50-A811-28535622084C}" presName="parentNode2" presStyleLbl="node1" presStyleIdx="3" presStyleCnt="5">
        <dgm:presLayoutVars>
          <dgm:chMax val="0"/>
          <dgm:bulletEnabled val="1"/>
        </dgm:presLayoutVars>
      </dgm:prSet>
      <dgm:spPr/>
    </dgm:pt>
    <dgm:pt modelId="{35A92185-FBA4-49A9-B8F0-275ACF4A869B}" type="pres">
      <dgm:prSet presAssocID="{EBCB4227-5DB1-4D50-A811-28535622084C}" presName="connSite2" presStyleCnt="0"/>
      <dgm:spPr/>
    </dgm:pt>
    <dgm:pt modelId="{929CCD1D-AE96-448B-A868-8A51A250CFCB}" type="pres">
      <dgm:prSet presAssocID="{42DF0C90-147C-4995-98E1-5DFF2B2B8BBE}" presName="Name18" presStyleLbl="sibTrans2D1" presStyleIdx="3" presStyleCnt="4"/>
      <dgm:spPr/>
    </dgm:pt>
    <dgm:pt modelId="{8253481B-D681-4322-B555-4D4EF394297E}" type="pres">
      <dgm:prSet presAssocID="{67C1315B-EEF0-40EE-B404-D65349DD4FB7}" presName="composite1" presStyleCnt="0"/>
      <dgm:spPr/>
    </dgm:pt>
    <dgm:pt modelId="{435CB67A-14F7-4D48-9841-DDC925184FCA}" type="pres">
      <dgm:prSet presAssocID="{67C1315B-EEF0-40EE-B404-D65349DD4FB7}" presName="dummyNode1" presStyleLbl="node1" presStyleIdx="3" presStyleCnt="5"/>
      <dgm:spPr/>
    </dgm:pt>
    <dgm:pt modelId="{52F7333C-F6D4-4BAD-8762-EF9CB7D9D1C4}" type="pres">
      <dgm:prSet presAssocID="{67C1315B-EEF0-40EE-B404-D65349DD4FB7}" presName="childNode1" presStyleLbl="bgAcc1" presStyleIdx="4" presStyleCnt="5">
        <dgm:presLayoutVars>
          <dgm:bulletEnabled val="1"/>
        </dgm:presLayoutVars>
      </dgm:prSet>
      <dgm:spPr/>
    </dgm:pt>
    <dgm:pt modelId="{1ABD5159-61C7-449A-84DD-DC6BFC0113C5}" type="pres">
      <dgm:prSet presAssocID="{67C1315B-EEF0-40EE-B404-D65349DD4FB7}" presName="childNode1tx" presStyleLbl="bgAcc1" presStyleIdx="4" presStyleCnt="5">
        <dgm:presLayoutVars>
          <dgm:bulletEnabled val="1"/>
        </dgm:presLayoutVars>
      </dgm:prSet>
      <dgm:spPr/>
    </dgm:pt>
    <dgm:pt modelId="{6C89ACCF-CFFC-43D7-B8C3-4CC145E91A7A}" type="pres">
      <dgm:prSet presAssocID="{67C1315B-EEF0-40EE-B404-D65349DD4FB7}" presName="parentNode1" presStyleLbl="node1" presStyleIdx="4" presStyleCnt="5">
        <dgm:presLayoutVars>
          <dgm:chMax val="1"/>
          <dgm:bulletEnabled val="1"/>
        </dgm:presLayoutVars>
      </dgm:prSet>
      <dgm:spPr/>
    </dgm:pt>
    <dgm:pt modelId="{920FCE91-D6EE-4F3A-922B-33C300232112}" type="pres">
      <dgm:prSet presAssocID="{67C1315B-EEF0-40EE-B404-D65349DD4FB7}" presName="connSite1" presStyleCnt="0"/>
      <dgm:spPr/>
    </dgm:pt>
  </dgm:ptLst>
  <dgm:cxnLst>
    <dgm:cxn modelId="{F47BF289-00C6-4549-9800-4CE85140B2E5}" type="presOf" srcId="{E4508E8F-F4BA-489B-9ABD-2FFA4C38683C}" destId="{FA7A2210-B71C-4512-BF82-340E007ED6B9}" srcOrd="0" destOrd="0" presId="urn:microsoft.com/office/officeart/2005/8/layout/hProcess4"/>
    <dgm:cxn modelId="{89CE0F3F-1822-4435-8EEF-05D115851CE5}" type="presOf" srcId="{67C1315B-EEF0-40EE-B404-D65349DD4FB7}" destId="{6C89ACCF-CFFC-43D7-B8C3-4CC145E91A7A}" srcOrd="0" destOrd="0" presId="urn:microsoft.com/office/officeart/2005/8/layout/hProcess4"/>
    <dgm:cxn modelId="{D758D7B4-77CA-493B-97FB-5FE8B5B49B07}" type="presOf" srcId="{E46E2F72-024E-4BD3-8A9D-091F32743044}" destId="{EAE39D37-CC2A-4490-8211-345AA2F4EB27}" srcOrd="0" destOrd="0" presId="urn:microsoft.com/office/officeart/2005/8/layout/hProcess4"/>
    <dgm:cxn modelId="{BA605CA2-29DF-4DCF-8758-7AD963198D51}" type="presOf" srcId="{C0899D37-48B1-4D3F-9A9D-C61DED3DF0E9}" destId="{42CE449C-BB68-4621-9948-14E12F5469D8}" srcOrd="0" destOrd="0" presId="urn:microsoft.com/office/officeart/2005/8/layout/hProcess4"/>
    <dgm:cxn modelId="{53FB8E7B-76EF-459C-9029-44880BED3BD2}" srcId="{86DFAA5E-0981-4DD9-A02A-1D6766C0E006}" destId="{D6319C0F-321A-440D-B1AA-3F64709FA22C}" srcOrd="2" destOrd="0" parTransId="{FD3BDCF5-E851-4C67-A6D7-49E70AEBD666}" sibTransId="{E4508E8F-F4BA-489B-9ABD-2FFA4C38683C}"/>
    <dgm:cxn modelId="{9410703B-CA4A-4BEE-A849-14D1C943ACF9}" type="presOf" srcId="{86DFAA5E-0981-4DD9-A02A-1D6766C0E006}" destId="{5FB334FC-447B-4F5B-A46A-C0B298703005}" srcOrd="0" destOrd="0" presId="urn:microsoft.com/office/officeart/2005/8/layout/hProcess4"/>
    <dgm:cxn modelId="{665A61DA-E1C5-48CF-9A1A-2FB748BA140A}" type="presOf" srcId="{EBCB4227-5DB1-4D50-A811-28535622084C}" destId="{DB2D0D43-71C2-46C6-881C-90B0481F8B33}" srcOrd="0" destOrd="0" presId="urn:microsoft.com/office/officeart/2005/8/layout/hProcess4"/>
    <dgm:cxn modelId="{39E99DA6-3C6C-4A03-8BE1-F3B1446DA519}" srcId="{86DFAA5E-0981-4DD9-A02A-1D6766C0E006}" destId="{67C1315B-EEF0-40EE-B404-D65349DD4FB7}" srcOrd="4" destOrd="0" parTransId="{E0FD7DB9-0A22-4E9C-81B8-F3AF462F3EA3}" sibTransId="{417F21E6-B0C0-4006-9D5D-D9C8D670C2FB}"/>
    <dgm:cxn modelId="{EE02BCFC-F847-41BF-B2F4-0F673E79677A}" type="presOf" srcId="{ED88352D-527E-4BAF-9A0E-9FDDAB34FB5F}" destId="{95DEF53C-42E0-49A2-8AC7-7FF4CB90A29F}" srcOrd="0" destOrd="0" presId="urn:microsoft.com/office/officeart/2005/8/layout/hProcess4"/>
    <dgm:cxn modelId="{A8CB3186-6A89-4336-AF3F-5DB2742355CC}" srcId="{86DFAA5E-0981-4DD9-A02A-1D6766C0E006}" destId="{E46E2F72-024E-4BD3-8A9D-091F32743044}" srcOrd="0" destOrd="0" parTransId="{FA600780-6444-4C39-940A-7A91399C7464}" sibTransId="{CADF9997-65AB-4DA9-B6FE-2A32B40DAAC3}"/>
    <dgm:cxn modelId="{0930A06E-0B49-42A8-8CF7-48337A56CE90}" type="presOf" srcId="{42DF0C90-147C-4995-98E1-5DFF2B2B8BBE}" destId="{929CCD1D-AE96-448B-A868-8A51A250CFCB}" srcOrd="0" destOrd="0" presId="urn:microsoft.com/office/officeart/2005/8/layout/hProcess4"/>
    <dgm:cxn modelId="{24FEA086-0EDB-4681-AA44-80C07C9BD0A3}" srcId="{86DFAA5E-0981-4DD9-A02A-1D6766C0E006}" destId="{EBCB4227-5DB1-4D50-A811-28535622084C}" srcOrd="3" destOrd="0" parTransId="{5CBAE266-7F3A-4CF3-AAF7-95914DF8B31D}" sibTransId="{42DF0C90-147C-4995-98E1-5DFF2B2B8BBE}"/>
    <dgm:cxn modelId="{48B3AC8A-B39C-4760-9B34-97FB37BA4FC8}" type="presOf" srcId="{CADF9997-65AB-4DA9-B6FE-2A32B40DAAC3}" destId="{5F4A160C-25A2-45A3-AE7E-449C5B605A73}" srcOrd="0" destOrd="0" presId="urn:microsoft.com/office/officeart/2005/8/layout/hProcess4"/>
    <dgm:cxn modelId="{D57F3CF9-5D2D-4270-9733-84A0539B50DF}" srcId="{86DFAA5E-0981-4DD9-A02A-1D6766C0E006}" destId="{ED88352D-527E-4BAF-9A0E-9FDDAB34FB5F}" srcOrd="1" destOrd="0" parTransId="{1B62BDD0-B2BD-4BBF-9482-19130BCAB2F4}" sibTransId="{C0899D37-48B1-4D3F-9A9D-C61DED3DF0E9}"/>
    <dgm:cxn modelId="{E16A69C0-120D-4703-9876-214B5673436C}" type="presOf" srcId="{D6319C0F-321A-440D-B1AA-3F64709FA22C}" destId="{83D851F5-0A55-45EC-A521-25A809DC9F99}" srcOrd="0" destOrd="0" presId="urn:microsoft.com/office/officeart/2005/8/layout/hProcess4"/>
    <dgm:cxn modelId="{76A06945-C9C4-42EC-81AE-47B6A6951D87}" type="presParOf" srcId="{5FB334FC-447B-4F5B-A46A-C0B298703005}" destId="{88EDA1DD-39D9-403D-A867-872CC5EF5F8D}" srcOrd="0" destOrd="0" presId="urn:microsoft.com/office/officeart/2005/8/layout/hProcess4"/>
    <dgm:cxn modelId="{BA386AB4-67E7-4553-971C-5F2E0B93106C}" type="presParOf" srcId="{5FB334FC-447B-4F5B-A46A-C0B298703005}" destId="{A8B43D68-A5BD-43E4-AA0A-6F8B8A0CC50E}" srcOrd="1" destOrd="0" presId="urn:microsoft.com/office/officeart/2005/8/layout/hProcess4"/>
    <dgm:cxn modelId="{40323AD2-25E7-4F40-800A-A4E01BCA9421}" type="presParOf" srcId="{5FB334FC-447B-4F5B-A46A-C0B298703005}" destId="{D8FE39CC-8B81-4E8A-BCF3-27877AD66FB7}" srcOrd="2" destOrd="0" presId="urn:microsoft.com/office/officeart/2005/8/layout/hProcess4"/>
    <dgm:cxn modelId="{CF267EB8-6B0D-4620-B1F4-C9A478BD270B}" type="presParOf" srcId="{D8FE39CC-8B81-4E8A-BCF3-27877AD66FB7}" destId="{588D3C90-61C7-4B26-82B1-C305B8963A2E}" srcOrd="0" destOrd="0" presId="urn:microsoft.com/office/officeart/2005/8/layout/hProcess4"/>
    <dgm:cxn modelId="{CEDC8F63-5C2C-4782-A5AD-2B6250B682BE}" type="presParOf" srcId="{588D3C90-61C7-4B26-82B1-C305B8963A2E}" destId="{2E9757CF-47A3-4D45-B0B7-A1E5132258B7}" srcOrd="0" destOrd="0" presId="urn:microsoft.com/office/officeart/2005/8/layout/hProcess4"/>
    <dgm:cxn modelId="{CC78FF4E-1FF2-4222-B063-853A155362F4}" type="presParOf" srcId="{588D3C90-61C7-4B26-82B1-C305B8963A2E}" destId="{4968B599-023E-4308-9381-A35B2653F542}" srcOrd="1" destOrd="0" presId="urn:microsoft.com/office/officeart/2005/8/layout/hProcess4"/>
    <dgm:cxn modelId="{7E3C175B-3FFD-4F66-B750-6B4490408E1A}" type="presParOf" srcId="{588D3C90-61C7-4B26-82B1-C305B8963A2E}" destId="{645D27E1-B3FB-46B0-97E2-6905F228D82F}" srcOrd="2" destOrd="0" presId="urn:microsoft.com/office/officeart/2005/8/layout/hProcess4"/>
    <dgm:cxn modelId="{70116880-6391-46B0-AB27-E4AEFF421077}" type="presParOf" srcId="{588D3C90-61C7-4B26-82B1-C305B8963A2E}" destId="{EAE39D37-CC2A-4490-8211-345AA2F4EB27}" srcOrd="3" destOrd="0" presId="urn:microsoft.com/office/officeart/2005/8/layout/hProcess4"/>
    <dgm:cxn modelId="{2D9C16AE-BFBC-4828-8741-DF6BCBDDDF04}" type="presParOf" srcId="{588D3C90-61C7-4B26-82B1-C305B8963A2E}" destId="{BE8AD779-D2F1-41E0-A036-3C3B6120C089}" srcOrd="4" destOrd="0" presId="urn:microsoft.com/office/officeart/2005/8/layout/hProcess4"/>
    <dgm:cxn modelId="{CC62520F-AEE5-432F-A447-DDE4B8A83412}" type="presParOf" srcId="{D8FE39CC-8B81-4E8A-BCF3-27877AD66FB7}" destId="{5F4A160C-25A2-45A3-AE7E-449C5B605A73}" srcOrd="1" destOrd="0" presId="urn:microsoft.com/office/officeart/2005/8/layout/hProcess4"/>
    <dgm:cxn modelId="{EE4922B9-B6BB-4CE4-880D-982E7A1EC938}" type="presParOf" srcId="{D8FE39CC-8B81-4E8A-BCF3-27877AD66FB7}" destId="{EED881AF-B2D1-4715-963F-6A6A783BC322}" srcOrd="2" destOrd="0" presId="urn:microsoft.com/office/officeart/2005/8/layout/hProcess4"/>
    <dgm:cxn modelId="{37533073-D032-4D13-BCB1-9163C452676F}" type="presParOf" srcId="{EED881AF-B2D1-4715-963F-6A6A783BC322}" destId="{A436D6AB-D508-4C41-B6C2-BDA256E1F7A9}" srcOrd="0" destOrd="0" presId="urn:microsoft.com/office/officeart/2005/8/layout/hProcess4"/>
    <dgm:cxn modelId="{EBEFD74C-AB1D-4C32-AA09-FD4AF2CFD0B1}" type="presParOf" srcId="{EED881AF-B2D1-4715-963F-6A6A783BC322}" destId="{36D3CCAE-3D42-4571-A95F-FA102C614508}" srcOrd="1" destOrd="0" presId="urn:microsoft.com/office/officeart/2005/8/layout/hProcess4"/>
    <dgm:cxn modelId="{4DF6D319-419D-4EFC-A25B-E17CC2ACB163}" type="presParOf" srcId="{EED881AF-B2D1-4715-963F-6A6A783BC322}" destId="{5F3799A2-D875-43BE-8708-FFA2010E2998}" srcOrd="2" destOrd="0" presId="urn:microsoft.com/office/officeart/2005/8/layout/hProcess4"/>
    <dgm:cxn modelId="{1A4147E0-8D5D-4FA2-B7F9-35985538D6F2}" type="presParOf" srcId="{EED881AF-B2D1-4715-963F-6A6A783BC322}" destId="{95DEF53C-42E0-49A2-8AC7-7FF4CB90A29F}" srcOrd="3" destOrd="0" presId="urn:microsoft.com/office/officeart/2005/8/layout/hProcess4"/>
    <dgm:cxn modelId="{074E9E94-3283-4393-BAA7-480166CC1205}" type="presParOf" srcId="{EED881AF-B2D1-4715-963F-6A6A783BC322}" destId="{5EC8EE69-5E52-48D0-A8F6-DD86575478A6}" srcOrd="4" destOrd="0" presId="urn:microsoft.com/office/officeart/2005/8/layout/hProcess4"/>
    <dgm:cxn modelId="{4110AD3F-6A73-4C70-84E9-67853A7E66CF}" type="presParOf" srcId="{D8FE39CC-8B81-4E8A-BCF3-27877AD66FB7}" destId="{42CE449C-BB68-4621-9948-14E12F5469D8}" srcOrd="3" destOrd="0" presId="urn:microsoft.com/office/officeart/2005/8/layout/hProcess4"/>
    <dgm:cxn modelId="{47F5AA30-7F36-44C0-B7F0-CD68F44F066F}" type="presParOf" srcId="{D8FE39CC-8B81-4E8A-BCF3-27877AD66FB7}" destId="{EF600AC6-A312-4CA4-BA8D-1D752CB09E32}" srcOrd="4" destOrd="0" presId="urn:microsoft.com/office/officeart/2005/8/layout/hProcess4"/>
    <dgm:cxn modelId="{DDE48298-D50C-4715-A18B-A4EA4B4C47FD}" type="presParOf" srcId="{EF600AC6-A312-4CA4-BA8D-1D752CB09E32}" destId="{8BB11194-36E4-4169-9575-95307714EEE6}" srcOrd="0" destOrd="0" presId="urn:microsoft.com/office/officeart/2005/8/layout/hProcess4"/>
    <dgm:cxn modelId="{63384819-FF12-4228-A220-0AAB760B8C7A}" type="presParOf" srcId="{EF600AC6-A312-4CA4-BA8D-1D752CB09E32}" destId="{064D7771-EDDB-40F9-AE8A-ABD62B54C1D7}" srcOrd="1" destOrd="0" presId="urn:microsoft.com/office/officeart/2005/8/layout/hProcess4"/>
    <dgm:cxn modelId="{E2E97291-5834-4A6A-9B44-54687EF8CA35}" type="presParOf" srcId="{EF600AC6-A312-4CA4-BA8D-1D752CB09E32}" destId="{159BB889-2859-42F9-99AA-DFA5F3E38D91}" srcOrd="2" destOrd="0" presId="urn:microsoft.com/office/officeart/2005/8/layout/hProcess4"/>
    <dgm:cxn modelId="{1B3E5D92-61B1-49DB-A27D-EB6BF363FE9A}" type="presParOf" srcId="{EF600AC6-A312-4CA4-BA8D-1D752CB09E32}" destId="{83D851F5-0A55-45EC-A521-25A809DC9F99}" srcOrd="3" destOrd="0" presId="urn:microsoft.com/office/officeart/2005/8/layout/hProcess4"/>
    <dgm:cxn modelId="{5953440C-7578-4EAD-A6E9-E6E12A944295}" type="presParOf" srcId="{EF600AC6-A312-4CA4-BA8D-1D752CB09E32}" destId="{B4FF4E7D-9FD4-46BC-8044-8E23EBA54A38}" srcOrd="4" destOrd="0" presId="urn:microsoft.com/office/officeart/2005/8/layout/hProcess4"/>
    <dgm:cxn modelId="{2CC07C1F-90DE-42AB-9EB8-E91D521BB388}" type="presParOf" srcId="{D8FE39CC-8B81-4E8A-BCF3-27877AD66FB7}" destId="{FA7A2210-B71C-4512-BF82-340E007ED6B9}" srcOrd="5" destOrd="0" presId="urn:microsoft.com/office/officeart/2005/8/layout/hProcess4"/>
    <dgm:cxn modelId="{674C3FDF-C488-4EC4-A0CD-35FDDFAD8DDE}" type="presParOf" srcId="{D8FE39CC-8B81-4E8A-BCF3-27877AD66FB7}" destId="{0326A210-8715-42BB-AD1F-3E7C9C46B9CC}" srcOrd="6" destOrd="0" presId="urn:microsoft.com/office/officeart/2005/8/layout/hProcess4"/>
    <dgm:cxn modelId="{D7FD7FD0-6298-4824-BC8B-871A2548C9E3}" type="presParOf" srcId="{0326A210-8715-42BB-AD1F-3E7C9C46B9CC}" destId="{A3CF44C0-8E77-408E-95D9-0B7D1D2FF2FF}" srcOrd="0" destOrd="0" presId="urn:microsoft.com/office/officeart/2005/8/layout/hProcess4"/>
    <dgm:cxn modelId="{43C7A94D-3DE3-4740-B809-EC11A0506D5F}" type="presParOf" srcId="{0326A210-8715-42BB-AD1F-3E7C9C46B9CC}" destId="{1AA02F33-E518-4952-8166-3C2C2DA286D7}" srcOrd="1" destOrd="0" presId="urn:microsoft.com/office/officeart/2005/8/layout/hProcess4"/>
    <dgm:cxn modelId="{7C8608C9-5836-4EDD-86A1-AB54A173E441}" type="presParOf" srcId="{0326A210-8715-42BB-AD1F-3E7C9C46B9CC}" destId="{90DEA51B-6B9C-4F9C-A313-7E635397D16E}" srcOrd="2" destOrd="0" presId="urn:microsoft.com/office/officeart/2005/8/layout/hProcess4"/>
    <dgm:cxn modelId="{5E3D92CA-56DF-42AB-81AA-E4D47D10B8FD}" type="presParOf" srcId="{0326A210-8715-42BB-AD1F-3E7C9C46B9CC}" destId="{DB2D0D43-71C2-46C6-881C-90B0481F8B33}" srcOrd="3" destOrd="0" presId="urn:microsoft.com/office/officeart/2005/8/layout/hProcess4"/>
    <dgm:cxn modelId="{07AEA6EE-2FE4-4A4E-86D2-47E5D40FA84A}" type="presParOf" srcId="{0326A210-8715-42BB-AD1F-3E7C9C46B9CC}" destId="{35A92185-FBA4-49A9-B8F0-275ACF4A869B}" srcOrd="4" destOrd="0" presId="urn:microsoft.com/office/officeart/2005/8/layout/hProcess4"/>
    <dgm:cxn modelId="{7540A166-F51E-4659-B7C8-55D1FE492229}" type="presParOf" srcId="{D8FE39CC-8B81-4E8A-BCF3-27877AD66FB7}" destId="{929CCD1D-AE96-448B-A868-8A51A250CFCB}" srcOrd="7" destOrd="0" presId="urn:microsoft.com/office/officeart/2005/8/layout/hProcess4"/>
    <dgm:cxn modelId="{90E28B7D-A680-4D79-B02B-823C846D2F90}" type="presParOf" srcId="{D8FE39CC-8B81-4E8A-BCF3-27877AD66FB7}" destId="{8253481B-D681-4322-B555-4D4EF394297E}" srcOrd="8" destOrd="0" presId="urn:microsoft.com/office/officeart/2005/8/layout/hProcess4"/>
    <dgm:cxn modelId="{7ADBCBED-5829-4B55-966D-A0F04A1DCFF5}" type="presParOf" srcId="{8253481B-D681-4322-B555-4D4EF394297E}" destId="{435CB67A-14F7-4D48-9841-DDC925184FCA}" srcOrd="0" destOrd="0" presId="urn:microsoft.com/office/officeart/2005/8/layout/hProcess4"/>
    <dgm:cxn modelId="{193BAA40-2EBA-4B78-9455-EFB6BA843A6E}" type="presParOf" srcId="{8253481B-D681-4322-B555-4D4EF394297E}" destId="{52F7333C-F6D4-4BAD-8762-EF9CB7D9D1C4}" srcOrd="1" destOrd="0" presId="urn:microsoft.com/office/officeart/2005/8/layout/hProcess4"/>
    <dgm:cxn modelId="{D73DF73A-4A34-4052-A7CD-23762F1693F3}" type="presParOf" srcId="{8253481B-D681-4322-B555-4D4EF394297E}" destId="{1ABD5159-61C7-449A-84DD-DC6BFC0113C5}" srcOrd="2" destOrd="0" presId="urn:microsoft.com/office/officeart/2005/8/layout/hProcess4"/>
    <dgm:cxn modelId="{6D660EE0-D006-47DA-ABFB-D63EF38E6105}" type="presParOf" srcId="{8253481B-D681-4322-B555-4D4EF394297E}" destId="{6C89ACCF-CFFC-43D7-B8C3-4CC145E91A7A}" srcOrd="3" destOrd="0" presId="urn:microsoft.com/office/officeart/2005/8/layout/hProcess4"/>
    <dgm:cxn modelId="{0D2ADF0C-E21B-4594-B45F-25E639224517}" type="presParOf" srcId="{8253481B-D681-4322-B555-4D4EF394297E}" destId="{920FCE91-D6EE-4F3A-922B-33C300232112}" srcOrd="4" destOrd="0" presId="urn:microsoft.com/office/officeart/2005/8/layout/h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68B599-023E-4308-9381-A35B2653F542}">
      <dsp:nvSpPr>
        <dsp:cNvPr id="0" name=""/>
        <dsp:cNvSpPr/>
      </dsp:nvSpPr>
      <dsp:spPr>
        <a:xfrm>
          <a:off x="2976" y="1646391"/>
          <a:ext cx="1329230" cy="1096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A160C-25A2-45A3-AE7E-449C5B605A73}">
      <dsp:nvSpPr>
        <dsp:cNvPr id="0" name=""/>
        <dsp:cNvSpPr/>
      </dsp:nvSpPr>
      <dsp:spPr>
        <a:xfrm>
          <a:off x="753124" y="1918836"/>
          <a:ext cx="1449154" cy="1449154"/>
        </a:xfrm>
        <a:prstGeom prst="leftCircularArrow">
          <a:avLst>
            <a:gd name="adj1" fmla="val 3040"/>
            <a:gd name="adj2" fmla="val 373059"/>
            <a:gd name="adj3" fmla="val 2148570"/>
            <a:gd name="adj4" fmla="val 9024489"/>
            <a:gd name="adj5" fmla="val 354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E39D37-CC2A-4490-8211-345AA2F4EB27}">
      <dsp:nvSpPr>
        <dsp:cNvPr id="0" name=""/>
        <dsp:cNvSpPr/>
      </dsp:nvSpPr>
      <dsp:spPr>
        <a:xfrm>
          <a:off x="298361" y="2507799"/>
          <a:ext cx="1181538" cy="4698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START </a:t>
          </a:r>
          <a:endParaRPr lang="en-IN" sz="1400" kern="1200" dirty="0"/>
        </a:p>
      </dsp:txBody>
      <dsp:txXfrm>
        <a:off x="298361" y="2507799"/>
        <a:ext cx="1181538" cy="469858"/>
      </dsp:txXfrm>
    </dsp:sp>
    <dsp:sp modelId="{36D3CCAE-3D42-4571-A95F-FA102C614508}">
      <dsp:nvSpPr>
        <dsp:cNvPr id="0" name=""/>
        <dsp:cNvSpPr/>
      </dsp:nvSpPr>
      <dsp:spPr>
        <a:xfrm>
          <a:off x="1689657" y="1646391"/>
          <a:ext cx="1329230" cy="1096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CE449C-BB68-4621-9948-14E12F5469D8}">
      <dsp:nvSpPr>
        <dsp:cNvPr id="0" name=""/>
        <dsp:cNvSpPr/>
      </dsp:nvSpPr>
      <dsp:spPr>
        <a:xfrm>
          <a:off x="2428728" y="978142"/>
          <a:ext cx="1619000" cy="1619000"/>
        </a:xfrm>
        <a:prstGeom prst="circularArrow">
          <a:avLst>
            <a:gd name="adj1" fmla="val 2721"/>
            <a:gd name="adj2" fmla="val 331436"/>
            <a:gd name="adj3" fmla="val 19493053"/>
            <a:gd name="adj4" fmla="val 12575511"/>
            <a:gd name="adj5" fmla="val 317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DEF53C-42E0-49A2-8AC7-7FF4CB90A29F}">
      <dsp:nvSpPr>
        <dsp:cNvPr id="0" name=""/>
        <dsp:cNvSpPr/>
      </dsp:nvSpPr>
      <dsp:spPr>
        <a:xfrm>
          <a:off x="1985042" y="1411462"/>
          <a:ext cx="1181538" cy="4698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ONE VS ONE BATTLE</a:t>
          </a:r>
          <a:endParaRPr lang="en-IN" sz="1400" kern="1200" dirty="0"/>
        </a:p>
      </dsp:txBody>
      <dsp:txXfrm>
        <a:off x="1985042" y="1411462"/>
        <a:ext cx="1181538" cy="469858"/>
      </dsp:txXfrm>
    </dsp:sp>
    <dsp:sp modelId="{064D7771-EDDB-40F9-AE8A-ABD62B54C1D7}">
      <dsp:nvSpPr>
        <dsp:cNvPr id="0" name=""/>
        <dsp:cNvSpPr/>
      </dsp:nvSpPr>
      <dsp:spPr>
        <a:xfrm>
          <a:off x="3376338" y="1646391"/>
          <a:ext cx="1329230" cy="1096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7A2210-B71C-4512-BF82-340E007ED6B9}">
      <dsp:nvSpPr>
        <dsp:cNvPr id="0" name=""/>
        <dsp:cNvSpPr/>
      </dsp:nvSpPr>
      <dsp:spPr>
        <a:xfrm>
          <a:off x="4126486" y="1918836"/>
          <a:ext cx="1449154" cy="1449154"/>
        </a:xfrm>
        <a:prstGeom prst="leftCircularArrow">
          <a:avLst>
            <a:gd name="adj1" fmla="val 3040"/>
            <a:gd name="adj2" fmla="val 373059"/>
            <a:gd name="adj3" fmla="val 2148570"/>
            <a:gd name="adj4" fmla="val 9024489"/>
            <a:gd name="adj5" fmla="val 354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D851F5-0A55-45EC-A521-25A809DC9F99}">
      <dsp:nvSpPr>
        <dsp:cNvPr id="0" name=""/>
        <dsp:cNvSpPr/>
      </dsp:nvSpPr>
      <dsp:spPr>
        <a:xfrm>
          <a:off x="3671723" y="2507799"/>
          <a:ext cx="1181538" cy="4698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TWO PLAYERS</a:t>
          </a:r>
          <a:endParaRPr lang="en-IN" sz="1400" kern="1200" dirty="0"/>
        </a:p>
      </dsp:txBody>
      <dsp:txXfrm>
        <a:off x="3671723" y="2507799"/>
        <a:ext cx="1181538" cy="469858"/>
      </dsp:txXfrm>
    </dsp:sp>
    <dsp:sp modelId="{1AA02F33-E518-4952-8166-3C2C2DA286D7}">
      <dsp:nvSpPr>
        <dsp:cNvPr id="0" name=""/>
        <dsp:cNvSpPr/>
      </dsp:nvSpPr>
      <dsp:spPr>
        <a:xfrm>
          <a:off x="5063019" y="1646391"/>
          <a:ext cx="1329230" cy="1096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9CCD1D-AE96-448B-A868-8A51A250CFCB}">
      <dsp:nvSpPr>
        <dsp:cNvPr id="0" name=""/>
        <dsp:cNvSpPr/>
      </dsp:nvSpPr>
      <dsp:spPr>
        <a:xfrm>
          <a:off x="5802090" y="978142"/>
          <a:ext cx="1619000" cy="1619000"/>
        </a:xfrm>
        <a:prstGeom prst="circularArrow">
          <a:avLst>
            <a:gd name="adj1" fmla="val 2721"/>
            <a:gd name="adj2" fmla="val 331436"/>
            <a:gd name="adj3" fmla="val 19493053"/>
            <a:gd name="adj4" fmla="val 12575511"/>
            <a:gd name="adj5" fmla="val 317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2D0D43-71C2-46C6-881C-90B0481F8B33}">
      <dsp:nvSpPr>
        <dsp:cNvPr id="0" name=""/>
        <dsp:cNvSpPr/>
      </dsp:nvSpPr>
      <dsp:spPr>
        <a:xfrm>
          <a:off x="5358404" y="1411462"/>
          <a:ext cx="1181538" cy="4698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SHOOTING GAME</a:t>
          </a:r>
          <a:endParaRPr lang="en-IN" sz="1400" kern="1200" dirty="0"/>
        </a:p>
      </dsp:txBody>
      <dsp:txXfrm>
        <a:off x="5358404" y="1411462"/>
        <a:ext cx="1181538" cy="469858"/>
      </dsp:txXfrm>
    </dsp:sp>
    <dsp:sp modelId="{52F7333C-F6D4-4BAD-8762-EF9CB7D9D1C4}">
      <dsp:nvSpPr>
        <dsp:cNvPr id="0" name=""/>
        <dsp:cNvSpPr/>
      </dsp:nvSpPr>
      <dsp:spPr>
        <a:xfrm>
          <a:off x="6749700" y="1646391"/>
          <a:ext cx="1329230" cy="1096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89ACCF-CFFC-43D7-B8C3-4CC145E91A7A}">
      <dsp:nvSpPr>
        <dsp:cNvPr id="0" name=""/>
        <dsp:cNvSpPr/>
      </dsp:nvSpPr>
      <dsp:spPr>
        <a:xfrm>
          <a:off x="7045085" y="2507799"/>
          <a:ext cx="1181538" cy="4698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END THE GAME</a:t>
          </a:r>
          <a:endParaRPr lang="en-IN" sz="1400" kern="1200" dirty="0"/>
        </a:p>
      </dsp:txBody>
      <dsp:txXfrm>
        <a:off x="7045085" y="2507799"/>
        <a:ext cx="1181538" cy="4698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5348-1D4C-4CDA-9E5A-8E692B2B8B9F}" type="datetimeFigureOut">
              <a:rPr lang="en-IN" smtClean="0"/>
              <a:pPr/>
              <a:t>23-01-2019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F098D-22A4-46E9-AB85-F8B5262C77B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0E8ABFF-B1D6-479B-84FF-A61D7979BFE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8AF87-87FF-4F67-B575-F2D77A4BCE23}" type="datetimeFigureOut">
              <a:rPr lang="en-IN" smtClean="0"/>
              <a:pPr/>
              <a:t>23-01-2019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E8ABFF-B1D6-479B-84FF-A61D7979BFE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flipH="1" flipV="1">
            <a:off x="17678400" y="3679825"/>
            <a:ext cx="457200" cy="1349375"/>
          </a:xfrm>
        </p:spPr>
        <p:txBody>
          <a:bodyPr>
            <a:normAutofit/>
          </a:bodyPr>
          <a:lstStyle/>
          <a:p>
            <a:endParaRPr lang="en-IN" sz="8800" dirty="0">
              <a:latin typeface="Adobe Hebrew" pitchFamily="18" charset="-79"/>
              <a:cs typeface="Adobe Hebrew" pitchFamily="18" charset="-79"/>
            </a:endParaRPr>
          </a:p>
        </p:txBody>
      </p:sp>
      <p:sp>
        <p:nvSpPr>
          <p:cNvPr id="3" name="Subtitle 2"/>
          <p:cNvSpPr>
            <a:spLocks noGrp="1"/>
          </p:cNvSpPr>
          <p:nvPr>
            <p:ph type="subTitle" idx="1"/>
          </p:nvPr>
        </p:nvSpPr>
        <p:spPr>
          <a:xfrm flipH="1">
            <a:off x="13365480" y="4267200"/>
            <a:ext cx="45719" cy="1752600"/>
          </a:xfrm>
        </p:spPr>
        <p:txBody>
          <a:bodyPr/>
          <a:lstStyle/>
          <a:p>
            <a:r>
              <a:rPr lang="en-US" dirty="0" smtClean="0"/>
              <a:t>DSD</a:t>
            </a:r>
            <a:endParaRPr lang="en-IN" dirty="0"/>
          </a:p>
        </p:txBody>
      </p:sp>
      <p:sp>
        <p:nvSpPr>
          <p:cNvPr id="9" name="Rectangle 8"/>
          <p:cNvSpPr/>
          <p:nvPr/>
        </p:nvSpPr>
        <p:spPr>
          <a:xfrm>
            <a:off x="2438400" y="1981200"/>
            <a:ext cx="5105400" cy="2800767"/>
          </a:xfrm>
          <a:prstGeom prst="rect">
            <a:avLst/>
          </a:prstGeom>
        </p:spPr>
        <p:txBody>
          <a:bodyPr wrap="square">
            <a:spAutoFit/>
          </a:bodyPr>
          <a:lstStyle/>
          <a:p>
            <a:r>
              <a:rPr lang="en-US" sz="8800" dirty="0" smtClean="0">
                <a:solidFill>
                  <a:schemeClr val="bg1"/>
                </a:solidFill>
                <a:latin typeface="Times New Roman" pitchFamily="18" charset="0"/>
                <a:cs typeface="Times New Roman" pitchFamily="18" charset="0"/>
              </a:rPr>
              <a:t>Pygame  </a:t>
            </a:r>
          </a:p>
          <a:p>
            <a:r>
              <a:rPr lang="en-US" sz="8800" dirty="0" smtClean="0">
                <a:solidFill>
                  <a:schemeClr val="bg1"/>
                </a:solidFill>
                <a:latin typeface="Times New Roman" pitchFamily="18" charset="0"/>
                <a:cs typeface="Times New Roman" pitchFamily="18" charset="0"/>
              </a:rPr>
              <a:t>workshop</a:t>
            </a:r>
            <a:endParaRPr lang="en-IN" sz="8800" dirty="0">
              <a:solidFill>
                <a:schemeClr val="bg1"/>
              </a:solidFill>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914400" y="228600"/>
            <a:ext cx="8229600" cy="1143000"/>
          </a:xfrm>
        </p:spPr>
        <p:txBody>
          <a:bodyPr/>
          <a:lstStyle/>
          <a:p>
            <a:r>
              <a:rPr lang="en-US" u="sng" dirty="0" smtClean="0"/>
              <a:t>MODULES</a:t>
            </a:r>
            <a:endParaRPr lang="en-IN" u="sng" dirty="0"/>
          </a:p>
        </p:txBody>
      </p:sp>
      <p:sp>
        <p:nvSpPr>
          <p:cNvPr id="5" name="Rectangle 4"/>
          <p:cNvSpPr/>
          <p:nvPr/>
        </p:nvSpPr>
        <p:spPr>
          <a:xfrm>
            <a:off x="1676400" y="1371600"/>
            <a:ext cx="4572000" cy="584775"/>
          </a:xfrm>
          <a:prstGeom prst="rect">
            <a:avLst/>
          </a:prstGeom>
        </p:spPr>
        <p:txBody>
          <a:bodyPr wrap="square">
            <a:spAutoFit/>
          </a:bodyPr>
          <a:lstStyle/>
          <a:p>
            <a:r>
              <a:rPr lang="en-US" sz="3200" u="sng" dirty="0" smtClean="0">
                <a:latin typeface="BankGothic Lt BT" pitchFamily="34" charset="0"/>
              </a:rPr>
              <a:t>One </a:t>
            </a:r>
            <a:r>
              <a:rPr lang="en-US" sz="3200" u="sng" dirty="0" err="1" smtClean="0">
                <a:latin typeface="BankGothic Lt BT" pitchFamily="34" charset="0"/>
              </a:rPr>
              <a:t>vs</a:t>
            </a:r>
            <a:r>
              <a:rPr lang="en-US" sz="3200" u="sng" dirty="0" smtClean="0">
                <a:latin typeface="BankGothic Lt BT" pitchFamily="34" charset="0"/>
              </a:rPr>
              <a:t> one </a:t>
            </a:r>
            <a:endParaRPr lang="en-IN" sz="3200" dirty="0">
              <a:latin typeface="BankGothic Lt BT" pitchFamily="34" charset="0"/>
            </a:endParaRPr>
          </a:p>
        </p:txBody>
      </p:sp>
      <p:sp>
        <p:nvSpPr>
          <p:cNvPr id="6" name="Rectangle 5"/>
          <p:cNvSpPr/>
          <p:nvPr/>
        </p:nvSpPr>
        <p:spPr>
          <a:xfrm>
            <a:off x="1066800" y="1981200"/>
            <a:ext cx="6629400" cy="4801314"/>
          </a:xfrm>
          <a:prstGeom prst="rect">
            <a:avLst/>
          </a:prstGeom>
        </p:spPr>
        <p:txBody>
          <a:bodyPr wrap="square">
            <a:spAutoFit/>
          </a:bodyPr>
          <a:lstStyle/>
          <a:p>
            <a:pPr>
              <a:buFont typeface="Wingdings" pitchFamily="2" charset="2"/>
              <a:buChar char="ü"/>
            </a:pPr>
            <a:r>
              <a:rPr lang="en-US" sz="3200" dirty="0" smtClean="0"/>
              <a:t>Two players will face each other.</a:t>
            </a:r>
          </a:p>
          <a:p>
            <a:pPr>
              <a:buFont typeface="Wingdings" pitchFamily="2" charset="2"/>
              <a:buChar char="ü"/>
            </a:pPr>
            <a:r>
              <a:rPr lang="en-US" sz="3200" dirty="0" smtClean="0"/>
              <a:t>The single player will attack the opponent differentiated than the other tanker.</a:t>
            </a:r>
          </a:p>
          <a:p>
            <a:pPr>
              <a:buFont typeface="Wingdings" pitchFamily="2" charset="2"/>
              <a:buChar char="ü"/>
            </a:pPr>
            <a:r>
              <a:rPr lang="en-US" sz="3200" dirty="0" smtClean="0"/>
              <a:t>The each players have three life.</a:t>
            </a:r>
          </a:p>
          <a:p>
            <a:pPr>
              <a:buFont typeface="Wingdings" pitchFamily="2" charset="2"/>
              <a:buChar char="ü"/>
            </a:pPr>
            <a:r>
              <a:rPr lang="en-US" sz="3200" dirty="0" smtClean="0"/>
              <a:t>In  this both players will  be in green color. </a:t>
            </a:r>
          </a:p>
          <a:p>
            <a:pPr>
              <a:buFont typeface="Wingdings" pitchFamily="2" charset="2"/>
              <a:buChar char="ü"/>
            </a:pPr>
            <a:r>
              <a:rPr lang="en-US" sz="3200" dirty="0" smtClean="0"/>
              <a:t>In this game the tanks will move faster .</a:t>
            </a:r>
          </a:p>
          <a:p>
            <a:pPr>
              <a:buFont typeface="Wingdings" pitchFamily="2" charset="2"/>
              <a:buChar char="ü"/>
            </a:pPr>
            <a:endParaRPr lang="en-IN"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BankGothic Lt BT" pitchFamily="34" charset="0"/>
              </a:rPr>
              <a:t>MODEL</a:t>
            </a:r>
            <a:r>
              <a:rPr lang="en-US" sz="3600" b="1" dirty="0" smtClean="0">
                <a:latin typeface="BankGothic Lt BT" pitchFamily="34" charset="0"/>
              </a:rPr>
              <a:t> </a:t>
            </a:r>
            <a:r>
              <a:rPr lang="en-US" sz="3600" b="1" u="sng" dirty="0" smtClean="0">
                <a:latin typeface="BankGothic Lt BT" pitchFamily="34" charset="0"/>
              </a:rPr>
              <a:t>ARCHITECTURE</a:t>
            </a:r>
            <a:endParaRPr lang="en-IN" sz="3600" b="1" u="sng" dirty="0">
              <a:latin typeface="BankGothic Lt BT" pitchFamily="34" charset="0"/>
            </a:endParaRPr>
          </a:p>
        </p:txBody>
      </p:sp>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057400" y="990600"/>
            <a:ext cx="4419600" cy="1249362"/>
          </a:xfrm>
        </p:spPr>
        <p:txBody>
          <a:bodyPr>
            <a:normAutofit/>
          </a:bodyPr>
          <a:lstStyle/>
          <a:p>
            <a:r>
              <a:rPr lang="en-US" b="1" u="sng" dirty="0" smtClean="0">
                <a:latin typeface="BankGothic Lt BT" pitchFamily="34" charset="0"/>
              </a:rPr>
              <a:t>Statement</a:t>
            </a:r>
            <a:r>
              <a:rPr lang="en-US" b="1" dirty="0" smtClean="0">
                <a:latin typeface="BankGothic Lt BT" pitchFamily="34" charset="0"/>
              </a:rPr>
              <a:t>:</a:t>
            </a:r>
            <a:endParaRPr lang="en-IN" b="1" dirty="0">
              <a:latin typeface="BankGothic Lt BT" pitchFamily="34" charset="0"/>
            </a:endParaRPr>
          </a:p>
        </p:txBody>
      </p:sp>
      <p:sp>
        <p:nvSpPr>
          <p:cNvPr id="3" name="Content Placeholder 2"/>
          <p:cNvSpPr>
            <a:spLocks noGrp="1"/>
          </p:cNvSpPr>
          <p:nvPr>
            <p:ph idx="1"/>
          </p:nvPr>
        </p:nvSpPr>
        <p:spPr>
          <a:xfrm>
            <a:off x="16687800" y="5791200"/>
            <a:ext cx="2057400" cy="1935163"/>
          </a:xfrm>
        </p:spPr>
        <p:txBody>
          <a:bodyPr/>
          <a:lstStyle/>
          <a:p>
            <a:pPr>
              <a:buNone/>
            </a:pPr>
            <a:endParaRPr lang="en-IN" dirty="0"/>
          </a:p>
        </p:txBody>
      </p:sp>
      <p:sp>
        <p:nvSpPr>
          <p:cNvPr id="5" name="Rectangle 4"/>
          <p:cNvSpPr/>
          <p:nvPr/>
        </p:nvSpPr>
        <p:spPr>
          <a:xfrm flipH="1" flipV="1">
            <a:off x="15697200" y="5638800"/>
            <a:ext cx="4495800" cy="369332"/>
          </a:xfrm>
          <a:prstGeom prst="rect">
            <a:avLst/>
          </a:prstGeom>
        </p:spPr>
        <p:txBody>
          <a:bodyPr wrap="square">
            <a:spAutoFit/>
          </a:bodyPr>
          <a:lstStyle/>
          <a:p>
            <a:r>
              <a:rPr lang="en-US" dirty="0" smtClean="0"/>
              <a:t>:</a:t>
            </a:r>
            <a:endParaRPr lang="en-IN" dirty="0"/>
          </a:p>
        </p:txBody>
      </p:sp>
      <p:sp>
        <p:nvSpPr>
          <p:cNvPr id="6" name="Rectangle 5"/>
          <p:cNvSpPr/>
          <p:nvPr/>
        </p:nvSpPr>
        <p:spPr>
          <a:xfrm>
            <a:off x="1905000" y="2438400"/>
            <a:ext cx="4572000" cy="2308324"/>
          </a:xfrm>
          <a:prstGeom prst="rect">
            <a:avLst/>
          </a:prstGeom>
        </p:spPr>
        <p:txBody>
          <a:bodyPr wrap="square">
            <a:spAutoFit/>
          </a:bodyPr>
          <a:lstStyle/>
          <a:p>
            <a:r>
              <a:rPr lang="en-US" dirty="0" smtClean="0"/>
              <a:t> </a:t>
            </a:r>
            <a:r>
              <a:rPr lang="en-US" sz="3600" dirty="0" smtClean="0"/>
              <a:t>we developed the simple tanker battle game using python pygame.</a:t>
            </a:r>
            <a:endParaRPr lang="en-IN" sz="3600"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REQUIREMENT</a:t>
            </a:r>
            <a:endParaRPr lang="en-IN"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HARDWARE :</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PENTIUM 4</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SOFTWARE :</a:t>
            </a:r>
          </a:p>
          <a:p>
            <a:pPr>
              <a:buNone/>
            </a:pPr>
            <a:r>
              <a:rPr lang="en-US" dirty="0" smtClean="0">
                <a:latin typeface="Times New Roman" pitchFamily="18" charset="0"/>
                <a:cs typeface="Times New Roman" pitchFamily="18" charset="0"/>
              </a:rPr>
              <a:t>                  THONNY</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LANGUAGE:</a:t>
            </a:r>
          </a:p>
          <a:p>
            <a:pPr>
              <a:buNone/>
            </a:pPr>
            <a:r>
              <a:rPr lang="en-US" dirty="0" smtClean="0">
                <a:latin typeface="Times New Roman" pitchFamily="18" charset="0"/>
                <a:cs typeface="Times New Roman" pitchFamily="18" charset="0"/>
              </a:rPr>
              <a:t>                  PYTHON PROGRAMMING.</a:t>
            </a:r>
          </a:p>
          <a:p>
            <a:pPr lvl="4"/>
            <a:endParaRPr lang="en-US" dirty="0" smtClean="0">
              <a:latin typeface="BankGothic Lt BT"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Source code</a:t>
            </a:r>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          Pygame (screen  shot)</a:t>
            </a:r>
            <a:endParaRPr lang="en-IN" dirty="0"/>
          </a:p>
        </p:txBody>
      </p:sp>
      <p:pic>
        <p:nvPicPr>
          <p:cNvPr id="8" name="Content Placeholder 3" descr="hj.JPG"/>
          <p:cNvPicPr>
            <a:picLocks noGrp="1" noChangeAspect="1"/>
          </p:cNvPicPr>
          <p:nvPr>
            <p:ph idx="1"/>
          </p:nvPr>
        </p:nvPicPr>
        <p:blipFill>
          <a:blip r:embed="rId2" cstate="print"/>
          <a:stretch>
            <a:fillRect/>
          </a:stretch>
        </p:blipFill>
        <p:spPr>
          <a:xfrm>
            <a:off x="2220516" y="1935163"/>
            <a:ext cx="4702968" cy="4389437"/>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0" y="0"/>
            <a:ext cx="1600200" cy="457200"/>
          </a:xfrm>
        </p:spPr>
        <p:txBody>
          <a:bodyPr>
            <a:normAutofit fontScale="90000"/>
          </a:bodyPr>
          <a:lstStyle/>
          <a:p>
            <a:r>
              <a:rPr lang="en-US" dirty="0" smtClean="0"/>
              <a:t>FEATURES:</a:t>
            </a:r>
            <a:endParaRPr lang="en-IN" dirty="0"/>
          </a:p>
        </p:txBody>
      </p:sp>
      <p:sp>
        <p:nvSpPr>
          <p:cNvPr id="3" name="Content Placeholder 2"/>
          <p:cNvSpPr>
            <a:spLocks noGrp="1"/>
          </p:cNvSpPr>
          <p:nvPr>
            <p:ph idx="1"/>
          </p:nvPr>
        </p:nvSpPr>
        <p:spPr>
          <a:xfrm>
            <a:off x="16916400" y="2590800"/>
            <a:ext cx="1524000" cy="3535363"/>
          </a:xfrm>
        </p:spPr>
        <p:txBody>
          <a:bodyPr/>
          <a:lstStyle/>
          <a:p>
            <a:pPr>
              <a:buNone/>
            </a:pPr>
            <a:endParaRPr lang="en-IN" dirty="0"/>
          </a:p>
        </p:txBody>
      </p:sp>
      <p:sp>
        <p:nvSpPr>
          <p:cNvPr id="5" name="Rectangle 4"/>
          <p:cNvSpPr/>
          <p:nvPr/>
        </p:nvSpPr>
        <p:spPr>
          <a:xfrm rot="10800000" flipV="1">
            <a:off x="1828800" y="1371600"/>
            <a:ext cx="5029200" cy="1015663"/>
          </a:xfrm>
          <a:prstGeom prst="rect">
            <a:avLst/>
          </a:prstGeom>
        </p:spPr>
        <p:txBody>
          <a:bodyPr wrap="square">
            <a:spAutoFit/>
          </a:bodyPr>
          <a:lstStyle/>
          <a:p>
            <a:r>
              <a:rPr lang="en-US" sz="6000" u="sng" dirty="0" smtClean="0">
                <a:latin typeface="BankGothic Lt BT" pitchFamily="34" charset="0"/>
              </a:rPr>
              <a:t>FEATURES</a:t>
            </a:r>
            <a:r>
              <a:rPr lang="en-US" sz="6000" dirty="0" smtClean="0">
                <a:latin typeface="BankGothic Lt BT" pitchFamily="34" charset="0"/>
              </a:rPr>
              <a:t>:</a:t>
            </a:r>
            <a:endParaRPr lang="en-IN" dirty="0">
              <a:latin typeface="BankGothic Lt BT" pitchFamily="34" charset="0"/>
            </a:endParaRPr>
          </a:p>
        </p:txBody>
      </p:sp>
      <p:sp>
        <p:nvSpPr>
          <p:cNvPr id="6" name="Rectangle 5"/>
          <p:cNvSpPr/>
          <p:nvPr/>
        </p:nvSpPr>
        <p:spPr>
          <a:xfrm>
            <a:off x="1905000" y="2590800"/>
            <a:ext cx="4572000" cy="2554545"/>
          </a:xfrm>
          <a:prstGeom prst="rect">
            <a:avLst/>
          </a:prstGeom>
        </p:spPr>
        <p:txBody>
          <a:bodyPr wrap="square">
            <a:spAutoFit/>
          </a:bodyPr>
          <a:lstStyle/>
          <a:p>
            <a:r>
              <a:rPr lang="en-US" sz="3200" dirty="0" smtClean="0"/>
              <a:t>interactive game </a:t>
            </a:r>
          </a:p>
          <a:p>
            <a:r>
              <a:rPr lang="en-US" sz="3200" dirty="0" smtClean="0"/>
              <a:t>    </a:t>
            </a:r>
          </a:p>
          <a:p>
            <a:pPr>
              <a:buFont typeface="Wingdings" pitchFamily="2" charset="2"/>
              <a:buChar char="ü"/>
            </a:pPr>
            <a:r>
              <a:rPr lang="en-US" sz="3200" dirty="0" smtClean="0"/>
              <a:t> </a:t>
            </a:r>
            <a:r>
              <a:rPr lang="en-US" sz="3200" dirty="0" smtClean="0"/>
              <a:t>ONE VS ONE</a:t>
            </a:r>
          </a:p>
          <a:p>
            <a:pPr>
              <a:buFont typeface="Wingdings" pitchFamily="2" charset="2"/>
              <a:buChar char="ü"/>
            </a:pPr>
            <a:r>
              <a:rPr lang="en-US" sz="3200" dirty="0" smtClean="0"/>
              <a:t>Battle with each other</a:t>
            </a:r>
            <a:r>
              <a:rPr lang="en-US" sz="3200" dirty="0" smtClean="0"/>
              <a:t>  </a:t>
            </a:r>
            <a:endParaRPr lang="en-US" sz="3200" dirty="0" smtClean="0"/>
          </a:p>
          <a:p>
            <a:endParaRPr lang="en-IN" sz="3200" dirty="0"/>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IN" dirty="0"/>
          </a:p>
        </p:txBody>
      </p:sp>
      <p:pic>
        <p:nvPicPr>
          <p:cNvPr id="4" name="Content Placeholder 3" descr="images (2).jpg"/>
          <p:cNvPicPr>
            <a:picLocks noGrp="1" noChangeAspect="1"/>
          </p:cNvPicPr>
          <p:nvPr>
            <p:ph idx="1"/>
          </p:nvPr>
        </p:nvPicPr>
        <p:blipFill>
          <a:blip r:embed="rId2" cstate="print"/>
          <a:stretch>
            <a:fillRect/>
          </a:stretch>
        </p:blipFill>
        <p:spPr>
          <a:xfrm>
            <a:off x="3143250" y="3329781"/>
            <a:ext cx="2857500" cy="1600200"/>
          </a:xfrm>
        </p:spPr>
      </p:pic>
      <p:pic>
        <p:nvPicPr>
          <p:cNvPr id="5" name="Picture 4" descr="thank-you.gif"/>
          <p:cNvPicPr>
            <a:picLocks noChangeAspect="1"/>
          </p:cNvPicPr>
          <p:nvPr/>
        </p:nvPicPr>
        <p:blipFill>
          <a:blip r:embed="rId3" cstate="print"/>
          <a:stretch>
            <a:fillRect/>
          </a:stretch>
        </p:blipFill>
        <p:spPr>
          <a:xfrm>
            <a:off x="152400" y="1143000"/>
            <a:ext cx="8572500" cy="57150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19200" y="1828800"/>
            <a:ext cx="5638800" cy="1015663"/>
          </a:xfrm>
          <a:prstGeom prst="rect">
            <a:avLst/>
          </a:prstGeom>
        </p:spPr>
        <p:txBody>
          <a:bodyPr wrap="square">
            <a:spAutoFit/>
          </a:bodyPr>
          <a:lstStyle/>
          <a:p>
            <a:r>
              <a:rPr lang="en-US" sz="6000" b="1" u="sng" dirty="0" smtClean="0">
                <a:latin typeface="Adobe Arabic" pitchFamily="18" charset="-78"/>
                <a:cs typeface="Adobe Arabic" pitchFamily="18" charset="-78"/>
              </a:rPr>
              <a:t>BATTLE</a:t>
            </a:r>
            <a:r>
              <a:rPr lang="en-US" sz="6000" b="1" dirty="0" smtClean="0">
                <a:latin typeface="Adobe Arabic" pitchFamily="18" charset="-78"/>
                <a:cs typeface="Adobe Arabic" pitchFamily="18" charset="-78"/>
              </a:rPr>
              <a:t> </a:t>
            </a:r>
            <a:r>
              <a:rPr lang="en-US" sz="6000" b="1" u="sng" dirty="0" smtClean="0">
                <a:latin typeface="Adobe Arabic" pitchFamily="18" charset="-78"/>
                <a:cs typeface="Adobe Arabic" pitchFamily="18" charset="-78"/>
              </a:rPr>
              <a:t>TANK</a:t>
            </a:r>
            <a:endParaRPr lang="en-IN" sz="6000" b="1" u="sng" dirty="0">
              <a:latin typeface="Adobe Arabic" pitchFamily="18" charset="-78"/>
              <a:cs typeface="Adobe Arabic" pitchFamily="18" charset="-78"/>
            </a:endParaRPr>
          </a:p>
        </p:txBody>
      </p:sp>
      <p:sp>
        <p:nvSpPr>
          <p:cNvPr id="13" name="Rectangle 12"/>
          <p:cNvSpPr/>
          <p:nvPr/>
        </p:nvSpPr>
        <p:spPr>
          <a:xfrm>
            <a:off x="2514600" y="3048000"/>
            <a:ext cx="5715000" cy="830997"/>
          </a:xfrm>
          <a:prstGeom prst="rect">
            <a:avLst/>
          </a:prstGeom>
        </p:spPr>
        <p:txBody>
          <a:bodyPr wrap="square">
            <a:spAutoFit/>
          </a:bodyPr>
          <a:lstStyle/>
          <a:p>
            <a:r>
              <a:rPr lang="en-US" sz="4800" b="1" dirty="0" smtClean="0">
                <a:latin typeface="Algerian" pitchFamily="82" charset="0"/>
              </a:rPr>
              <a:t>SHOOTING</a:t>
            </a:r>
            <a:r>
              <a:rPr lang="en-US" sz="4800" strike="sngStrike" dirty="0" smtClean="0">
                <a:latin typeface="Algerian" pitchFamily="82" charset="0"/>
              </a:rPr>
              <a:t> </a:t>
            </a:r>
            <a:r>
              <a:rPr lang="en-US" sz="4800" dirty="0" smtClean="0">
                <a:latin typeface="Algerian" pitchFamily="82" charset="0"/>
              </a:rPr>
              <a:t>GAME</a:t>
            </a:r>
            <a:endParaRPr lang="en-IN" sz="4800" dirty="0"/>
          </a:p>
        </p:txBody>
      </p:sp>
      <p:sp>
        <p:nvSpPr>
          <p:cNvPr id="14" name="Content Placeholder 13"/>
          <p:cNvSpPr>
            <a:spLocks noGrp="1"/>
          </p:cNvSpPr>
          <p:nvPr>
            <p:ph idx="1"/>
          </p:nvPr>
        </p:nvSpPr>
        <p:spPr>
          <a:xfrm flipH="1">
            <a:off x="12725400" y="3886200"/>
            <a:ext cx="457200" cy="2438400"/>
          </a:xfrm>
        </p:spPr>
        <p:txBody>
          <a:bodyPr/>
          <a:lstStyle/>
          <a:p>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0" y="2971800"/>
            <a:ext cx="8229600" cy="1143000"/>
          </a:xfrm>
        </p:spPr>
        <p:txBody>
          <a:bodyPr/>
          <a:lstStyle/>
          <a:p>
            <a:endParaRPr lang="en-IN" dirty="0">
              <a:latin typeface="Adobe Garamond Pro" pitchFamily="18" charset="0"/>
            </a:endParaRPr>
          </a:p>
        </p:txBody>
      </p:sp>
      <p:sp>
        <p:nvSpPr>
          <p:cNvPr id="7" name="Content Placeholder 6"/>
          <p:cNvSpPr>
            <a:spLocks noGrp="1"/>
          </p:cNvSpPr>
          <p:nvPr>
            <p:ph idx="1"/>
          </p:nvPr>
        </p:nvSpPr>
        <p:spPr>
          <a:xfrm>
            <a:off x="304800" y="3429000"/>
            <a:ext cx="8229600" cy="4525963"/>
          </a:xfrm>
        </p:spPr>
        <p:txBody>
          <a:bodyPr/>
          <a:lstStyle/>
          <a:p>
            <a:pPr>
              <a:buNone/>
            </a:pPr>
            <a:r>
              <a:rPr lang="en-US" sz="4800" dirty="0" smtClean="0">
                <a:latin typeface="Adobe Caslon Pro Bold" pitchFamily="18" charset="0"/>
              </a:rPr>
              <a:t>   </a:t>
            </a:r>
            <a:r>
              <a:rPr lang="en-US" sz="4800" b="1" u="sng" dirty="0" smtClean="0">
                <a:latin typeface="BankGothic Lt BT" pitchFamily="34" charset="0"/>
              </a:rPr>
              <a:t>TEAM</a:t>
            </a:r>
            <a:r>
              <a:rPr lang="en-US" sz="4800" b="1" dirty="0" smtClean="0">
                <a:latin typeface="BankGothic Lt BT" pitchFamily="34" charset="0"/>
              </a:rPr>
              <a:t>  </a:t>
            </a:r>
            <a:r>
              <a:rPr lang="en-US" sz="4800" b="1" u="sng" dirty="0" smtClean="0">
                <a:latin typeface="BankGothic Lt BT" pitchFamily="34" charset="0"/>
              </a:rPr>
              <a:t>NUMBER</a:t>
            </a:r>
            <a:r>
              <a:rPr lang="en-US" sz="4800" b="1" dirty="0" smtClean="0">
                <a:latin typeface="BankGothic Lt BT" pitchFamily="34" charset="0"/>
              </a:rPr>
              <a:t>:</a:t>
            </a:r>
          </a:p>
          <a:p>
            <a:pPr>
              <a:buNone/>
            </a:pPr>
            <a:r>
              <a:rPr lang="en-US" sz="6000" dirty="0" smtClean="0">
                <a:latin typeface="Adobe Devanagari" pitchFamily="18" charset="0"/>
                <a:cs typeface="Adobe Devanagari" pitchFamily="18" charset="0"/>
              </a:rPr>
              <a:t>                   26</a:t>
            </a:r>
            <a:endParaRPr lang="en-IN" sz="6000" dirty="0">
              <a:latin typeface="Adobe Devanagari" pitchFamily="18" charset="0"/>
              <a:cs typeface="Adobe Devanagari" pitchFamily="18" charset="0"/>
            </a:endParaRPr>
          </a:p>
        </p:txBody>
      </p:sp>
      <p:sp>
        <p:nvSpPr>
          <p:cNvPr id="5" name="Rectangle 4"/>
          <p:cNvSpPr/>
          <p:nvPr/>
        </p:nvSpPr>
        <p:spPr>
          <a:xfrm>
            <a:off x="762000" y="762000"/>
            <a:ext cx="7924800" cy="1323439"/>
          </a:xfrm>
          <a:prstGeom prst="rect">
            <a:avLst/>
          </a:prstGeom>
        </p:spPr>
        <p:txBody>
          <a:bodyPr wrap="square">
            <a:spAutoFit/>
          </a:bodyPr>
          <a:lstStyle/>
          <a:p>
            <a:r>
              <a:rPr lang="en-US" sz="5400" b="1" u="sng" dirty="0" smtClean="0">
                <a:latin typeface="BankGothic Lt BT" pitchFamily="34" charset="0"/>
              </a:rPr>
              <a:t>TEAM</a:t>
            </a:r>
            <a:r>
              <a:rPr lang="en-US" sz="5400" b="1" dirty="0" smtClean="0">
                <a:latin typeface="BankGothic Lt BT" pitchFamily="34" charset="0"/>
              </a:rPr>
              <a:t> </a:t>
            </a:r>
            <a:r>
              <a:rPr lang="en-US" sz="5400" b="1" u="sng" dirty="0" smtClean="0">
                <a:latin typeface="BankGothic Lt BT" pitchFamily="34" charset="0"/>
              </a:rPr>
              <a:t>NAME</a:t>
            </a:r>
            <a:r>
              <a:rPr lang="en-US" sz="8000" dirty="0" smtClean="0">
                <a:latin typeface="BankGothic Lt BT" pitchFamily="34" charset="0"/>
              </a:rPr>
              <a:t>:</a:t>
            </a:r>
            <a:endParaRPr lang="en-IN" sz="8000" dirty="0">
              <a:latin typeface="BankGothic Lt BT" pitchFamily="34" charset="0"/>
            </a:endParaRPr>
          </a:p>
        </p:txBody>
      </p:sp>
      <p:sp>
        <p:nvSpPr>
          <p:cNvPr id="6" name="Rectangle 5"/>
          <p:cNvSpPr/>
          <p:nvPr/>
        </p:nvSpPr>
        <p:spPr>
          <a:xfrm>
            <a:off x="2667000" y="2209800"/>
            <a:ext cx="4038600" cy="1015663"/>
          </a:xfrm>
          <a:prstGeom prst="rect">
            <a:avLst/>
          </a:prstGeom>
        </p:spPr>
        <p:txBody>
          <a:bodyPr wrap="square">
            <a:spAutoFit/>
          </a:bodyPr>
          <a:lstStyle/>
          <a:p>
            <a:pPr>
              <a:buNone/>
            </a:pPr>
            <a:r>
              <a:rPr lang="en-US" sz="6000" dirty="0" smtClean="0">
                <a:latin typeface="Adobe Garamond Pro"/>
                <a:ea typeface="Adobe Gothic Std B" pitchFamily="34" charset="-128"/>
                <a:cs typeface="Adobe Arabic" pitchFamily="18" charset="-78"/>
              </a:rPr>
              <a:t>s cube      </a:t>
            </a:r>
            <a:endParaRPr lang="en-IN" sz="6000" dirty="0">
              <a:latin typeface="Adobe Garamond Pro"/>
              <a:ea typeface="Adobe Gothic Std B" pitchFamily="34" charset="-128"/>
              <a:cs typeface="Adobe Arabic" pitchFamily="18" charset="-78"/>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flipV="1">
            <a:off x="13944600" y="533400"/>
            <a:ext cx="4114800" cy="228600"/>
          </a:xfrm>
        </p:spPr>
        <p:txBody>
          <a:bodyPr>
            <a:normAutofit fontScale="90000"/>
          </a:bodyPr>
          <a:lstStyle/>
          <a:p>
            <a:endParaRPr lang="en-IN" dirty="0"/>
          </a:p>
        </p:txBody>
      </p:sp>
      <p:sp>
        <p:nvSpPr>
          <p:cNvPr id="3" name="Content Placeholder 2"/>
          <p:cNvSpPr>
            <a:spLocks noGrp="1"/>
          </p:cNvSpPr>
          <p:nvPr>
            <p:ph idx="1"/>
          </p:nvPr>
        </p:nvSpPr>
        <p:spPr>
          <a:xfrm>
            <a:off x="12877800" y="3733800"/>
            <a:ext cx="2819400" cy="3124200"/>
          </a:xfrm>
        </p:spPr>
        <p:txBody>
          <a:bodyPr/>
          <a:lstStyle/>
          <a:p>
            <a:pPr>
              <a:buNone/>
            </a:pPr>
            <a:endParaRPr lang="en-IN" dirty="0"/>
          </a:p>
        </p:txBody>
      </p:sp>
      <p:sp>
        <p:nvSpPr>
          <p:cNvPr id="5" name="Title 1"/>
          <p:cNvSpPr txBox="1">
            <a:spLocks/>
          </p:cNvSpPr>
          <p:nvPr/>
        </p:nvSpPr>
        <p:spPr>
          <a:xfrm>
            <a:off x="99060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smtClean="0">
              <a:ln>
                <a:noFill/>
              </a:ln>
              <a:solidFill>
                <a:schemeClr val="tx1"/>
              </a:solidFill>
              <a:effectLst/>
              <a:uLnTx/>
              <a:uFillTx/>
              <a:latin typeface="AcadEref" pitchFamily="2" charset="0"/>
              <a:ea typeface="+mj-ea"/>
              <a:cs typeface="+mj-cs"/>
            </a:endParaRPr>
          </a:p>
        </p:txBody>
      </p:sp>
      <p:sp>
        <p:nvSpPr>
          <p:cNvPr id="6" name="Rectangle 5"/>
          <p:cNvSpPr/>
          <p:nvPr/>
        </p:nvSpPr>
        <p:spPr>
          <a:xfrm>
            <a:off x="646447" y="1752600"/>
            <a:ext cx="7035709" cy="1200329"/>
          </a:xfrm>
          <a:prstGeom prst="rect">
            <a:avLst/>
          </a:prstGeom>
        </p:spPr>
        <p:txBody>
          <a:bodyPr wrap="none">
            <a:spAutoFit/>
          </a:bodyPr>
          <a:lstStyle/>
          <a:p>
            <a:pPr lvl="0" algn="ctr">
              <a:spcBef>
                <a:spcPct val="0"/>
              </a:spcBef>
              <a:defRPr/>
            </a:pPr>
            <a:r>
              <a:rPr lang="en-US" sz="7200" u="sng" dirty="0">
                <a:latin typeface="BankGothic Lt BT" pitchFamily="34" charset="0"/>
              </a:rPr>
              <a:t>Team</a:t>
            </a:r>
            <a:r>
              <a:rPr lang="en-US" sz="7200" dirty="0">
                <a:latin typeface="BankGothic Lt BT" pitchFamily="34" charset="0"/>
              </a:rPr>
              <a:t> </a:t>
            </a:r>
            <a:r>
              <a:rPr lang="en-US" sz="7200" u="sng" dirty="0">
                <a:latin typeface="BankGothic Lt BT" pitchFamily="34" charset="0"/>
              </a:rPr>
              <a:t>members</a:t>
            </a:r>
            <a:endParaRPr lang="en-IN" sz="7200" u="sng" dirty="0">
              <a:latin typeface="BankGothic Lt BT" pitchFamily="34" charset="0"/>
            </a:endParaRPr>
          </a:p>
        </p:txBody>
      </p:sp>
      <p:sp>
        <p:nvSpPr>
          <p:cNvPr id="7" name="Rectangle 6"/>
          <p:cNvSpPr/>
          <p:nvPr/>
        </p:nvSpPr>
        <p:spPr>
          <a:xfrm>
            <a:off x="2286000" y="3105835"/>
            <a:ext cx="4572000" cy="923330"/>
          </a:xfrm>
          <a:prstGeom prst="rect">
            <a:avLst/>
          </a:prstGeom>
        </p:spPr>
        <p:txBody>
          <a:bodyPr>
            <a:spAutoFit/>
          </a:bodyPr>
          <a:lstStyle/>
          <a:p>
            <a:pPr>
              <a:buFont typeface="Wingdings" pitchFamily="2" charset="2"/>
              <a:buChar char="ü"/>
            </a:pPr>
            <a:r>
              <a:rPr lang="en-US" sz="3600" dirty="0" err="1" smtClean="0"/>
              <a:t>sanjay.j</a:t>
            </a:r>
            <a:endParaRPr lang="en-US" sz="3600" dirty="0" smtClean="0"/>
          </a:p>
          <a:p>
            <a:pPr>
              <a:buNone/>
            </a:pPr>
            <a:r>
              <a:rPr lang="en-US" dirty="0" smtClean="0"/>
              <a:t> </a:t>
            </a:r>
            <a:endParaRPr lang="en-IN" dirty="0"/>
          </a:p>
        </p:txBody>
      </p:sp>
      <p:sp>
        <p:nvSpPr>
          <p:cNvPr id="8" name="Rectangle 7"/>
          <p:cNvSpPr/>
          <p:nvPr/>
        </p:nvSpPr>
        <p:spPr>
          <a:xfrm>
            <a:off x="2209800" y="3886200"/>
            <a:ext cx="4419600" cy="1200329"/>
          </a:xfrm>
          <a:prstGeom prst="rect">
            <a:avLst/>
          </a:prstGeom>
        </p:spPr>
        <p:txBody>
          <a:bodyPr wrap="square">
            <a:spAutoFit/>
          </a:bodyPr>
          <a:lstStyle/>
          <a:p>
            <a:pPr>
              <a:buFont typeface="Wingdings" pitchFamily="2" charset="2"/>
              <a:buChar char="ü"/>
            </a:pPr>
            <a:r>
              <a:rPr lang="en-US" sz="3600" dirty="0" err="1" smtClean="0"/>
              <a:t>samuvel.s</a:t>
            </a:r>
            <a:endParaRPr lang="en-US" sz="3600" dirty="0" smtClean="0"/>
          </a:p>
          <a:p>
            <a:pPr>
              <a:buNone/>
            </a:pPr>
            <a:r>
              <a:rPr lang="en-US" sz="3600" dirty="0" smtClean="0"/>
              <a:t>                           </a:t>
            </a:r>
            <a:endParaRPr lang="en-IN" sz="3600" dirty="0"/>
          </a:p>
        </p:txBody>
      </p:sp>
      <p:sp>
        <p:nvSpPr>
          <p:cNvPr id="9" name="Rectangle 8"/>
          <p:cNvSpPr/>
          <p:nvPr/>
        </p:nvSpPr>
        <p:spPr>
          <a:xfrm>
            <a:off x="2133600" y="4648200"/>
            <a:ext cx="5205271" cy="707886"/>
          </a:xfrm>
          <a:prstGeom prst="rect">
            <a:avLst/>
          </a:prstGeom>
        </p:spPr>
        <p:txBody>
          <a:bodyPr wrap="none">
            <a:spAutoFit/>
          </a:bodyPr>
          <a:lstStyle/>
          <a:p>
            <a:pPr>
              <a:buFont typeface="Wingdings" pitchFamily="2" charset="2"/>
              <a:buChar char="ü"/>
            </a:pPr>
            <a:r>
              <a:rPr lang="en-US" sz="4000" dirty="0" smtClean="0"/>
              <a:t> </a:t>
            </a:r>
            <a:r>
              <a:rPr lang="en-US" sz="4000" dirty="0" err="1" smtClean="0"/>
              <a:t>sai</a:t>
            </a:r>
            <a:r>
              <a:rPr lang="en-US" sz="4000" dirty="0" smtClean="0"/>
              <a:t> BGM </a:t>
            </a:r>
            <a:r>
              <a:rPr lang="en-US" sz="4000" dirty="0" err="1" smtClean="0"/>
              <a:t>hemamalini</a:t>
            </a:r>
            <a:r>
              <a:rPr lang="en-US" dirty="0" smtClean="0"/>
              <a:t>    </a:t>
            </a:r>
            <a:endParaRPr lang="en-IN"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8059400" y="1828800"/>
            <a:ext cx="381000" cy="304800"/>
          </a:xfrm>
        </p:spPr>
        <p:txBody>
          <a:bodyPr>
            <a:normAutofit fontScale="90000"/>
          </a:bodyPr>
          <a:lstStyle/>
          <a:p>
            <a:r>
              <a:rPr lang="en-US" dirty="0" smtClean="0">
                <a:latin typeface="Broadway" pitchFamily="82" charset="0"/>
              </a:rPr>
              <a:t> `</a:t>
            </a:r>
            <a:endParaRPr lang="en-IN" dirty="0">
              <a:latin typeface="Broadway" pitchFamily="82" charset="0"/>
            </a:endParaRPr>
          </a:p>
        </p:txBody>
      </p:sp>
      <p:sp>
        <p:nvSpPr>
          <p:cNvPr id="3" name="Content Placeholder 2"/>
          <p:cNvSpPr>
            <a:spLocks noGrp="1"/>
          </p:cNvSpPr>
          <p:nvPr>
            <p:ph idx="1"/>
          </p:nvPr>
        </p:nvSpPr>
        <p:spPr>
          <a:xfrm>
            <a:off x="9525000" y="2819400"/>
            <a:ext cx="8229600" cy="4525963"/>
          </a:xfrm>
        </p:spPr>
        <p:txBody>
          <a:bodyPr/>
          <a:lstStyle/>
          <a:p>
            <a:pPr>
              <a:buNone/>
            </a:pPr>
            <a:r>
              <a:rPr lang="en-US" dirty="0" smtClean="0">
                <a:latin typeface="Britannic Bold" pitchFamily="34" charset="0"/>
              </a:rPr>
              <a:t>                 </a:t>
            </a:r>
            <a:endParaRPr lang="en-IN" dirty="0">
              <a:latin typeface="Britannic Bold" pitchFamily="34" charset="0"/>
            </a:endParaRPr>
          </a:p>
        </p:txBody>
      </p:sp>
      <p:sp>
        <p:nvSpPr>
          <p:cNvPr id="8" name="Rectangle 7"/>
          <p:cNvSpPr/>
          <p:nvPr/>
        </p:nvSpPr>
        <p:spPr>
          <a:xfrm>
            <a:off x="10896600" y="3352800"/>
            <a:ext cx="253596" cy="369332"/>
          </a:xfrm>
          <a:prstGeom prst="rect">
            <a:avLst/>
          </a:prstGeom>
        </p:spPr>
        <p:txBody>
          <a:bodyPr wrap="none">
            <a:spAutoFit/>
          </a:bodyPr>
          <a:lstStyle/>
          <a:p>
            <a:r>
              <a:rPr lang="en-US" dirty="0" smtClean="0">
                <a:latin typeface="Britannic Bold" pitchFamily="34" charset="0"/>
              </a:rPr>
              <a:t> </a:t>
            </a:r>
            <a:endParaRPr lang="en-IN" sz="4400" dirty="0">
              <a:latin typeface="Adobe Garamond Pro" pitchFamily="18" charset="0"/>
            </a:endParaRPr>
          </a:p>
        </p:txBody>
      </p:sp>
      <p:sp>
        <p:nvSpPr>
          <p:cNvPr id="10" name="Rectangle 9"/>
          <p:cNvSpPr/>
          <p:nvPr/>
        </p:nvSpPr>
        <p:spPr>
          <a:xfrm>
            <a:off x="1066800" y="1828800"/>
            <a:ext cx="5562600" cy="646331"/>
          </a:xfrm>
          <a:prstGeom prst="rect">
            <a:avLst/>
          </a:prstGeom>
        </p:spPr>
        <p:txBody>
          <a:bodyPr wrap="square">
            <a:spAutoFit/>
          </a:bodyPr>
          <a:lstStyle/>
          <a:p>
            <a:r>
              <a:rPr lang="en-US" sz="3600" b="1" u="sng" dirty="0" smtClean="0">
                <a:latin typeface="BankGothic Lt BT" pitchFamily="34" charset="0"/>
              </a:rPr>
              <a:t>ACADAMIC</a:t>
            </a:r>
            <a:r>
              <a:rPr lang="en-US" sz="3600" b="1" dirty="0" smtClean="0">
                <a:latin typeface="BankGothic Lt BT" pitchFamily="34" charset="0"/>
              </a:rPr>
              <a:t> </a:t>
            </a:r>
            <a:r>
              <a:rPr lang="en-US" sz="3600" b="1" u="sng" dirty="0" smtClean="0">
                <a:latin typeface="BankGothic Lt BT" pitchFamily="34" charset="0"/>
              </a:rPr>
              <a:t>MENTOR</a:t>
            </a:r>
            <a:r>
              <a:rPr lang="en-US" sz="3600" b="1" dirty="0" smtClean="0">
                <a:latin typeface="BankGothic Lt BT" pitchFamily="34" charset="0"/>
              </a:rPr>
              <a:t>: </a:t>
            </a:r>
            <a:endParaRPr lang="en-IN" sz="3600" b="1" dirty="0">
              <a:latin typeface="BankGothic Lt BT" pitchFamily="34" charset="0"/>
            </a:endParaRPr>
          </a:p>
        </p:txBody>
      </p:sp>
      <p:sp>
        <p:nvSpPr>
          <p:cNvPr id="12" name="Rectangle 11"/>
          <p:cNvSpPr/>
          <p:nvPr/>
        </p:nvSpPr>
        <p:spPr>
          <a:xfrm>
            <a:off x="3429000" y="2819400"/>
            <a:ext cx="4648200" cy="1446550"/>
          </a:xfrm>
          <a:prstGeom prst="rect">
            <a:avLst/>
          </a:prstGeom>
        </p:spPr>
        <p:txBody>
          <a:bodyPr wrap="square">
            <a:spAutoFit/>
          </a:bodyPr>
          <a:lstStyle/>
          <a:p>
            <a:r>
              <a:rPr lang="en-US" sz="4400" dirty="0" smtClean="0">
                <a:latin typeface="Adobe Arabic"/>
              </a:rPr>
              <a:t>Mr.RAJASEKARAN</a:t>
            </a:r>
          </a:p>
          <a:p>
            <a:r>
              <a:rPr lang="en-US" sz="4400" dirty="0" smtClean="0">
                <a:latin typeface="Adobe Arabic"/>
              </a:rPr>
              <a:t>Dept of </a:t>
            </a:r>
            <a:r>
              <a:rPr lang="en-US" sz="4400" dirty="0" err="1" smtClean="0">
                <a:latin typeface="Adobe Arabic"/>
              </a:rPr>
              <a:t>IT,kgisl</a:t>
            </a:r>
            <a:endParaRPr lang="en-IN" sz="4400" dirty="0">
              <a:latin typeface="Adobe Arabic"/>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4630400" y="5105400"/>
            <a:ext cx="4495800" cy="1066800"/>
          </a:xfrm>
        </p:spPr>
        <p:txBody>
          <a:bodyPr>
            <a:normAutofit fontScale="90000"/>
          </a:bodyPr>
          <a:lstStyle/>
          <a:p>
            <a:r>
              <a:rPr lang="en-US" dirty="0" smtClean="0"/>
              <a:t>INDUSTRY MENTOR:</a:t>
            </a:r>
            <a:br>
              <a:rPr lang="en-US" dirty="0" smtClean="0"/>
            </a:br>
            <a:r>
              <a:rPr lang="en-US" dirty="0" smtClean="0"/>
              <a:t>MR             </a:t>
            </a:r>
            <a:endParaRPr lang="en-IN" dirty="0"/>
          </a:p>
        </p:txBody>
      </p:sp>
      <p:sp>
        <p:nvSpPr>
          <p:cNvPr id="5" name="Rectangle 4"/>
          <p:cNvSpPr/>
          <p:nvPr/>
        </p:nvSpPr>
        <p:spPr>
          <a:xfrm>
            <a:off x="1143000" y="1905001"/>
            <a:ext cx="6629400" cy="3231654"/>
          </a:xfrm>
          <a:prstGeom prst="rect">
            <a:avLst/>
          </a:prstGeom>
        </p:spPr>
        <p:txBody>
          <a:bodyPr wrap="square">
            <a:spAutoFit/>
          </a:bodyPr>
          <a:lstStyle/>
          <a:p>
            <a:r>
              <a:rPr lang="en-US" sz="3600" b="1" u="sng" dirty="0" smtClean="0">
                <a:latin typeface="BankGothic Lt BT" pitchFamily="34" charset="0"/>
                <a:ea typeface="Adobe Gothic Std B" pitchFamily="34" charset="-128"/>
                <a:cs typeface="Adobe Devanagari" pitchFamily="18" charset="0"/>
              </a:rPr>
              <a:t>INDUSTRY</a:t>
            </a:r>
            <a:r>
              <a:rPr lang="en-US" sz="3600" b="1" dirty="0" smtClean="0">
                <a:latin typeface="BankGothic Lt BT" pitchFamily="34" charset="0"/>
                <a:ea typeface="Adobe Gothic Std B" pitchFamily="34" charset="-128"/>
                <a:cs typeface="Adobe Devanagari" pitchFamily="18" charset="0"/>
              </a:rPr>
              <a:t> </a:t>
            </a:r>
            <a:r>
              <a:rPr lang="en-US" sz="3600" b="1" u="sng" dirty="0" smtClean="0">
                <a:latin typeface="BankGothic Lt BT" pitchFamily="34" charset="0"/>
                <a:ea typeface="Adobe Gothic Std B" pitchFamily="34" charset="-128"/>
                <a:cs typeface="Adobe Devanagari" pitchFamily="18" charset="0"/>
              </a:rPr>
              <a:t>MENTOR</a:t>
            </a:r>
            <a:r>
              <a:rPr lang="en-US" sz="3600" b="1" dirty="0" smtClean="0">
                <a:latin typeface="BankGothic Lt BT" pitchFamily="34" charset="0"/>
                <a:ea typeface="Adobe Gothic Std B" pitchFamily="34" charset="-128"/>
                <a:cs typeface="Adobe Devanagari" pitchFamily="18" charset="0"/>
              </a:rPr>
              <a:t>:</a:t>
            </a:r>
          </a:p>
          <a:p>
            <a:r>
              <a:rPr lang="en-US" sz="3600" b="1" dirty="0" smtClean="0">
                <a:latin typeface="BankGothic Lt BT" pitchFamily="34" charset="0"/>
                <a:ea typeface="Adobe Gothic Std B" pitchFamily="34" charset="-128"/>
                <a:cs typeface="Adobe Devanagari" pitchFamily="18" charset="0"/>
              </a:rPr>
              <a:t/>
            </a:r>
            <a:br>
              <a:rPr lang="en-US" sz="3600" b="1" dirty="0" smtClean="0">
                <a:latin typeface="BankGothic Lt BT" pitchFamily="34" charset="0"/>
                <a:ea typeface="Adobe Gothic Std B" pitchFamily="34" charset="-128"/>
                <a:cs typeface="Adobe Devanagari" pitchFamily="18" charset="0"/>
              </a:rPr>
            </a:br>
            <a:r>
              <a:rPr lang="en-US" sz="4400" dirty="0" smtClean="0">
                <a:latin typeface="Adobe Devanagari" pitchFamily="18" charset="0"/>
                <a:cs typeface="Adobe Devanagari" pitchFamily="18" charset="0"/>
              </a:rPr>
              <a:t>                  </a:t>
            </a:r>
            <a:r>
              <a:rPr lang="en-US" sz="4400" dirty="0" smtClean="0">
                <a:latin typeface="Adobe Devanagari" pitchFamily="18" charset="0"/>
                <a:cs typeface="Adobe Devanagari" pitchFamily="18" charset="0"/>
              </a:rPr>
              <a:t>Mrs.Subhashini.U</a:t>
            </a:r>
          </a:p>
          <a:p>
            <a:r>
              <a:rPr lang="en-US" sz="4400" dirty="0" smtClean="0">
                <a:latin typeface="Adobe Devanagari" pitchFamily="18" charset="0"/>
                <a:cs typeface="Adobe Devanagari" pitchFamily="18" charset="0"/>
              </a:rPr>
              <a:t> </a:t>
            </a:r>
            <a:r>
              <a:rPr lang="en-US" sz="4400" dirty="0" smtClean="0">
                <a:latin typeface="Adobe Devanagari" pitchFamily="18" charset="0"/>
                <a:cs typeface="Adobe Devanagari" pitchFamily="18" charset="0"/>
              </a:rPr>
              <a:t>                associate</a:t>
            </a:r>
          </a:p>
          <a:p>
            <a:r>
              <a:rPr lang="en-US" sz="4400" dirty="0" smtClean="0">
                <a:latin typeface="Adobe Devanagari" pitchFamily="18" charset="0"/>
                <a:cs typeface="Adobe Devanagari" pitchFamily="18" charset="0"/>
              </a:rPr>
              <a:t>                 Kgisl gss</a:t>
            </a:r>
            <a:endParaRPr lang="en-IN" sz="4400" dirty="0">
              <a:latin typeface="Adobe Devanagari" pitchFamily="18" charset="0"/>
              <a:cs typeface="Adobe Devanagari" pitchFamily="18" charset="0"/>
            </a:endParaRPr>
          </a:p>
        </p:txBody>
      </p:sp>
      <p:sp>
        <p:nvSpPr>
          <p:cNvPr id="6" name="Content Placeholder 5"/>
          <p:cNvSpPr>
            <a:spLocks noGrp="1"/>
          </p:cNvSpPr>
          <p:nvPr>
            <p:ph idx="1"/>
          </p:nvPr>
        </p:nvSpPr>
        <p:spPr>
          <a:xfrm>
            <a:off x="12344400" y="1143000"/>
            <a:ext cx="6172200" cy="4191000"/>
          </a:xfrm>
        </p:spPr>
        <p:txBody>
          <a:bodyPr/>
          <a:lstStyle/>
          <a:p>
            <a:pPr lvl="2"/>
            <a:endParaRPr lang="en-IN"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33600" y="3429000"/>
            <a:ext cx="7010400" cy="4419600"/>
          </a:xfrm>
        </p:spPr>
        <p:txBody>
          <a:bodyPr>
            <a:normAutofit/>
          </a:bodyPr>
          <a:lstStyle/>
          <a:p>
            <a:r>
              <a:rPr lang="en-US" dirty="0" smtClean="0"/>
              <a:t> </a:t>
            </a:r>
          </a:p>
        </p:txBody>
      </p:sp>
      <p:sp>
        <p:nvSpPr>
          <p:cNvPr id="5" name="Rectangle 4"/>
          <p:cNvSpPr/>
          <p:nvPr/>
        </p:nvSpPr>
        <p:spPr>
          <a:xfrm>
            <a:off x="838200" y="457200"/>
            <a:ext cx="7162800" cy="1661993"/>
          </a:xfrm>
          <a:prstGeom prst="rect">
            <a:avLst/>
          </a:prstGeom>
        </p:spPr>
        <p:txBody>
          <a:bodyPr wrap="square">
            <a:spAutoFit/>
          </a:bodyPr>
          <a:lstStyle/>
          <a:p>
            <a:r>
              <a:rPr lang="en-US" sz="5400" b="1" dirty="0" smtClean="0">
                <a:latin typeface="Adobe Hebrew" pitchFamily="18" charset="-79"/>
                <a:cs typeface="Adobe Hebrew" pitchFamily="18" charset="-79"/>
              </a:rPr>
              <a:t>         </a:t>
            </a:r>
            <a:r>
              <a:rPr lang="en-US" sz="5400" b="1" u="sng" dirty="0" smtClean="0">
                <a:latin typeface="Adobe Hebrew" pitchFamily="18" charset="-79"/>
                <a:cs typeface="Adobe Hebrew" pitchFamily="18" charset="-79"/>
              </a:rPr>
              <a:t> </a:t>
            </a:r>
            <a:r>
              <a:rPr lang="en-US" sz="5400" b="1" u="sng" dirty="0" smtClean="0">
                <a:latin typeface="BankGothic Lt BT" pitchFamily="34" charset="0"/>
                <a:cs typeface="Adobe Hebrew" pitchFamily="18" charset="-79"/>
              </a:rPr>
              <a:t>ABSTRACT</a:t>
            </a:r>
            <a:endParaRPr lang="en-US" sz="4800" dirty="0" smtClean="0">
              <a:latin typeface="BankGothic Lt BT" pitchFamily="34" charset="0"/>
              <a:cs typeface="Adobe Hebrew" pitchFamily="18" charset="-79"/>
            </a:endParaRPr>
          </a:p>
          <a:p>
            <a:r>
              <a:rPr lang="en-US" sz="4800" dirty="0" smtClean="0">
                <a:latin typeface="Adobe Hebrew" pitchFamily="18" charset="-79"/>
                <a:cs typeface="Adobe Hebrew" pitchFamily="18" charset="-79"/>
              </a:rPr>
              <a:t> </a:t>
            </a:r>
            <a:r>
              <a:rPr lang="en-US" sz="3600" i="1" dirty="0" smtClean="0">
                <a:latin typeface="Adobe Hebrew" pitchFamily="18" charset="-79"/>
                <a:cs typeface="Adobe Hebrew" pitchFamily="18" charset="-79"/>
              </a:rPr>
              <a:t>BATTLE TANKER  </a:t>
            </a:r>
            <a:endParaRPr lang="en-IN" sz="3600" i="1" dirty="0" smtClean="0">
              <a:latin typeface="Adobe Hebrew" pitchFamily="18" charset="-79"/>
              <a:cs typeface="Adobe Hebrew" pitchFamily="18" charset="-79"/>
            </a:endParaRPr>
          </a:p>
        </p:txBody>
      </p:sp>
      <p:sp>
        <p:nvSpPr>
          <p:cNvPr id="6" name="Rectangle 5"/>
          <p:cNvSpPr/>
          <p:nvPr/>
        </p:nvSpPr>
        <p:spPr>
          <a:xfrm>
            <a:off x="381000" y="2272129"/>
            <a:ext cx="7848600" cy="4585871"/>
          </a:xfrm>
          <a:prstGeom prst="rect">
            <a:avLst/>
          </a:prstGeom>
        </p:spPr>
        <p:txBody>
          <a:bodyPr wrap="square">
            <a:spAutoFit/>
          </a:bodyPr>
          <a:lstStyle/>
          <a:p>
            <a:pPr lvl="1" algn="just"/>
            <a:r>
              <a:rPr lang="en-US" sz="2800" dirty="0" smtClean="0"/>
              <a:t>            This project is based on battle tank in war.It is a python game with graphics and user interaction.It is a basically battle game and it has two player controlled by keyboard actions </a:t>
            </a:r>
            <a:r>
              <a:rPr lang="en-US" sz="2800" dirty="0" smtClean="0"/>
              <a:t>It </a:t>
            </a:r>
            <a:r>
              <a:rPr lang="en-US" sz="2800" dirty="0" smtClean="0"/>
              <a:t>has shooting function tankers have bombing functionality manyobjective of each player by shooting other </a:t>
            </a:r>
            <a:r>
              <a:rPr lang="en-US" sz="2800" dirty="0" smtClean="0"/>
              <a:t>tank and </a:t>
            </a:r>
            <a:r>
              <a:rPr lang="en-US" sz="2800" dirty="0" smtClean="0"/>
              <a:t>make them every cause </a:t>
            </a:r>
            <a:r>
              <a:rPr lang="en-US" sz="3200" dirty="0" smtClean="0"/>
              <a:t>one life for user but the life are limited </a:t>
            </a:r>
          </a:p>
          <a:p>
            <a:r>
              <a:rPr lang="en-US" sz="3200" dirty="0" smtClean="0"/>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flipH="1">
            <a:off x="13106400" y="2362200"/>
            <a:ext cx="4876800" cy="3276600"/>
          </a:xfrm>
        </p:spPr>
        <p:txBody>
          <a:bodyPr>
            <a:normAutofit/>
          </a:bodyPr>
          <a:lstStyle/>
          <a:p>
            <a:pPr>
              <a:buFont typeface="Wingdings" pitchFamily="2" charset="2"/>
              <a:buChar char="ü"/>
            </a:pPr>
            <a:endParaRPr lang="en-IN" sz="2000" dirty="0"/>
          </a:p>
        </p:txBody>
      </p:sp>
      <p:sp>
        <p:nvSpPr>
          <p:cNvPr id="5" name="Rectangle 4"/>
          <p:cNvSpPr/>
          <p:nvPr/>
        </p:nvSpPr>
        <p:spPr>
          <a:xfrm>
            <a:off x="1066800" y="1676400"/>
            <a:ext cx="7162800" cy="4216539"/>
          </a:xfrm>
          <a:prstGeom prst="rect">
            <a:avLst/>
          </a:prstGeom>
        </p:spPr>
        <p:txBody>
          <a:bodyPr wrap="square">
            <a:spAutoFit/>
          </a:bodyPr>
          <a:lstStyle/>
          <a:p>
            <a:pPr algn="just"/>
            <a:r>
              <a:rPr lang="en-US" sz="2800" dirty="0" smtClean="0"/>
              <a:t>In battle tank the toughness of the will be increased Once the certain score is reached then the player will move to next stage. </a:t>
            </a:r>
          </a:p>
          <a:p>
            <a:pPr algn="just"/>
            <a:r>
              <a:rPr lang="en-US" sz="2800" dirty="0" smtClean="0"/>
              <a:t>Once the player lost he will reappear for three time because in  this game you have three life. In this game we can improve our speed because tanker will be moving  speeder than you .This game is easily playable .It is an 2d game .</a:t>
            </a:r>
          </a:p>
          <a:p>
            <a:pPr>
              <a:buFont typeface="Wingdings" pitchFamily="2" charset="2"/>
              <a:buChar char="ü"/>
            </a:pPr>
            <a:endParaRPr lang="en-IN" sz="16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764000" y="2971800"/>
            <a:ext cx="1371600" cy="457200"/>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95400"/>
            <a:ext cx="8473262"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483</TotalTime>
  <Words>311</Words>
  <Application>Microsoft Office PowerPoint</Application>
  <PresentationFormat>On-screen Show (4:3)</PresentationFormat>
  <Paragraphs>67</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Slide 1</vt:lpstr>
      <vt:lpstr>Slide 2</vt:lpstr>
      <vt:lpstr>Slide 3</vt:lpstr>
      <vt:lpstr>Slide 4</vt:lpstr>
      <vt:lpstr> `</vt:lpstr>
      <vt:lpstr>INDUSTRY MENTOR: MR             </vt:lpstr>
      <vt:lpstr>Slide 7</vt:lpstr>
      <vt:lpstr>Slide 8</vt:lpstr>
      <vt:lpstr>Slide 9</vt:lpstr>
      <vt:lpstr>MODULES</vt:lpstr>
      <vt:lpstr>MODEL ARCHITECTURE</vt:lpstr>
      <vt:lpstr>Statement:</vt:lpstr>
      <vt:lpstr>REQUIREMENT</vt:lpstr>
      <vt:lpstr>               Source code</vt:lpstr>
      <vt:lpstr>          Pygame (screen  shot)</vt:lpstr>
      <vt:lpstr>FEATURES: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SHOOTING GAME</dc:title>
  <dc:creator>ITLAB</dc:creator>
  <cp:lastModifiedBy>ITLAB</cp:lastModifiedBy>
  <cp:revision>72</cp:revision>
  <dcterms:created xsi:type="dcterms:W3CDTF">2019-01-22T03:29:19Z</dcterms:created>
  <dcterms:modified xsi:type="dcterms:W3CDTF">2019-01-23T07:37:43Z</dcterms:modified>
</cp:coreProperties>
</file>