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4863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36319" y="2987278"/>
            <a:ext cx="9834284" cy="2938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84"/>
              </a:lnSpc>
              <a:buNone/>
            </a:pPr>
            <a:r>
              <a:rPr lang="en-US" sz="4628" b="1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ESP32 - Cam Enhanced Surveillance Robot System using Custom Mobile Application</a:t>
            </a:r>
            <a:endParaRPr lang="en-US" sz="4628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176902" y="5563892"/>
            <a:ext cx="10795179" cy="2303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Developed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 SANJAY KUMAR S with the guidance of </a:t>
            </a: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ANANDA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SARAVANAN S M.Sc., M.Phil., NET [Assistant Professor], </a:t>
            </a: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Department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Electronics, </a:t>
            </a: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RVS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College of Arts and Science, Coimbatore.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0996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146911" y="3564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Enhancement</a:t>
            </a:r>
            <a:endParaRPr lang="en-US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348389" y="1439521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773322" y="1429242"/>
            <a:ext cx="3456997" cy="399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F2B42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Autonomous Navigation</a:t>
            </a:r>
            <a:endParaRPr lang="en-US" sz="2187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804318" y="1940656"/>
            <a:ext cx="10307248" cy="616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Implementing computer vision algorithms to enable autonomous navigation for the robot.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2339512" y="2539879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810938" y="2560597"/>
            <a:ext cx="5124194" cy="3680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Advanced Object Recognition</a:t>
            </a:r>
            <a:endParaRPr lang="en-US" sz="2187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841934" y="3109237"/>
            <a:ext cx="10269631" cy="873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Implementation of advanced AI algorithms to enable the system to recognize and track objects with higher accuracy.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346133" y="3996691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817560" y="4001911"/>
            <a:ext cx="3738223" cy="4145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Environment Sensors</a:t>
            </a:r>
            <a:endParaRPr lang="en-US" sz="2187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848556" y="4566048"/>
            <a:ext cx="10263010" cy="9358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Include additional sensors like temperature, humidity, or gas sensors to provide environmental data along with surveillance capabilities.</a:t>
            </a:r>
            <a:endParaRPr lang="en-US" sz="2000" dirty="0"/>
          </a:p>
        </p:txBody>
      </p:sp>
      <p:sp>
        <p:nvSpPr>
          <p:cNvPr id="15" name="Shape 8"/>
          <p:cNvSpPr/>
          <p:nvPr/>
        </p:nvSpPr>
        <p:spPr>
          <a:xfrm>
            <a:off x="2343553" y="5621401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00002E"/>
          </a:solidFill>
          <a:ln w="22860">
            <a:solidFill>
              <a:srgbClr val="FFFFFF"/>
            </a:solidFill>
            <a:prstDash val="solid"/>
          </a:ln>
        </p:spPr>
      </p:sp>
      <p:sp>
        <p:nvSpPr>
          <p:cNvPr id="16" name="Text 9"/>
          <p:cNvSpPr/>
          <p:nvPr/>
        </p:nvSpPr>
        <p:spPr>
          <a:xfrm>
            <a:off x="2814980" y="5611123"/>
            <a:ext cx="3118291" cy="4145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DD785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AI Based Behavior</a:t>
            </a:r>
            <a:endParaRPr lang="en-US" sz="2187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2845976" y="6190758"/>
            <a:ext cx="10263010" cy="9358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Implementing AI algorithms to give the robot more behavior, such as recognizing specific people or learning and adapting to its environment.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86026" y="307609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 </a:t>
            </a:r>
            <a:endParaRPr lang="en-US" sz="6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986026" y="427321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Spending your Precious Time.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0996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22924" y="2479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Abstract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1239864"/>
            <a:ext cx="10654689" cy="6757261"/>
          </a:xfrm>
          <a:prstGeom prst="rect">
            <a:avLst/>
          </a:prstGeom>
          <a:noFill/>
          <a:ln/>
        </p:spPr>
        <p:txBody>
          <a:bodyPr wrap="square" numCol="1" rtlCol="0" anchor="t"/>
          <a:lstStyle/>
          <a:p>
            <a:pPr marL="342900" indent="-342900" algn="just">
              <a:lnSpc>
                <a:spcPts val="2799"/>
              </a:lnSpc>
              <a:buAutoNum type="arabicPeriod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project introduces a surveillance robot using the ESP32-CAM board and a mobile application.</a:t>
            </a:r>
          </a:p>
          <a:p>
            <a:pPr marL="342900" indent="-342900" algn="just">
              <a:lnSpc>
                <a:spcPts val="2799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ts val="2799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The ESP32-CAM development board with OV2640 2 Mega Pixel camera, Wi-Fi connectivity and a robot chassis equipped with 4 DC gear motors and 65mm wheels for mobility.</a:t>
            </a:r>
          </a:p>
          <a:p>
            <a:pPr algn="just">
              <a:lnSpc>
                <a:spcPts val="2799"/>
              </a:lnSpc>
            </a:pPr>
            <a:endParaRPr lang="en-US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ts val="2799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Function</a:t>
            </a: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Enables mobile surveillance with clear video capture.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Controlled via a web interface mobile application hosted on the ESP32-CAM board.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Allows 360-degree movement control, live video streaming, and snapshot capturing.</a:t>
            </a:r>
          </a:p>
          <a:p>
            <a:pPr algn="just">
              <a:lnSpc>
                <a:spcPts val="2799"/>
              </a:lnSpc>
            </a:pPr>
            <a:endParaRPr lang="en-US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ts val="2799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en-US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Applications: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Home security enhancement.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Remote location monitoring.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Industrial surveillance.</a:t>
            </a:r>
          </a:p>
          <a:p>
            <a:pPr algn="just">
              <a:lnSpc>
                <a:spcPts val="2799"/>
              </a:lnSpc>
            </a:pPr>
            <a:endParaRPr lang="en-US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ts val="2799"/>
              </a:lnSpc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Advantages: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Cost-effective solution.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Easy-to-use interface.</a:t>
            </a:r>
          </a:p>
          <a:p>
            <a:pPr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Provides convenient remote monitoring capabilities.</a:t>
            </a:r>
          </a:p>
          <a:p>
            <a:pPr algn="just">
              <a:lnSpc>
                <a:spcPts val="2799"/>
              </a:lnSpc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66642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</a:rPr>
              <a:t>Overview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75000" y="1828800"/>
            <a:ext cx="2902953" cy="4442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32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32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32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32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32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675001" y="2557220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 </a:t>
            </a:r>
            <a:r>
              <a:rPr lang="en-US" sz="32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Diagram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675001" y="3316637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Circuit Diagram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675001" y="4095511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Process Sequence System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675001" y="4717435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 using MIT App Inventor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675001" y="5470902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Conclusion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6675001" y="6230319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32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Future Enhancement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3254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1255363"/>
            <a:ext cx="9933503" cy="6586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0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Objective: 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Create a smart surveillance robot by using ESP32-CAM technology.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Empower the robot with wireless visual data capture and transmission.</a:t>
            </a:r>
          </a:p>
          <a:p>
            <a:pPr>
              <a:lnSpc>
                <a:spcPts val="2799"/>
              </a:lnSpc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ts val="2799"/>
              </a:lnSpc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2. </a:t>
            </a:r>
            <a:r>
              <a:rPr lang="en-US" sz="20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Key Features: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Wireless visual data capture and transmission via ESP32-CAM.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Easy user control through the custom mobile application and smart functionalities.</a:t>
            </a:r>
          </a:p>
          <a:p>
            <a:pPr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ts val="2799"/>
              </a:lnSpc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0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Goal: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Develop a smarter and more accessible surveillance robot.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Push the boundaries of surveillance technology.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Enhance security measures with advanced features.</a:t>
            </a:r>
          </a:p>
          <a:p>
            <a:pPr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ts val="2799"/>
              </a:lnSpc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en-US" sz="20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Significance: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Addresses the growing need for better security solutions.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Represents a significant advancement in surveillance robotics.</a:t>
            </a:r>
          </a:p>
          <a:p>
            <a:pPr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Offers potential for improved surveillance capabilities and ease of use.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5498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41845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Block Diagram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1425844"/>
            <a:ext cx="5648801" cy="59978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this block diagram, there is five major blocks.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main block is ESP32 – Cam and Mobile Application.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ESP32 – Cam block connects to the 3 major blocks called Buck convertor, Motor Driver and Mobile Application.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</a:t>
            </a: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Mobile Application block and ESP32 – cam block that interact each other for a data transmission and robot control.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Every blocks are connected to the Power Supply block to the stable performance.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6633276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55029" y="40295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Circuit Diagram</a:t>
            </a:r>
            <a:endParaRPr lang="en-US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272665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955029" y="1627322"/>
            <a:ext cx="7477601" cy="62148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this circuit diagram, there is ESP32 – Cam, L298N Motor Driver, Gear Motors and Power Supply.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Motor Driver have 4 Out’s for connecting motors [OUT1, OUT2, OUT3, OUT4] and power supply pins.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also having ENABLE A, ENABLE B, IN1, IN2, IN3 and IN4 pins respectively.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ENABLE A and ENABLE B pins are connected to the IO12 of the Cam Module.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the IN1, IN2, IN3, IN4 are connected to the IO13, IO15, IO14 and IO2 of the Cam Module.</a:t>
            </a:r>
          </a:p>
          <a:p>
            <a:pPr marL="0" indent="0" algn="just">
              <a:lnSpc>
                <a:spcPts val="2799"/>
              </a:lnSpc>
            </a:pPr>
            <a:endParaRPr lang="en-US" sz="20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+5V power supply is given to the ESP32 – Cam.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8" y="377785"/>
            <a:ext cx="71830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Process Sequence System</a:t>
            </a:r>
            <a:endParaRPr lang="en-US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07" y="1456841"/>
            <a:ext cx="9174996" cy="6106332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984063" y="542441"/>
            <a:ext cx="90701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Application Using MIT App Inventor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984063" y="1596325"/>
            <a:ext cx="6811110" cy="6152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The application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the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Robot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 is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developed by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using MIT App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Inventor.</a:t>
            </a:r>
          </a:p>
          <a:p>
            <a:pPr marL="0" indent="0" algn="just">
              <a:lnSpc>
                <a:spcPts val="2799"/>
              </a:lnSpc>
            </a:pP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is a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web-based integrated development environment (IDE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marL="0" indent="0" algn="just">
              <a:lnSpc>
                <a:spcPts val="2799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It allows for </a:t>
            </a:r>
            <a:r>
              <a:rPr lang="en-US" sz="2400" dirty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creation of apps using a visual blocks language, making it easy to design and implement the user interface and functionality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this application,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I’ve given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button’s to control the robot like Forward, Backward, Turn Right, Turn Left, Stop and it will show the live streaming video that the robot capturing.</a:t>
            </a: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just">
              <a:lnSpc>
                <a:spcPts val="2799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 also it have the Speed and Light controlling button’s.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465" y="1372669"/>
            <a:ext cx="3458350" cy="6375686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3867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5873353" y="2094786"/>
            <a:ext cx="41595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9" name="Text 13"/>
          <p:cNvSpPr/>
          <p:nvPr/>
        </p:nvSpPr>
        <p:spPr>
          <a:xfrm>
            <a:off x="2413292" y="1507958"/>
            <a:ext cx="10980153" cy="59583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ESP32-CAM Module Integration: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project successfully integrates the ESP32-CAM module as the visual core of the surveillance robot.</a:t>
            </a:r>
          </a:p>
          <a:p>
            <a:pPr algn="just">
              <a:lnSpc>
                <a:spcPts val="2799"/>
              </a:lnSpc>
            </a:pP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ts val="2799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Custom Mobile Application: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custom mobile application enhances user experience by providing seamless manual control and advanced functionalities.</a:t>
            </a:r>
          </a:p>
          <a:p>
            <a:pPr algn="just">
              <a:lnSpc>
                <a:spcPts val="2799"/>
              </a:lnSpc>
            </a:pP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ts val="2799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4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Real-Time Monitoring and Security: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Demonstrates the potential for real-time monitoring and enhanced security through the ESP32-CAM's imaging capabilities.</a:t>
            </a:r>
          </a:p>
          <a:p>
            <a:pPr algn="just">
              <a:lnSpc>
                <a:spcPts val="2799"/>
              </a:lnSpc>
            </a:pP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ts val="2799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en-US" sz="24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Hardware and Software Innovation: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blend of hardware and software innovation exemplifies the project's success in pushing the boundaries of surveillance technology.</a:t>
            </a:r>
          </a:p>
          <a:p>
            <a:pPr algn="just">
              <a:lnSpc>
                <a:spcPts val="2799"/>
              </a:lnSpc>
            </a:pPr>
            <a:endParaRPr lang="en-US" sz="2400" dirty="0" smtClean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ts val="2799"/>
              </a:lnSpc>
            </a:pP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2400" b="1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Potential Applications: </a:t>
            </a:r>
            <a:r>
              <a:rPr lang="en-US" sz="24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Highlights potential applications of the ESP32-CAM Enhanced Surveillance Robot System in various real-world scenarios.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850</Words>
  <Application>Microsoft Office PowerPoint</Application>
  <PresentationFormat>Custom</PresentationFormat>
  <Paragraphs>119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Future Tree</cp:lastModifiedBy>
  <cp:revision>32</cp:revision>
  <dcterms:created xsi:type="dcterms:W3CDTF">2024-03-13T09:30:20Z</dcterms:created>
  <dcterms:modified xsi:type="dcterms:W3CDTF">2024-03-16T13:20:02Z</dcterms:modified>
</cp:coreProperties>
</file>