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91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S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J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 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3122114</a:t>
            </a:r>
            <a:r>
              <a:rPr dirty="0" sz="2400" lang="en-US" smtClean="0"/>
              <a:t>1</a:t>
            </a:r>
            <a:r>
              <a:rPr dirty="0" sz="2400" lang="en-US" smtClean="0"/>
              <a:t>7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246769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53943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3108543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0298e44df247491299b996609aae3e25</vt:lpwstr>
  </property>
</Properties>
</file>