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93" r:id="rId2"/>
    <p:sldId id="602" r:id="rId3"/>
    <p:sldId id="603" r:id="rId4"/>
    <p:sldId id="595" r:id="rId5"/>
    <p:sldId id="597" r:id="rId6"/>
    <p:sldId id="599" r:id="rId7"/>
    <p:sldId id="600" r:id="rId8"/>
    <p:sldId id="601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717" autoAdjust="0"/>
  </p:normalViewPr>
  <p:slideViewPr>
    <p:cSldViewPr snapToGrid="0">
      <p:cViewPr varScale="1">
        <p:scale>
          <a:sx n="76" d="100"/>
          <a:sy n="76" d="100"/>
        </p:scale>
        <p:origin x="-84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3C21EA7-648A-7B25-CED9-47864C93B2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D6D17B5-0B02-9AE8-BBD3-C3B94D5FE5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02BDD9-44B1-4F4C-BB58-B67AA7E43643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0691278-C079-CB81-8620-14E9500D27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04B5BC-797A-F862-0D50-58FCEAA687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B1F4BD-AB44-4541-B9CB-31A804FA4D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4883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59D6322-F40E-4537-8922-E85527CE63D3}" type="datetimeFigureOut">
              <a:rPr lang="en-IN" smtClean="0"/>
              <a:pPr/>
              <a:t>21-04-2024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2889CA6-7542-47AF-8BC4-B0EC6600E8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8264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89CA6-7542-47AF-8BC4-B0EC6600E81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6168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0CA13E-383B-413F-837B-F05B9C25A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910" y="136525"/>
            <a:ext cx="10248180" cy="1899154"/>
          </a:xfrm>
        </p:spPr>
        <p:txBody>
          <a:bodyPr anchor="b"/>
          <a:lstStyle>
            <a:lvl1pPr algn="ctr">
              <a:defRPr sz="6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78377-C8DF-4F7B-951B-4BEFC18DD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9833"/>
            <a:ext cx="9144000" cy="2315683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9992ED-FB6E-4FCD-9C3E-06023C12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B255-78B1-466A-8712-0AD17215C20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Diagram, logo&#10;&#10;Description automatically generated">
            <a:extLst>
              <a:ext uri="{FF2B5EF4-FFF2-40B4-BE49-F238E27FC236}">
                <a16:creationId xmlns="" xmlns:a16="http://schemas.microsoft.com/office/drawing/2014/main" id="{ED297099-4720-4BDE-B4BB-616155C69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19" y="4888714"/>
            <a:ext cx="1461113" cy="14676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363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116306-98B3-46BC-944A-DDD33FE9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300F63-97EE-4006-9DE8-5C8E68BF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B255-78B1-466A-8712-0AD17215C20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38ED6AC-7A34-248C-A01D-57A5198E82CD}"/>
              </a:ext>
            </a:extLst>
          </p:cNvPr>
          <p:cNvCxnSpPr/>
          <p:nvPr userDrawn="1"/>
        </p:nvCxnSpPr>
        <p:spPr>
          <a:xfrm>
            <a:off x="0" y="1083861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Diagram, logo&#10;&#10;Description automatically generated">
            <a:extLst>
              <a:ext uri="{FF2B5EF4-FFF2-40B4-BE49-F238E27FC236}">
                <a16:creationId xmlns="" xmlns:a16="http://schemas.microsoft.com/office/drawing/2014/main" id="{D5B646FC-0562-F291-3B36-77A7DECCAE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6" y="73598"/>
            <a:ext cx="940113" cy="94431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CA4DF505-354D-BD6B-404C-671EF07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40" y="330934"/>
            <a:ext cx="9799319" cy="686974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6003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F1D6AD4-50D6-470B-AF47-6512505FD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86ADA51-7111-47E5-8B64-5E8FE4CF2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FAA735-3288-4009-8695-26400B92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B255-78B1-466A-8712-0AD17215C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8992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51" y="233264"/>
            <a:ext cx="10972800" cy="8640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E7D2-B7BF-4E10-A707-36721BA1B8E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196752"/>
            <a:ext cx="12192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1" y="260648"/>
            <a:ext cx="1052604" cy="7920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362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0E269D-2D70-4778-ABFC-9F1F07302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54"/>
            <a:ext cx="10515600" cy="45361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2C6D7D-38E2-44D8-B503-244F0FE1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B255-78B1-466A-8712-0AD17215C20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DE21277B-383B-8D0E-58D8-CB139D48B1E9}"/>
              </a:ext>
            </a:extLst>
          </p:cNvPr>
          <p:cNvCxnSpPr/>
          <p:nvPr userDrawn="1"/>
        </p:nvCxnSpPr>
        <p:spPr>
          <a:xfrm>
            <a:off x="0" y="1083861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gram, logo&#10;&#10;Description automatically generated">
            <a:extLst>
              <a:ext uri="{FF2B5EF4-FFF2-40B4-BE49-F238E27FC236}">
                <a16:creationId xmlns="" xmlns:a16="http://schemas.microsoft.com/office/drawing/2014/main" id="{55E488B1-DEFB-AC34-A7A5-DED45BF194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6" y="73598"/>
            <a:ext cx="940113" cy="94431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95C359DE-08AB-AAE9-FA85-B97BE499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40" y="330934"/>
            <a:ext cx="9799319" cy="686974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4032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F463A7-2EB5-404C-A850-BC79CDB8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3909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3BDC272-D02C-4447-BC9B-66B3C9A32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0B9318-87DC-483D-8AC7-63125FDD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B255-78B1-466A-8712-0AD17215C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3310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5696DD-ECDE-448C-9208-073E0BE20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1CAD63-6CCF-4607-8805-9B8F7D73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6AD416A-ADA1-4E63-9FEB-8A6DA454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B255-78B1-466A-8712-0AD17215C20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397E4E5-CB5A-2BF1-509D-F7271794649C}"/>
              </a:ext>
            </a:extLst>
          </p:cNvPr>
          <p:cNvCxnSpPr/>
          <p:nvPr userDrawn="1"/>
        </p:nvCxnSpPr>
        <p:spPr>
          <a:xfrm>
            <a:off x="0" y="1083861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iagram, logo&#10;&#10;Description automatically generated">
            <a:extLst>
              <a:ext uri="{FF2B5EF4-FFF2-40B4-BE49-F238E27FC236}">
                <a16:creationId xmlns="" xmlns:a16="http://schemas.microsoft.com/office/drawing/2014/main" id="{60DF96E1-7261-BAD5-7469-3A5E0FD01D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6" y="73598"/>
            <a:ext cx="940113" cy="9443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14469A67-D7C8-65CF-7EFE-80520571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40" y="330934"/>
            <a:ext cx="9799319" cy="686974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5477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C1DA84-6F43-4777-BF23-1B18BAC3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84FB55-8479-470F-872D-9CFBBF07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A05164B-13BA-438F-9A75-9149D4504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E0AF0E0-3A7E-4FDC-AEB9-58443A852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2D30A3-4480-41B7-A6B5-9535105FE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751B9F6-9035-4F9F-97DE-710D18ED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B255-78B1-466A-8712-0AD17215C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6629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12798C-F9DF-4639-9FB4-DFF4B608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40" y="330934"/>
            <a:ext cx="9799319" cy="686974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940E46-286C-4A3D-A5FC-C6196728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B255-78B1-466A-8712-0AD17215C20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B752319-2C87-9290-CF5A-8C1627209BB5}"/>
              </a:ext>
            </a:extLst>
          </p:cNvPr>
          <p:cNvCxnSpPr/>
          <p:nvPr userDrawn="1"/>
        </p:nvCxnSpPr>
        <p:spPr>
          <a:xfrm>
            <a:off x="0" y="1083861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gram, logo&#10;&#10;Description automatically generated">
            <a:extLst>
              <a:ext uri="{FF2B5EF4-FFF2-40B4-BE49-F238E27FC236}">
                <a16:creationId xmlns="" xmlns:a16="http://schemas.microsoft.com/office/drawing/2014/main" id="{E7ECBE22-B256-8B1F-97C6-C7283815AB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6" y="73598"/>
            <a:ext cx="940113" cy="9443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937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3899FB-0BB3-4465-8247-CE376453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B255-78B1-466A-8712-0AD17215C20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F66DB9C-07AB-A8DC-5D70-3C45183E6FB3}"/>
              </a:ext>
            </a:extLst>
          </p:cNvPr>
          <p:cNvCxnSpPr/>
          <p:nvPr userDrawn="1"/>
        </p:nvCxnSpPr>
        <p:spPr>
          <a:xfrm>
            <a:off x="0" y="1083861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agram, logo&#10;&#10;Description automatically generated">
            <a:extLst>
              <a:ext uri="{FF2B5EF4-FFF2-40B4-BE49-F238E27FC236}">
                <a16:creationId xmlns="" xmlns:a16="http://schemas.microsoft.com/office/drawing/2014/main" id="{48489945-5B30-DEE2-4C54-37944556A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6" y="73598"/>
            <a:ext cx="940113" cy="9443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353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C38F70-C9ED-4D56-83BF-965D231A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5F8FFE-8F37-4C43-A76F-A56326B58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F78083D-1485-4B69-9D02-4C96C96FC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C12D947-5E78-4378-83B8-C42816CE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B255-78B1-466A-8712-0AD17215C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73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CE2524-6215-4632-9661-31C336E5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900B3B8-94D4-4C08-839E-F1A5246DF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B002011-B01D-471B-9792-B91842C87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C587B4-1228-4620-95FF-3A36D314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B255-78B1-466A-8712-0AD17215C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3935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C8FBE82-3461-44C6-8604-D693F753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550"/>
            <a:ext cx="10515600" cy="686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634292-01DA-434E-89EF-1D14D978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2831"/>
            <a:ext cx="10515600" cy="461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47E27E-963C-4315-BFA4-F09A606A9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9B255-78B1-466A-8712-0AD17215C20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F81AEBD-B55E-49EE-8375-65A6E355E47D}"/>
              </a:ext>
            </a:extLst>
          </p:cNvPr>
          <p:cNvSpPr txBox="1"/>
          <p:nvPr userDrawn="1"/>
        </p:nvSpPr>
        <p:spPr>
          <a:xfrm>
            <a:off x="3047288" y="6520450"/>
            <a:ext cx="6097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ME623: Dynamics of Machining Processes</a:t>
            </a:r>
          </a:p>
        </p:txBody>
      </p:sp>
    </p:spTree>
    <p:extLst>
      <p:ext uri="{BB962C8B-B14F-4D97-AF65-F5344CB8AC3E}">
        <p14:creationId xmlns="" xmlns:p14="http://schemas.microsoft.com/office/powerpoint/2010/main" val="271374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Sanjay\Desktop\21.04.2024_00.08.03_REC.mp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Sanjay\Downloads\WhatsApp%20Video%202024-04-17%20at%205.00.46%20PM.mp4" TargetMode="External"/><Relationship Id="rId1" Type="http://schemas.openxmlformats.org/officeDocument/2006/relationships/video" Target="file:///C:\Users\Sanjay\Downloads\Recording%202024-04-15%20161636.mp4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808D852-90D1-A8A9-08F0-3A31FF115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910" y="341643"/>
            <a:ext cx="10248180" cy="195943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PROJECT ON</a:t>
            </a:r>
            <a:b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4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ANALYSIS OF SHAPER MECHANISM</a:t>
            </a:r>
            <a:endParaRPr lang="en-US" sz="4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58B6FA7-274C-9100-D239-1E3AA7F6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B255-78B1-466A-8712-0AD17215C20C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672484" y="3617407"/>
            <a:ext cx="2733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Anjeet Kumar-   234103407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Digvijay Kumar-234103415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Sanjay Kumar-   234103434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4998" y="2863780"/>
            <a:ext cx="159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Group-3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39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B255-78B1-466A-8712-0AD17215C20C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D5924D8-D479-19A8-6A1A-8F3F603400FA}"/>
              </a:ext>
            </a:extLst>
          </p:cNvPr>
          <p:cNvSpPr txBox="1">
            <a:spLocks/>
          </p:cNvSpPr>
          <p:nvPr/>
        </p:nvSpPr>
        <p:spPr>
          <a:xfrm>
            <a:off x="1196340" y="330934"/>
            <a:ext cx="9799319" cy="6869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="" xmlns:a16="http://schemas.microsoft.com/office/drawing/2014/main" id="{0753B2B7-7A7E-DDE2-E261-C55F5274D2E5}"/>
              </a:ext>
            </a:extLst>
          </p:cNvPr>
          <p:cNvSpPr txBox="1">
            <a:spLocks/>
          </p:cNvSpPr>
          <p:nvPr/>
        </p:nvSpPr>
        <p:spPr>
          <a:xfrm>
            <a:off x="838200" y="1383654"/>
            <a:ext cx="10515600" cy="5757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 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Shaper mechanism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 is a robust machine used to remove material from work pieces to achieve flat and smooth surfaces with high precision.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4642" y="1949380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Mechanism: Quick Return Mechanism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21.04.2024_00.08.03_REC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26866" y="2514600"/>
            <a:ext cx="9405257" cy="3715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B255-78B1-466A-8712-0AD17215C20C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3" name="Picture 2" descr="ppyhveloc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1426866"/>
            <a:ext cx="6069204" cy="4810347"/>
          </a:xfrm>
          <a:prstGeom prst="rect">
            <a:avLst/>
          </a:prstGeom>
        </p:spPr>
      </p:pic>
      <p:pic>
        <p:nvPicPr>
          <p:cNvPr id="4" name="Picture 3" descr="accler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768" y="1326382"/>
            <a:ext cx="5124658" cy="5024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F5A2FD7-6F7D-677D-8DB0-6D04AEC7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B255-78B1-466A-8712-0AD17215C20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="" xmlns:a16="http://schemas.microsoft.com/office/drawing/2014/main" id="{0753B2B7-7A7E-DDE2-E261-C55F5274D2E5}"/>
              </a:ext>
            </a:extLst>
          </p:cNvPr>
          <p:cNvSpPr txBox="1">
            <a:spLocks/>
          </p:cNvSpPr>
          <p:nvPr/>
        </p:nvSpPr>
        <p:spPr>
          <a:xfrm>
            <a:off x="948733" y="1336432"/>
            <a:ext cx="6547338" cy="1326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 perform a Explicit Dynamics analysis of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Shaper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Mechanism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Compare the result of Total deformation, Equivalent stress ,Force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Conducting the parametric study for other cutting tool velocity.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Analyzing the result and developing the interference with different velocity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919" y="2883877"/>
            <a:ext cx="3063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40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="" xmlns:a16="http://schemas.microsoft.com/office/drawing/2014/main" id="{0753B2B7-7A7E-DDE2-E261-C55F5274D2E5}"/>
              </a:ext>
            </a:extLst>
          </p:cNvPr>
          <p:cNvSpPr txBox="1">
            <a:spLocks/>
          </p:cNvSpPr>
          <p:nvPr/>
        </p:nvSpPr>
        <p:spPr>
          <a:xfrm>
            <a:off x="838200" y="3878664"/>
            <a:ext cx="6647822" cy="1366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Geometry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-3D object with work pieces and Tool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Meshing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Boundary Condition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 Fixed Support and Velocity for the tool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Connection Details: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body intersection is set to be frictional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kuhhg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309987" y="2622620"/>
            <a:ext cx="3326004" cy="2853732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61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F5A2FD7-6F7D-677D-8DB0-6D04AEC7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B255-78B1-466A-8712-0AD17215C20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D5924D8-D479-19A8-6A1A-8F3F6034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 descr="kik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974" y="1657979"/>
            <a:ext cx="3938953" cy="2110153"/>
          </a:xfrm>
          <a:prstGeom prst="rect">
            <a:avLst/>
          </a:prstGeom>
        </p:spPr>
      </p:pic>
      <p:pic>
        <p:nvPicPr>
          <p:cNvPr id="15" name="Recording 2024-04-15 161636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94303" y="1426867"/>
            <a:ext cx="5164853" cy="277334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023798" y="4300695"/>
            <a:ext cx="222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 pieces(AL 6061)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7892981" y="3582238"/>
            <a:ext cx="944545" cy="27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299561" y="4230356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Tool(Titanium)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10289512" y="3265715"/>
            <a:ext cx="1306286" cy="482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WhatsApp Video 2024-04-17 at 5.00.46 PM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813917" y="4300695"/>
            <a:ext cx="5848140" cy="19192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948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vide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F5A2FD7-6F7D-677D-8DB0-6D04AEC7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B255-78B1-466A-8712-0AD17215C20C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83654"/>
            <a:ext cx="10515600" cy="231413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Results: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0935" y="0"/>
            <a:ext cx="2311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RESULTS 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94408" y="1326383"/>
          <a:ext cx="7506117" cy="1808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039"/>
                <a:gridCol w="2502039"/>
                <a:gridCol w="2502039"/>
              </a:tblGrid>
              <a:tr h="602901">
                <a:tc>
                  <a:txBody>
                    <a:bodyPr/>
                    <a:lstStyle/>
                    <a:p>
                      <a:r>
                        <a:rPr lang="en-US" dirty="0" smtClean="0"/>
                        <a:t>Velocity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Total Deformation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Force</a:t>
                      </a:r>
                      <a:endParaRPr lang="en-US" dirty="0"/>
                    </a:p>
                  </a:txBody>
                  <a:tcPr/>
                </a:tc>
              </a:tr>
              <a:tr h="602901">
                <a:tc>
                  <a:txBody>
                    <a:bodyPr/>
                    <a:lstStyle/>
                    <a:p>
                      <a:r>
                        <a:rPr lang="en-US" dirty="0" smtClean="0"/>
                        <a:t>2.9e+005 mm/s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460.14 mm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748.33</a:t>
                      </a:r>
                      <a:r>
                        <a:rPr lang="en-US" baseline="0" dirty="0" smtClean="0"/>
                        <a:t> KN</a:t>
                      </a:r>
                      <a:endParaRPr lang="en-US" dirty="0"/>
                    </a:p>
                  </a:txBody>
                  <a:tcPr/>
                </a:tc>
              </a:tr>
              <a:tr h="602901">
                <a:tc>
                  <a:txBody>
                    <a:bodyPr/>
                    <a:lstStyle/>
                    <a:p>
                      <a:r>
                        <a:rPr lang="en-US" dirty="0" smtClean="0"/>
                        <a:t>90000 mm/s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104.28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847.80KN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plij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45" y="3255666"/>
            <a:ext cx="5717513" cy="3104941"/>
          </a:xfrm>
          <a:prstGeom prst="rect">
            <a:avLst/>
          </a:prstGeom>
        </p:spPr>
      </p:pic>
      <p:pic>
        <p:nvPicPr>
          <p:cNvPr id="11" name="Picture 10" descr="klpo2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589" y="3295859"/>
            <a:ext cx="5014127" cy="3326005"/>
          </a:xfrm>
          <a:prstGeom prst="rect">
            <a:avLst/>
          </a:prstGeom>
        </p:spPr>
      </p:pic>
      <p:cxnSp>
        <p:nvCxnSpPr>
          <p:cNvPr id="15" name="Elbow Connector 14"/>
          <p:cNvCxnSpPr/>
          <p:nvPr/>
        </p:nvCxnSpPr>
        <p:spPr>
          <a:xfrm flipV="1">
            <a:off x="1778558" y="2773345"/>
            <a:ext cx="1155561" cy="5124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10500528" y="2220687"/>
            <a:ext cx="984739" cy="8340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0130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B255-78B1-466A-8712-0AD17215C20C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3" name="Picture 2" descr="Capturekkdjdj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10" y="1326382"/>
            <a:ext cx="5476352" cy="4310743"/>
          </a:xfrm>
          <a:prstGeom prst="rect">
            <a:avLst/>
          </a:prstGeom>
        </p:spPr>
      </p:pic>
      <p:pic>
        <p:nvPicPr>
          <p:cNvPr id="4" name="Picture 3" descr="123456a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510" y="1356527"/>
            <a:ext cx="5516545" cy="38686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2441750" y="582804"/>
            <a:ext cx="663191" cy="20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B255-78B1-466A-8712-0AD17215C20C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205425" y="371789"/>
            <a:ext cx="3803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Conclusion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061" y="1567543"/>
            <a:ext cx="7244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Higher the velocity of the cutting tool, lower will be stress developed.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 ,lower effort required for higher cutting speed.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Productivity will increase.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4602" y="4250453"/>
            <a:ext cx="621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22713</TotalTime>
  <Words>158</Words>
  <Application>Microsoft Office PowerPoint</Application>
  <PresentationFormat>Custom</PresentationFormat>
  <Paragraphs>49</Paragraphs>
  <Slides>8</Slides>
  <Notes>1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ON  ANALYSIS OF SHAPER MECHANISM</vt:lpstr>
      <vt:lpstr>Slide 2</vt:lpstr>
      <vt:lpstr>Slide 3</vt:lpstr>
      <vt:lpstr>Objectives</vt:lpstr>
      <vt:lpstr>Methodology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kumar</dc:creator>
  <cp:lastModifiedBy>Windows User</cp:lastModifiedBy>
  <cp:revision>186</cp:revision>
  <cp:lastPrinted>2022-08-02T06:47:28Z</cp:lastPrinted>
  <dcterms:created xsi:type="dcterms:W3CDTF">2021-12-02T08:56:59Z</dcterms:created>
  <dcterms:modified xsi:type="dcterms:W3CDTF">2024-04-21T05:25:26Z</dcterms:modified>
</cp:coreProperties>
</file>