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43"/>
  </p:normalViewPr>
  <p:slideViewPr>
    <p:cSldViewPr snapToGrid="0" snapToObjects="1">
      <p:cViewPr>
        <p:scale>
          <a:sx n="225" d="100"/>
          <a:sy n="225" d="100"/>
        </p:scale>
        <p:origin x="144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C18A-1D52-9B48-9B85-400A4EEF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F3C3-6F7F-7543-9DB9-CAC063C7B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A2B6-6CBB-2C46-BA1D-4E5A76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D042-9B41-8C41-B005-718A2C3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14DD-2389-2E43-8383-E975EC4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661A-9B2E-DE45-86B0-84800527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FA189-1422-944F-A78C-11411C41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2647-C626-7047-97D2-643533E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0020-3DBC-6249-8089-8630066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698F-D91C-0447-910D-BAF308BD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67FB-856D-CB4B-8955-851059FB2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FD39A-F802-A444-93E7-5051E183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5AB9-40F6-BA4B-B148-CBEFF55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F277-7140-9649-858A-504DFACA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EC28-1CC8-5144-83D9-B5FDC8CB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B560-1F5F-0B40-85C0-C37478E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4934-9E21-2247-9494-A1F7A53C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257C-5F47-1F43-8E34-50CA1B8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2B9F-0501-A34B-B138-F788C99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EFF8-5F73-F844-BFE4-E55E63AF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45F7-28D0-2346-9E32-C427F739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BA6C-207D-7A4E-93A7-00553FE0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60EF-C6E3-B147-95E2-6A589021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AC1B-F405-EB44-B82C-8BE003A2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D83A-1AF4-334F-82ED-3FC70C1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9AC-E392-F940-B53F-003331CB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2B56-6DC9-E64C-9DD9-93945DCA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346DE-A104-AA4E-A996-13987DDB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76F1-ACE0-2040-975D-6004E393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D9F1F-87B0-1142-A8E0-A61B417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D8B88-D75F-A240-B462-1F127E2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A9F2-F2F4-0A45-89D5-181BE5B9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5FCE0-C78E-DF4B-8590-98238E84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0B89-2D89-6144-BC8B-C861D751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3CDB-DF06-2B43-A0E9-B15B83152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267F5-E1AC-D44A-A314-4C465DAC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8C8B-420E-A646-8E72-9EE57BC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8686F-20A7-1641-AB56-91F671D1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FB136-DA3F-3348-B6C9-5CF47B7B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78A2-AC72-4840-9763-5F77847E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2AF13-0D25-DB41-991E-1111E5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76844-1011-924A-8243-FDE6F874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2AB-1B0C-E246-ACF2-1AAD878E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D9F5B-6557-A944-93C6-C2BE44F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4476-2582-2E4A-9F5E-B75FD380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FEFB-FC87-6B42-8452-22AF1D4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E09-C734-9041-9BF8-9B4FCE67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BE75-F290-EB47-8346-065B3E49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FCCFF-BF23-AE48-BE52-01032ED1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3AE1-9BFE-B440-BE9C-BC93DD69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EC8A-AEDF-F645-968E-4EBAEC95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5D91D-E68A-B047-9C6A-2F1F0EE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B239-B0A7-1346-A6C4-0DABDBA0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5FF94-20C8-414B-9CB8-8D80E792A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115DB-B676-464B-931A-089D107E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BE56A-20A2-574D-A989-6FBA8410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A54E-4770-A248-B7F6-59D8F88E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6BD2-4CC4-D343-BE39-31E96096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511E1-241B-EA41-B656-89EA212D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E2AC-4490-C248-B6A5-7B5098A87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3155-B243-0C47-B500-1D1E8892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6BB4-F9E7-084C-A4EB-AE1BD5DC0B4C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D71F-AED9-0545-AD79-C91D8AB0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665E-F0C1-5E42-A7EE-6357CFEAE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AE52C-4E9B-0B40-BB43-76DC4D3B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99" y="3117850"/>
            <a:ext cx="6223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790B3-EE4A-234A-A957-EB5E716E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99" y="3117850"/>
            <a:ext cx="6223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BD6AF-8208-0246-A2AA-1E65ECF5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81" y="3117850"/>
            <a:ext cx="6223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9910F-70D8-4D49-B6B6-4097B874E2F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937"/>
          <a:stretch/>
        </p:blipFill>
        <p:spPr>
          <a:xfrm>
            <a:off x="3153160" y="1933134"/>
            <a:ext cx="621792" cy="621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364CF-9F67-114A-B7FA-9FA3106B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03" y="1924670"/>
            <a:ext cx="622300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12B31-E94B-104F-B73D-2036156F8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8" t="14242" r="10711" b="1181"/>
          <a:stretch/>
        </p:blipFill>
        <p:spPr>
          <a:xfrm>
            <a:off x="3919992" y="3649648"/>
            <a:ext cx="365761" cy="6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9A571-A91D-0C43-AB66-71181316580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1" r="78372" b="73697"/>
          <a:stretch/>
        </p:blipFill>
        <p:spPr>
          <a:xfrm>
            <a:off x="0" y="0"/>
            <a:ext cx="2487168" cy="1865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940A23-5942-F94E-A294-FF07EF8C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88" y="21833"/>
            <a:ext cx="75184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DBDE7-34E2-9D45-9761-3530C177F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91" r="72924" b="51824"/>
          <a:stretch/>
        </p:blipFill>
        <p:spPr>
          <a:xfrm>
            <a:off x="28080" y="2602233"/>
            <a:ext cx="2923309" cy="11804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78E4A-ADBA-CE4A-A1F8-EB6647062DEA}"/>
              </a:ext>
            </a:extLst>
          </p:cNvPr>
          <p:cNvGrpSpPr/>
          <p:nvPr/>
        </p:nvGrpSpPr>
        <p:grpSpPr>
          <a:xfrm>
            <a:off x="28081" y="3865999"/>
            <a:ext cx="4153179" cy="392545"/>
            <a:chOff x="-1" y="3235199"/>
            <a:chExt cx="4153179" cy="3925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CA8CB3-5E0F-A949-9EAC-AFF43E9D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48139" r="65566" b="46465"/>
            <a:stretch/>
          </p:blipFill>
          <p:spPr>
            <a:xfrm>
              <a:off x="-1" y="3249053"/>
              <a:ext cx="3717636" cy="3602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842230-EA1F-D543-B3A1-7A7766B18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53428" r="95935" b="40692"/>
            <a:stretch/>
          </p:blipFill>
          <p:spPr>
            <a:xfrm>
              <a:off x="3714451" y="3235199"/>
              <a:ext cx="438727" cy="39254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98022C-D09B-FD48-AAA5-0E4AE4CFE08A}"/>
              </a:ext>
            </a:extLst>
          </p:cNvPr>
          <p:cNvGrpSpPr/>
          <p:nvPr/>
        </p:nvGrpSpPr>
        <p:grpSpPr>
          <a:xfrm>
            <a:off x="28081" y="4338788"/>
            <a:ext cx="3477493" cy="397164"/>
            <a:chOff x="0" y="4000087"/>
            <a:chExt cx="3477493" cy="3971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50CB55-B05A-E041-9D81-201823CE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65" t="53428" r="67576" b="40692"/>
            <a:stretch/>
          </p:blipFill>
          <p:spPr>
            <a:xfrm>
              <a:off x="0" y="4001817"/>
              <a:ext cx="3061856" cy="3925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BE5F90-0493-5142-8F40-DADA0DAD1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3" t="59549" r="96098" b="34502"/>
            <a:stretch/>
          </p:blipFill>
          <p:spPr>
            <a:xfrm>
              <a:off x="3052620" y="4000087"/>
              <a:ext cx="424873" cy="39716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4A8A5-E22C-7A40-A581-4C6C5AC1A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" t="59549" r="83971" b="38408"/>
          <a:stretch/>
        </p:blipFill>
        <p:spPr>
          <a:xfrm>
            <a:off x="28081" y="4836803"/>
            <a:ext cx="1316183" cy="13639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F9BE74B-4FA6-F646-B1E9-D3A683A6EED2}"/>
              </a:ext>
            </a:extLst>
          </p:cNvPr>
          <p:cNvGrpSpPr/>
          <p:nvPr/>
        </p:nvGrpSpPr>
        <p:grpSpPr>
          <a:xfrm>
            <a:off x="28081" y="5030257"/>
            <a:ext cx="1159583" cy="157203"/>
            <a:chOff x="4484255" y="2475068"/>
            <a:chExt cx="1159583" cy="1572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9AD12D-92F3-724F-9F05-13B7D092C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16" t="59549" r="75730" b="38097"/>
            <a:stretch/>
          </p:blipFill>
          <p:spPr>
            <a:xfrm>
              <a:off x="4484255" y="2475068"/>
              <a:ext cx="891309" cy="1572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93D2A5-C2EA-9D46-8811-0F81A35FD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80" t="65462" r="97354" b="32184"/>
            <a:stretch/>
          </p:blipFill>
          <p:spPr>
            <a:xfrm>
              <a:off x="5338619" y="2475068"/>
              <a:ext cx="305219" cy="15720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509CE9-5BFB-514B-AF6A-BAAF4174C03C}"/>
              </a:ext>
            </a:extLst>
          </p:cNvPr>
          <p:cNvGrpSpPr/>
          <p:nvPr/>
        </p:nvGrpSpPr>
        <p:grpSpPr>
          <a:xfrm>
            <a:off x="28081" y="5319144"/>
            <a:ext cx="794750" cy="247570"/>
            <a:chOff x="854364" y="4627899"/>
            <a:chExt cx="794750" cy="24757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6E8379-D887-FA49-BEE4-0386D4D05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03" t="65675" r="78476" b="29000"/>
            <a:stretch/>
          </p:blipFill>
          <p:spPr>
            <a:xfrm>
              <a:off x="854364" y="4627900"/>
              <a:ext cx="603085" cy="24756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BBB369B-0F11-C248-87E9-42D18D8A8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6" t="70938" r="97455" b="23738"/>
            <a:stretch/>
          </p:blipFill>
          <p:spPr>
            <a:xfrm>
              <a:off x="1457449" y="4627899"/>
              <a:ext cx="191665" cy="247569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5C001D1-8333-B74A-9D4F-9DD03AB07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t="76609" r="84577" b="19882"/>
          <a:stretch/>
        </p:blipFill>
        <p:spPr>
          <a:xfrm>
            <a:off x="178335" y="5736266"/>
            <a:ext cx="1009329" cy="1631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1584D4-7E6C-5C42-96EC-2764D560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49" t="76505" r="63325" b="20633"/>
          <a:stretch/>
        </p:blipFill>
        <p:spPr>
          <a:xfrm>
            <a:off x="102097" y="6115520"/>
            <a:ext cx="227526" cy="133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EC5CF2-0864-FE4D-9374-FF5CCEAF9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6154" r="76693" b="69354"/>
          <a:stretch/>
        </p:blipFill>
        <p:spPr>
          <a:xfrm>
            <a:off x="0" y="1905215"/>
            <a:ext cx="2487169" cy="2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2020-01-01T19:29:46Z</dcterms:created>
  <dcterms:modified xsi:type="dcterms:W3CDTF">2020-01-04T07:53:52Z</dcterms:modified>
</cp:coreProperties>
</file>