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024"/>
    <p:restoredTop sz="94586"/>
  </p:normalViewPr>
  <p:slideViewPr>
    <p:cSldViewPr snapToGrid="0" snapToObjects="1">
      <p:cViewPr>
        <p:scale>
          <a:sx n="126" d="100"/>
          <a:sy n="126" d="100"/>
        </p:scale>
        <p:origin x="-17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87BD-99F4-184E-9367-1F2875C6817E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1A9-9B81-2A44-8BAF-8AB3D40E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87BD-99F4-184E-9367-1F2875C6817E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1A9-9B81-2A44-8BAF-8AB3D40E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87BD-99F4-184E-9367-1F2875C6817E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1A9-9B81-2A44-8BAF-8AB3D40E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7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87BD-99F4-184E-9367-1F2875C6817E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1A9-9B81-2A44-8BAF-8AB3D40E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87BD-99F4-184E-9367-1F2875C6817E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1A9-9B81-2A44-8BAF-8AB3D40E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87BD-99F4-184E-9367-1F2875C6817E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1A9-9B81-2A44-8BAF-8AB3D40E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7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87BD-99F4-184E-9367-1F2875C6817E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1A9-9B81-2A44-8BAF-8AB3D40E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3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87BD-99F4-184E-9367-1F2875C6817E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1A9-9B81-2A44-8BAF-8AB3D40E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87BD-99F4-184E-9367-1F2875C6817E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1A9-9B81-2A44-8BAF-8AB3D40E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87BD-99F4-184E-9367-1F2875C6817E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1A9-9B81-2A44-8BAF-8AB3D40E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87BD-99F4-184E-9367-1F2875C6817E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1A9-9B81-2A44-8BAF-8AB3D40E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C87BD-99F4-184E-9367-1F2875C6817E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21A9-9B81-2A44-8BAF-8AB3D40E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662290" y="2872134"/>
            <a:ext cx="2490387" cy="1015663"/>
            <a:chOff x="4662290" y="2872134"/>
            <a:chExt cx="2490387" cy="1015663"/>
          </a:xfrm>
        </p:grpSpPr>
        <p:grpSp>
          <p:nvGrpSpPr>
            <p:cNvPr id="10" name="Group 9"/>
            <p:cNvGrpSpPr/>
            <p:nvPr/>
          </p:nvGrpSpPr>
          <p:grpSpPr>
            <a:xfrm>
              <a:off x="4662290" y="2905806"/>
              <a:ext cx="2130396" cy="925023"/>
              <a:chOff x="4700391" y="2905806"/>
              <a:chExt cx="2130396" cy="925023"/>
            </a:xfrm>
            <a:solidFill>
              <a:schemeClr val="accent1"/>
            </a:solidFill>
          </p:grpSpPr>
          <p:sp>
            <p:nvSpPr>
              <p:cNvPr id="6" name="Rounded Rectangle 5"/>
              <p:cNvSpPr/>
              <p:nvPr/>
            </p:nvSpPr>
            <p:spPr>
              <a:xfrm>
                <a:off x="4700391" y="2905806"/>
                <a:ext cx="1027134" cy="717927"/>
              </a:xfrm>
              <a:prstGeom prst="roundRect">
                <a:avLst/>
              </a:prstGeom>
              <a:solidFill>
                <a:schemeClr val="bg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078491" y="3615777"/>
                <a:ext cx="270933" cy="169333"/>
              </a:xfrm>
              <a:prstGeom prst="rect">
                <a:avLst/>
              </a:prstGeom>
              <a:solidFill>
                <a:schemeClr val="bg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807557" y="3785110"/>
                <a:ext cx="2023230" cy="45719"/>
              </a:xfrm>
              <a:prstGeom prst="rect">
                <a:avLst/>
              </a:prstGeom>
              <a:solidFill>
                <a:schemeClr val="bg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721883" y="2872134"/>
              <a:ext cx="24307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chemeClr val="accent1">
                      <a:lumMod val="75000"/>
                    </a:schemeClr>
                  </a:solidFill>
                </a:rPr>
                <a:t>ixT</a:t>
              </a:r>
              <a:r>
                <a:rPr lang="en-US" sz="6000" b="1" dirty="0" smtClean="0">
                  <a:solidFill>
                    <a:schemeClr val="bg1"/>
                  </a:solidFill>
                </a:rPr>
                <a:t>utor</a:t>
              </a:r>
              <a:endParaRPr lang="en-US" sz="6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21" y="739140"/>
            <a:ext cx="30607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2016-10-23T17:32:32Z</dcterms:created>
  <dcterms:modified xsi:type="dcterms:W3CDTF">2016-11-06T09:34:17Z</dcterms:modified>
</cp:coreProperties>
</file>