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6"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A.bagalavan</a:t>
            </a:r>
            <a:endParaRPr lang="en-US" sz="2400" dirty="0"/>
          </a:p>
          <a:p>
            <a:r>
              <a:rPr lang="en-US" sz="2400" dirty="0"/>
              <a:t>REGISTER NO AND NMID: autanm11411424ucsc008</a:t>
            </a:r>
            <a:endParaRPr lang="en-US" sz="2400" dirty="0">
              <a:cs typeface="Calibri"/>
            </a:endParaRPr>
          </a:p>
          <a:p>
            <a:r>
              <a:rPr lang="en-US" sz="2400" dirty="0"/>
              <a:t>DEPARTMENT: COMPUTER SCIENCE</a:t>
            </a:r>
          </a:p>
          <a:p>
            <a:r>
              <a:rPr lang="en-US" sz="2400" dirty="0"/>
              <a:t>COLLEGE: Dr S RAMADOSS ARTS AND SCIENCE COLLEGE </a:t>
            </a:r>
          </a:p>
          <a:p>
            <a:r>
              <a:rPr lang="en-US" sz="2400" dirty="0"/>
              <a:t>UNIVERSITY: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20F4EC8-848B-C206-AF23-F9DE26F61056}"/>
              </a:ext>
            </a:extLst>
          </p:cNvPr>
          <p:cNvPicPr>
            <a:picLocks noChangeAspect="1"/>
          </p:cNvPicPr>
          <p:nvPr/>
        </p:nvPicPr>
        <p:blipFill>
          <a:blip r:embed="rId2"/>
          <a:stretch>
            <a:fillRect/>
          </a:stretch>
        </p:blipFill>
        <p:spPr>
          <a:xfrm>
            <a:off x="321808" y="1614170"/>
            <a:ext cx="9144000" cy="4462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DA9F79F-22C6-D53D-A4CB-43C4CE21D953}"/>
              </a:ext>
            </a:extLst>
          </p:cNvPr>
          <p:cNvSpPr txBox="1"/>
          <p:nvPr/>
        </p:nvSpPr>
        <p:spPr>
          <a:xfrm>
            <a:off x="685801" y="1371600"/>
            <a:ext cx="5333999" cy="3970318"/>
          </a:xfrm>
          <a:prstGeom prst="rect">
            <a:avLst/>
          </a:prstGeom>
          <a:noFill/>
        </p:spPr>
        <p:txBody>
          <a:bodyPr wrap="square">
            <a:spAutoFit/>
          </a:bodyPr>
          <a:lstStyle/>
          <a:p>
            <a:r>
              <a:rPr lang="en-US" dirty="0"/>
              <a:t>Creating a student portfolio using HTML, CSS, and JavaScript provides a valuable skill-building project combining design and web development. The portfolio enables students to professionally present their achievements to potential employers and creates an interactive, responsive user experience. Proper use of web standards, styling with CSS including me</a:t>
            </a:r>
          </a:p>
          <a:p>
            <a:endParaRPr lang="en-US" dirty="0"/>
          </a:p>
          <a:p>
            <a:endParaRPr lang="en-US" dirty="0"/>
          </a:p>
          <a:p>
            <a:r>
              <a:rPr lang="en-US" dirty="0" err="1"/>
              <a:t>Github</a:t>
            </a:r>
            <a:r>
              <a:rPr lang="en-US" dirty="0"/>
              <a:t> </a:t>
            </a:r>
            <a:r>
              <a:rPr lang="en-US" dirty="0" err="1"/>
              <a:t>link:https</a:t>
            </a:r>
            <a:r>
              <a:rPr lang="en-US" dirty="0"/>
              <a:t>://github.com/bigilbagalavan20053/</a:t>
            </a:r>
            <a:r>
              <a:rPr lang="en-US" dirty="0" err="1"/>
              <a:t>bigilbagalavan.git</a:t>
            </a:r>
            <a:endParaRPr lang="en-US" dirty="0"/>
          </a:p>
          <a:p>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3314" y="2743200"/>
            <a:ext cx="1896963" cy="21383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094ABDB5-92CE-EBC9-7C77-E9EE952393F1}"/>
              </a:ext>
            </a:extLst>
          </p:cNvPr>
          <p:cNvSpPr/>
          <p:nvPr/>
        </p:nvSpPr>
        <p:spPr>
          <a:xfrm>
            <a:off x="228601" y="2967335"/>
            <a:ext cx="9305924" cy="923330"/>
          </a:xfrm>
          <a:prstGeom prst="rect">
            <a:avLst/>
          </a:prstGeom>
          <a:noFill/>
        </p:spPr>
        <p:txBody>
          <a:bodyPr wrap="square" lIns="91440" tIns="45720" rIns="91440" bIns="45720">
            <a:spAutoFit/>
          </a:bodyPr>
          <a:lstStyle/>
          <a:p>
            <a:pPr algn="ctr"/>
            <a:r>
              <a:rPr lang="en-US" sz="5400" dirty="0">
                <a:latin typeface="Times New Roman" panose="02020603050405020304" pitchFamily="18" charset="0"/>
                <a:cs typeface="Times New Roman" panose="02020603050405020304" pitchFamily="18" charset="0"/>
              </a:rPr>
              <a:t> MY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462026" y="190500"/>
            <a:ext cx="8534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a:extLst>
              <a:ext uri="{FF2B5EF4-FFF2-40B4-BE49-F238E27FC236}">
                <a16:creationId xmlns:a16="http://schemas.microsoft.com/office/drawing/2014/main" id="{4879D664-C8A5-9F3A-4173-24733E825144}"/>
              </a:ext>
            </a:extLst>
          </p:cNvPr>
          <p:cNvSpPr>
            <a:spLocks noGrp="1"/>
          </p:cNvSpPr>
          <p:nvPr>
            <p:ph type="subTitle" idx="4"/>
          </p:nvPr>
        </p:nvSpPr>
        <p:spPr>
          <a:xfrm>
            <a:off x="643001" y="1524000"/>
            <a:ext cx="5148199" cy="2895600"/>
          </a:xfrm>
        </p:spPr>
        <p:txBody>
          <a:bodyPr/>
          <a:lstStyle/>
          <a:p>
            <a:r>
              <a:rPr lang="en-US" dirty="0"/>
              <a:t>Students need an effective and visually appealing online portfolio to showcase their skills, projects, experience, and contact information. This portfolio must be accessible on various devices and provide a professional web presence.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3CF30EB-E1FB-660A-9BB2-2A4BAA9850E3}"/>
              </a:ext>
            </a:extLst>
          </p:cNvPr>
          <p:cNvSpPr txBox="1"/>
          <p:nvPr/>
        </p:nvSpPr>
        <p:spPr>
          <a:xfrm>
            <a:off x="609600" y="1577340"/>
            <a:ext cx="5333999" cy="1754326"/>
          </a:xfrm>
          <a:prstGeom prst="rect">
            <a:avLst/>
          </a:prstGeom>
          <a:noFill/>
        </p:spPr>
        <p:txBody>
          <a:bodyPr wrap="square">
            <a:spAutoFit/>
          </a:bodyPr>
          <a:lstStyle/>
          <a:p>
            <a:r>
              <a:rPr lang="en-US" dirty="0"/>
              <a:t>The project is to create a responsive student portfolio website using HTML (for structure), CSS (for styling including colors, fonts, selectors, box model, layout, media queries), and JavaScript (for interactivity). It will include sections such as About, Skills, Experience,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462026" y="200025"/>
            <a:ext cx="853439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9603A818-4A64-06FE-574F-C5E0618F48AE}"/>
              </a:ext>
            </a:extLst>
          </p:cNvPr>
          <p:cNvSpPr>
            <a:spLocks noGrp="1"/>
          </p:cNvSpPr>
          <p:nvPr>
            <p:ph type="subTitle" idx="4"/>
          </p:nvPr>
        </p:nvSpPr>
        <p:spPr>
          <a:xfrm>
            <a:off x="401538" y="1154669"/>
            <a:ext cx="4719574" cy="2492990"/>
          </a:xfrm>
        </p:spPr>
        <p:txBody>
          <a:bodyPr/>
          <a:lstStyle/>
          <a:p>
            <a:r>
              <a:rPr lang="en-US" dirty="0"/>
              <a:t>-       Students and fresh graduates looking to</a:t>
            </a:r>
          </a:p>
          <a:p>
            <a:r>
              <a:rPr lang="en-US" dirty="0"/>
              <a:t>        present their skills and projects.-</a:t>
            </a:r>
          </a:p>
          <a:p>
            <a:r>
              <a:rPr lang="en-US" dirty="0"/>
              <a:t> </a:t>
            </a:r>
          </a:p>
          <a:p>
            <a:pPr marL="285750" indent="-285750">
              <a:buFontTx/>
              <a:buChar char="-"/>
            </a:pPr>
            <a:r>
              <a:rPr lang="en-US" dirty="0"/>
              <a:t> Recruiters and potential employers who evaluate candidates based on online portfolios.-</a:t>
            </a:r>
          </a:p>
          <a:p>
            <a:pPr marL="285750" indent="-285750">
              <a:buFontTx/>
              <a:buChar char="-"/>
            </a:pPr>
            <a:endParaRPr lang="en-US" dirty="0"/>
          </a:p>
          <a:p>
            <a:pPr marL="285750" indent="-285750">
              <a:buFontTx/>
              <a:buChar char="-"/>
            </a:pPr>
            <a:r>
              <a:rPr lang="en-US" dirty="0"/>
              <a:t> Educators and mentors who want to review student work easily.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86" y="2019300"/>
            <a:ext cx="189411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31AAD05-57E1-7B82-C08B-E1DED95BA5C3}"/>
              </a:ext>
            </a:extLst>
          </p:cNvPr>
          <p:cNvSpPr txBox="1"/>
          <p:nvPr/>
        </p:nvSpPr>
        <p:spPr>
          <a:xfrm>
            <a:off x="2286000" y="1476375"/>
            <a:ext cx="7524750" cy="3970318"/>
          </a:xfrm>
          <a:prstGeom prst="rect">
            <a:avLst/>
          </a:prstGeom>
          <a:noFill/>
        </p:spPr>
        <p:txBody>
          <a:bodyPr wrap="square">
            <a:spAutoFit/>
          </a:bodyPr>
          <a:lstStyle/>
          <a:p>
            <a:pPr marL="285750" indent="-285750">
              <a:buFontTx/>
              <a:buChar char="-"/>
            </a:pPr>
            <a:r>
              <a:rPr lang="en-US" dirty="0"/>
              <a:t>TOOLS:</a:t>
            </a:r>
          </a:p>
          <a:p>
            <a:pPr marL="285750" indent="-285750">
              <a:buFontTx/>
              <a:buChar char="-"/>
            </a:pPr>
            <a:endParaRPr lang="en-US" dirty="0"/>
          </a:p>
          <a:p>
            <a:pPr marL="285750" indent="-285750">
              <a:buFontTx/>
              <a:buChar char="-"/>
            </a:pPr>
            <a:r>
              <a:rPr lang="en-US" dirty="0"/>
              <a:t> Code editor (e.g., VS Code), modern web browsers, image editor for photos.</a:t>
            </a:r>
          </a:p>
          <a:p>
            <a:pPr marL="285750" indent="-285750">
              <a:buFontTx/>
              <a:buChar char="-"/>
            </a:pPr>
            <a:endParaRPr lang="en-US" dirty="0"/>
          </a:p>
          <a:p>
            <a:pPr marL="285750" indent="-285750">
              <a:buFontTx/>
              <a:buChar char="-"/>
            </a:pPr>
            <a:r>
              <a:rPr lang="en-US" dirty="0"/>
              <a:t>TECHNIQUES:</a:t>
            </a:r>
          </a:p>
          <a:p>
            <a:r>
              <a:rPr lang="en-US" dirty="0"/>
              <a:t> </a:t>
            </a:r>
          </a:p>
          <a:p>
            <a:pPr marL="285750" indent="-285750">
              <a:buFontTx/>
              <a:buChar char="-"/>
            </a:pPr>
            <a:r>
              <a:rPr lang="en-US" dirty="0"/>
              <a:t> Use HTML5 semantic tags for structure (header, section, article, footer).</a:t>
            </a:r>
          </a:p>
          <a:p>
            <a:r>
              <a:rPr lang="en-US" dirty="0"/>
              <a:t> </a:t>
            </a:r>
          </a:p>
          <a:p>
            <a:pPr marL="285750" indent="-285750">
              <a:buFontTx/>
              <a:buChar char="-"/>
            </a:pPr>
            <a:r>
              <a:rPr lang="en-US" dirty="0"/>
              <a:t> Apply CSS for colors, fonts, layouts (flexbox, grid), and responsive design with media queries.</a:t>
            </a:r>
          </a:p>
          <a:p>
            <a:pPr marL="285750" indent="-285750">
              <a:buFontTx/>
              <a:buChar char="-"/>
            </a:pPr>
            <a:endParaRPr lang="en-US" dirty="0"/>
          </a:p>
          <a:p>
            <a:pPr marL="285750" indent="-285750">
              <a:buFontTx/>
              <a:buChar char="-"/>
            </a:pPr>
            <a:r>
              <a:rPr lang="en-US" dirty="0"/>
              <a:t>Use JavaScript for interactive elements like navigation menus, tabs for skills/experience, and contact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FB8F3-6811-D63B-B354-622B7CFCE62F}"/>
              </a:ext>
            </a:extLst>
          </p:cNvPr>
          <p:cNvSpPr txBox="1"/>
          <p:nvPr/>
        </p:nvSpPr>
        <p:spPr>
          <a:xfrm>
            <a:off x="609601" y="1371600"/>
            <a:ext cx="8305800" cy="2031325"/>
          </a:xfrm>
          <a:prstGeom prst="rect">
            <a:avLst/>
          </a:prstGeom>
          <a:noFill/>
        </p:spPr>
        <p:txBody>
          <a:bodyPr wrap="square">
            <a:spAutoFit/>
          </a:bodyPr>
          <a:lstStyle/>
          <a:p>
            <a:pPr marL="285750" indent="-285750">
              <a:buFontTx/>
              <a:buChar char="-"/>
            </a:pPr>
            <a:r>
              <a:rPr lang="en-US" dirty="0"/>
              <a:t>Clean, minimalistic design with clear navigation.- Header with logo and menu.</a:t>
            </a:r>
          </a:p>
          <a:p>
            <a:pPr marL="285750" indent="-285750">
              <a:buFontTx/>
              <a:buChar char="-"/>
            </a:pPr>
            <a:endParaRPr lang="en-US" dirty="0"/>
          </a:p>
          <a:p>
            <a:pPr marL="285750" indent="-285750">
              <a:buFontTx/>
              <a:buChar char="-"/>
            </a:pPr>
            <a:r>
              <a:rPr lang="en-US" dirty="0"/>
              <a:t> About section with student image and bio.</a:t>
            </a:r>
          </a:p>
          <a:p>
            <a:pPr marL="285750" indent="-285750">
              <a:buFontTx/>
              <a:buChar char="-"/>
            </a:pPr>
            <a:endParaRPr lang="en-US" dirty="0"/>
          </a:p>
          <a:p>
            <a:pPr marL="285750" indent="-285750">
              <a:buFontTx/>
              <a:buChar char="-"/>
            </a:pPr>
            <a:r>
              <a:rPr lang="en-US" dirty="0"/>
              <a:t> Tabbed sections for skills, education, experience.</a:t>
            </a:r>
          </a:p>
          <a:p>
            <a:pPr marL="285750" indent="-285750">
              <a:buFontTx/>
              <a:buChar char="-"/>
            </a:pPr>
            <a:endParaRPr lang="en-US" dirty="0"/>
          </a:p>
          <a:p>
            <a:pPr marL="285750" indent="-285750">
              <a:buFontTx/>
              <a:buChar char="-"/>
            </a:pPr>
            <a:r>
              <a:rPr lang="en-US" dirty="0"/>
              <a:t> Portfolio section showcasing projects with images and descriptions.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6ECD0C7-7B3C-6E42-1C5C-B99BF49A854C}"/>
              </a:ext>
            </a:extLst>
          </p:cNvPr>
          <p:cNvSpPr txBox="1"/>
          <p:nvPr/>
        </p:nvSpPr>
        <p:spPr>
          <a:xfrm>
            <a:off x="755333" y="1447800"/>
            <a:ext cx="7169467" cy="2308324"/>
          </a:xfrm>
          <a:prstGeom prst="rect">
            <a:avLst/>
          </a:prstGeom>
          <a:noFill/>
        </p:spPr>
        <p:txBody>
          <a:bodyPr wrap="square">
            <a:spAutoFit/>
          </a:bodyPr>
          <a:lstStyle/>
          <a:p>
            <a:pPr marL="285750" indent="-285750">
              <a:buFontTx/>
              <a:buChar char="-"/>
            </a:pPr>
            <a:r>
              <a:rPr lang="en-US" dirty="0"/>
              <a:t>Responsive navigation menu with mobile hamburger toggle (JavaScript).</a:t>
            </a:r>
          </a:p>
          <a:p>
            <a:pPr marL="285750" indent="-285750">
              <a:buFontTx/>
              <a:buChar char="-"/>
            </a:pPr>
            <a:endParaRPr lang="en-US" dirty="0"/>
          </a:p>
          <a:p>
            <a:pPr marL="285750" indent="-285750">
              <a:buFontTx/>
              <a:buChar char="-"/>
            </a:pPr>
            <a:r>
              <a:rPr lang="en-US" dirty="0"/>
              <a:t> Tabbed interface for skills, experience, and education (JavaScript).</a:t>
            </a:r>
          </a:p>
          <a:p>
            <a:pPr marL="285750" indent="-285750">
              <a:buFontTx/>
              <a:buChar char="-"/>
            </a:pPr>
            <a:endParaRPr lang="en-US" dirty="0"/>
          </a:p>
          <a:p>
            <a:pPr marL="285750" indent="-285750">
              <a:buFontTx/>
              <a:buChar char="-"/>
            </a:pPr>
            <a:r>
              <a:rPr lang="en-US" dirty="0"/>
              <a:t> Hover effects on project images and service cards (CSS transitions).</a:t>
            </a:r>
          </a:p>
          <a:p>
            <a:pPr marL="285750" indent="-285750">
              <a:buFontTx/>
              <a:buChar char="-"/>
            </a:pPr>
            <a:endParaRPr lang="en-US" dirty="0"/>
          </a:p>
          <a:p>
            <a:pPr marL="285750" indent="-285750">
              <a:buFontTx/>
              <a:buChar char="-"/>
            </a:pPr>
            <a:r>
              <a:rPr lang="en-US" dirty="0"/>
              <a:t>Contact form sending data (JavaScript), optionally integrated with Google Sheets.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482</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sarathidevarblack@gmail.com</cp:lastModifiedBy>
  <cp:revision>31</cp:revision>
  <dcterms:created xsi:type="dcterms:W3CDTF">2024-03-29T15:07:22Z</dcterms:created>
  <dcterms:modified xsi:type="dcterms:W3CDTF">2025-08-28T17:08:11Z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