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AF5-2AE4-9F03-704F-BEDF571C1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6B902-28DE-C711-60AE-EA817A921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90CF4-FC67-B0A4-0F91-20E74404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011-E3DF-43A2-ACFE-1B71C95B783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432DD-2BBD-29A6-C3BD-9CA55A374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E9FC3-C4B9-EC66-1541-A2C66C7B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48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D6EC-BE4D-C57A-180A-50082E68F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ABC76-9065-7127-261F-E9B42253A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810E-43F6-C980-C751-DFC65620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011-E3DF-43A2-ACFE-1B71C95B783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B48A-5E3B-3B1C-F182-7E3A1B78F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DB1D3-9933-54A7-0364-303F76AB7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850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B9B9E6-08AB-3469-787B-DE3C450F1E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712BA-D172-E0A6-1816-ED98B9A50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A9300-BE3E-16A3-583F-E46A3CBE0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011-E3DF-43A2-ACFE-1B71C95B783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99F54-7A65-02F5-A4F4-2662F038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985EF-1F4C-7475-C423-DB3B4CEF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35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54A3D-0222-AC30-5ECD-C5D40F84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62A1B-44C5-DCF0-97E0-062E8A583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2B02-0667-4473-68DF-4ACE5BE1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011-E3DF-43A2-ACFE-1B71C95B783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380A2-6869-151B-39E9-8FD671D1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EEDAE-91BF-5F41-087B-D50B5185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37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4FC9-C98F-1A2D-B6D5-058147D99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49200-FBA1-4509-D026-2A63B532B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C9A8-CA2A-2954-2393-1053D531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011-E3DF-43A2-ACFE-1B71C95B783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6C794-D399-423C-9720-A66B2898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E8FB5-69D5-87EF-27B5-7858DC84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899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BC16B-BBF9-6F29-843A-5E8865BA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ADF63-DB2A-67D7-513B-B09CB3ED2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D93DE-C713-2BA2-A1A8-3ABCE19E6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CC15D-BF23-FA12-B4AC-EADD0B23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011-E3DF-43A2-ACFE-1B71C95B783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52EE-6C09-7F00-D2B3-D7551706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11B6F-C8B8-5816-CC73-A3AA60CF6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223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8750-FC72-A7B9-1210-335A4462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1FFCD-FDA0-3E72-C5EA-2CF9AD537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8CADE-F4B1-0740-44C8-9A75BB01F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D83B7-3CA9-4282-517F-FA3C84237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00C6C-EAF7-57CB-889E-0F58DC03B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4B0883-D0F1-497E-2A4E-5E6EA419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011-E3DF-43A2-ACFE-1B71C95B783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458CB-8598-DF6C-6157-41731119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BD682-A130-84CF-BEB9-90F12F685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6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1645-5060-3C16-E69D-5C34D22B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73C9D5-8CA4-B300-1CB0-43AB8FB1A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011-E3DF-43A2-ACFE-1B71C95B783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20F95-4DE2-DD6F-FF4A-F9875CE66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1424A-1BF1-8FD7-8826-F2D31731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80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E4CC1-EB34-4A1D-8C67-3C58EFD0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011-E3DF-43A2-ACFE-1B71C95B783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E2C15-0CCC-0321-A2E9-C23D8FE2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729C5-BACD-5F46-3D04-5428F35D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189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38938-4E92-961D-62D1-98851822F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0AD56-C714-8F11-5B7E-AD523BD0E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A394D-5411-DC56-3DF1-AE151D123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E2018-B86A-9145-E807-C48ED6BA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011-E3DF-43A2-ACFE-1B71C95B783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2B6BAE-8289-E34B-944C-5EDB9D7B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D5791-95C9-B432-EB6E-4F2B3227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675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58A92-7406-1A7E-2C6F-B086D5E91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09B97-9DD6-153F-97BA-C43CEF96B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3333A-214C-FB29-CE75-D63DFB81C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F4BDF-E21A-2F56-AE6C-C9E2778ED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5011-E3DF-43A2-ACFE-1B71C95B783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94EDA-CDB6-901B-B5C9-8BDF242F3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0E7A5B-770D-29F6-848E-6CB0CE2E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42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9D5BC-2C17-61E5-94E9-0B91F477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46463-3FFE-147E-E804-9DF36C730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4EB40-491B-B89D-CE48-60C114EF3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45011-E3DF-43A2-ACFE-1B71C95B783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2858-1DAE-576A-4481-1CD07F80F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A311E-04BD-952B-D65E-BB0925FAE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0F7F6-A3A7-4017-87AE-EEDF7D12C5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693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microsoft.com/office/2007/relationships/hdphoto" Target="../media/hdphoto1.wdp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A6CD3209-6DF6-8CA1-BABB-D8C7771EE3AC}"/>
              </a:ext>
            </a:extLst>
          </p:cNvPr>
          <p:cNvSpPr/>
          <p:nvPr/>
        </p:nvSpPr>
        <p:spPr>
          <a:xfrm>
            <a:off x="2089672" y="2296934"/>
            <a:ext cx="540795" cy="1640651"/>
          </a:xfrm>
          <a:prstGeom prst="cube">
            <a:avLst>
              <a:gd name="adj" fmla="val 89143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7F977F-8DCC-BA65-356F-08947969A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11" y="2411224"/>
            <a:ext cx="512795" cy="157428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B2DEA1-CA96-3665-5152-2AF612C0FC60}"/>
              </a:ext>
            </a:extLst>
          </p:cNvPr>
          <p:cNvCxnSpPr>
            <a:cxnSpLocks/>
          </p:cNvCxnSpPr>
          <p:nvPr/>
        </p:nvCxnSpPr>
        <p:spPr>
          <a:xfrm flipV="1">
            <a:off x="2668797" y="3220028"/>
            <a:ext cx="602629" cy="10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EE76010-0102-ED73-0020-CB3815B361F4}"/>
              </a:ext>
            </a:extLst>
          </p:cNvPr>
          <p:cNvCxnSpPr>
            <a:cxnSpLocks/>
          </p:cNvCxnSpPr>
          <p:nvPr/>
        </p:nvCxnSpPr>
        <p:spPr>
          <a:xfrm>
            <a:off x="5261867" y="3198187"/>
            <a:ext cx="6094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0FFE7EC9-5845-5394-03C2-74B143AE1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1426" y="2421100"/>
            <a:ext cx="513670" cy="145539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7FBA1D93-A3DA-1F2D-3C46-1D8594544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657" y="2551326"/>
            <a:ext cx="436703" cy="1337403"/>
          </a:xfrm>
          <a:prstGeom prst="rect">
            <a:avLst/>
          </a:prstGeom>
        </p:spPr>
      </p:pic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E6B1C1-C6B6-3733-860C-D6C57113376A}"/>
              </a:ext>
            </a:extLst>
          </p:cNvPr>
          <p:cNvCxnSpPr>
            <a:cxnSpLocks/>
            <a:endCxn id="258" idx="1"/>
          </p:cNvCxnSpPr>
          <p:nvPr/>
        </p:nvCxnSpPr>
        <p:spPr>
          <a:xfrm>
            <a:off x="3785096" y="3230887"/>
            <a:ext cx="648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>
            <a:extLst>
              <a:ext uri="{FF2B5EF4-FFF2-40B4-BE49-F238E27FC236}">
                <a16:creationId xmlns:a16="http://schemas.microsoft.com/office/drawing/2014/main" id="{785DB155-FFA9-A043-A2FE-8FEDA748A5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6089" y="2266946"/>
            <a:ext cx="640108" cy="1554613"/>
          </a:xfrm>
          <a:prstGeom prst="rect">
            <a:avLst/>
          </a:prstGeom>
        </p:spPr>
      </p:pic>
      <p:sp>
        <p:nvSpPr>
          <p:cNvPr id="159" name="Right Bracket 158">
            <a:extLst>
              <a:ext uri="{FF2B5EF4-FFF2-40B4-BE49-F238E27FC236}">
                <a16:creationId xmlns:a16="http://schemas.microsoft.com/office/drawing/2014/main" id="{735AC677-0FC1-06E5-729E-BF2214C81E2B}"/>
              </a:ext>
            </a:extLst>
          </p:cNvPr>
          <p:cNvSpPr/>
          <p:nvPr/>
        </p:nvSpPr>
        <p:spPr>
          <a:xfrm rot="5400000">
            <a:off x="3763712" y="2861798"/>
            <a:ext cx="45719" cy="3449989"/>
          </a:xfrm>
          <a:prstGeom prst="righ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Right Bracket 159">
            <a:extLst>
              <a:ext uri="{FF2B5EF4-FFF2-40B4-BE49-F238E27FC236}">
                <a16:creationId xmlns:a16="http://schemas.microsoft.com/office/drawing/2014/main" id="{C8E18DD0-B5E8-1DC1-2D75-DBF8C23B7AC8}"/>
              </a:ext>
            </a:extLst>
          </p:cNvPr>
          <p:cNvSpPr/>
          <p:nvPr/>
        </p:nvSpPr>
        <p:spPr>
          <a:xfrm rot="16200000" flipH="1" flipV="1">
            <a:off x="7754244" y="2416907"/>
            <a:ext cx="58134" cy="4308972"/>
          </a:xfrm>
          <a:prstGeom prst="righ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21AF749C-7D95-5B8A-DC19-2B658B0FCECC}"/>
              </a:ext>
            </a:extLst>
          </p:cNvPr>
          <p:cNvCxnSpPr>
            <a:cxnSpLocks/>
          </p:cNvCxnSpPr>
          <p:nvPr/>
        </p:nvCxnSpPr>
        <p:spPr>
          <a:xfrm>
            <a:off x="8950252" y="3178622"/>
            <a:ext cx="4778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020AD9E-6182-ADD7-2EE9-A991984433A6}"/>
              </a:ext>
            </a:extLst>
          </p:cNvPr>
          <p:cNvSpPr txBox="1"/>
          <p:nvPr/>
        </p:nvSpPr>
        <p:spPr>
          <a:xfrm>
            <a:off x="1409349" y="4269386"/>
            <a:ext cx="309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Encoder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860A1BA-5270-B8FF-FF93-AF97B4FC61D9}"/>
              </a:ext>
            </a:extLst>
          </p:cNvPr>
          <p:cNvSpPr txBox="1"/>
          <p:nvPr/>
        </p:nvSpPr>
        <p:spPr>
          <a:xfrm>
            <a:off x="7300521" y="4231845"/>
            <a:ext cx="173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Decoder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4EFBE4C2-9683-AEF3-EE73-9E10DD086A89}"/>
              </a:ext>
            </a:extLst>
          </p:cNvPr>
          <p:cNvSpPr txBox="1"/>
          <p:nvPr/>
        </p:nvSpPr>
        <p:spPr>
          <a:xfrm>
            <a:off x="2021038" y="3888729"/>
            <a:ext cx="57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972E4277-DC2D-232D-23E5-892679BA0526}"/>
              </a:ext>
            </a:extLst>
          </p:cNvPr>
          <p:cNvSpPr txBox="1"/>
          <p:nvPr/>
        </p:nvSpPr>
        <p:spPr>
          <a:xfrm>
            <a:off x="3193534" y="3847635"/>
            <a:ext cx="202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b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F5121DD0-8085-521C-F736-3549913957C3}"/>
              </a:ext>
            </a:extLst>
          </p:cNvPr>
          <p:cNvSpPr txBox="1"/>
          <p:nvPr/>
        </p:nvSpPr>
        <p:spPr>
          <a:xfrm>
            <a:off x="5311827" y="3821559"/>
            <a:ext cx="10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c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2BB7135-197C-0AE7-5467-5B6B6A8BEFC2}"/>
              </a:ext>
            </a:extLst>
          </p:cNvPr>
          <p:cNvSpPr txBox="1"/>
          <p:nvPr/>
        </p:nvSpPr>
        <p:spPr>
          <a:xfrm>
            <a:off x="6931990" y="3750467"/>
            <a:ext cx="49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C1D59CA-A489-9D62-F38C-2835BC51A345}"/>
              </a:ext>
            </a:extLst>
          </p:cNvPr>
          <p:cNvSpPr txBox="1"/>
          <p:nvPr/>
        </p:nvSpPr>
        <p:spPr>
          <a:xfrm>
            <a:off x="9342728" y="3864897"/>
            <a:ext cx="436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75BFBF21-BD7F-5D68-601A-5811BF77C415}"/>
              </a:ext>
            </a:extLst>
          </p:cNvPr>
          <p:cNvSpPr/>
          <p:nvPr/>
        </p:nvSpPr>
        <p:spPr>
          <a:xfrm>
            <a:off x="2473964" y="5848548"/>
            <a:ext cx="317741" cy="308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89" name="Picture 188">
            <a:extLst>
              <a:ext uri="{FF2B5EF4-FFF2-40B4-BE49-F238E27FC236}">
                <a16:creationId xmlns:a16="http://schemas.microsoft.com/office/drawing/2014/main" id="{22144C5F-D9C9-48A4-D5B2-E9F0FC7573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1977" y="5350247"/>
            <a:ext cx="351418" cy="311733"/>
          </a:xfrm>
          <a:prstGeom prst="rect">
            <a:avLst/>
          </a:prstGeom>
        </p:spPr>
      </p:pic>
      <p:pic>
        <p:nvPicPr>
          <p:cNvPr id="190" name="Picture 189">
            <a:extLst>
              <a:ext uri="{FF2B5EF4-FFF2-40B4-BE49-F238E27FC236}">
                <a16:creationId xmlns:a16="http://schemas.microsoft.com/office/drawing/2014/main" id="{D2C8F7F1-D51E-CB0D-DFC1-9E5514296C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6543" y="5848548"/>
            <a:ext cx="377985" cy="310923"/>
          </a:xfrm>
          <a:prstGeom prst="rect">
            <a:avLst/>
          </a:prstGeom>
        </p:spPr>
      </p:pic>
      <p:pic>
        <p:nvPicPr>
          <p:cNvPr id="191" name="Picture 190">
            <a:extLst>
              <a:ext uri="{FF2B5EF4-FFF2-40B4-BE49-F238E27FC236}">
                <a16:creationId xmlns:a16="http://schemas.microsoft.com/office/drawing/2014/main" id="{5E78C9DA-8CB8-72A4-A3E4-C8A3F2A37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8175" y="5392620"/>
            <a:ext cx="377985" cy="304826"/>
          </a:xfrm>
          <a:prstGeom prst="rect">
            <a:avLst/>
          </a:prstGeom>
        </p:spPr>
      </p:pic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22668175-906A-C7A2-BAEA-68C7599DABDA}"/>
              </a:ext>
            </a:extLst>
          </p:cNvPr>
          <p:cNvSpPr/>
          <p:nvPr/>
        </p:nvSpPr>
        <p:spPr>
          <a:xfrm>
            <a:off x="6133409" y="5869546"/>
            <a:ext cx="333018" cy="30482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D0262D83-7C49-97AA-DDFB-CE4A839C60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0690" y="5371998"/>
            <a:ext cx="377985" cy="304826"/>
          </a:xfrm>
          <a:prstGeom prst="rect">
            <a:avLst/>
          </a:prstGeom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6A5E1F1D-5380-331C-0EFD-5DEED6221FE4}"/>
              </a:ext>
            </a:extLst>
          </p:cNvPr>
          <p:cNvSpPr txBox="1"/>
          <p:nvPr/>
        </p:nvSpPr>
        <p:spPr>
          <a:xfrm>
            <a:off x="2913492" y="5315264"/>
            <a:ext cx="9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1D Conv Relu(32,3)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DC33D39F-232B-680F-4A08-BD955618A6B5}"/>
              </a:ext>
            </a:extLst>
          </p:cNvPr>
          <p:cNvSpPr txBox="1"/>
          <p:nvPr/>
        </p:nvSpPr>
        <p:spPr>
          <a:xfrm>
            <a:off x="3794095" y="5279138"/>
            <a:ext cx="40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b.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778A2594-FDA8-570F-3984-10BCBB0285BD}"/>
              </a:ext>
            </a:extLst>
          </p:cNvPr>
          <p:cNvSpPr txBox="1"/>
          <p:nvPr/>
        </p:nvSpPr>
        <p:spPr>
          <a:xfrm flipH="1">
            <a:off x="2061579" y="5252646"/>
            <a:ext cx="50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a. 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C9CBA620-9FB8-5D95-6592-4F19C8F0D614}"/>
              </a:ext>
            </a:extLst>
          </p:cNvPr>
          <p:cNvSpPr txBox="1"/>
          <p:nvPr/>
        </p:nvSpPr>
        <p:spPr>
          <a:xfrm flipH="1">
            <a:off x="5628825" y="5345895"/>
            <a:ext cx="53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c.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66A365F-768B-9BE6-98A7-A47797755388}"/>
              </a:ext>
            </a:extLst>
          </p:cNvPr>
          <p:cNvSpPr txBox="1"/>
          <p:nvPr/>
        </p:nvSpPr>
        <p:spPr>
          <a:xfrm>
            <a:off x="7815537" y="5342602"/>
            <a:ext cx="3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d.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6512225-7460-D9E8-AC6F-E97A49C429C4}"/>
              </a:ext>
            </a:extLst>
          </p:cNvPr>
          <p:cNvSpPr txBox="1"/>
          <p:nvPr/>
        </p:nvSpPr>
        <p:spPr>
          <a:xfrm>
            <a:off x="2870350" y="5886086"/>
            <a:ext cx="1441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Max Pooling(2)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331CA697-4AAE-99AE-5A73-9962E29FA256}"/>
              </a:ext>
            </a:extLst>
          </p:cNvPr>
          <p:cNvSpPr txBox="1"/>
          <p:nvPr/>
        </p:nvSpPr>
        <p:spPr>
          <a:xfrm>
            <a:off x="4613173" y="5897373"/>
            <a:ext cx="13805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Max Pooling(2)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D5EC9060-7656-E13F-A87D-3C244EF87F35}"/>
              </a:ext>
            </a:extLst>
          </p:cNvPr>
          <p:cNvSpPr txBox="1"/>
          <p:nvPr/>
        </p:nvSpPr>
        <p:spPr>
          <a:xfrm>
            <a:off x="4613173" y="5315264"/>
            <a:ext cx="1015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1D Conv Relu(16,3)</a:t>
            </a:r>
            <a:endParaRPr lang="en-IN" sz="16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ADD70DF3-0F02-7C42-66D2-8C996C17F475}"/>
              </a:ext>
            </a:extLst>
          </p:cNvPr>
          <p:cNvSpPr txBox="1"/>
          <p:nvPr/>
        </p:nvSpPr>
        <p:spPr>
          <a:xfrm>
            <a:off x="6643451" y="5329468"/>
            <a:ext cx="1265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1D Conv Relu(16,3)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2BEE1378-EC15-1ACE-CFE8-37AF096B053C}"/>
              </a:ext>
            </a:extLst>
          </p:cNvPr>
          <p:cNvSpPr txBox="1"/>
          <p:nvPr/>
        </p:nvSpPr>
        <p:spPr>
          <a:xfrm>
            <a:off x="6643451" y="5831127"/>
            <a:ext cx="115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Upsampling(2)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BF2A0159-61E3-E0D3-36FF-470DA2A23189}"/>
              </a:ext>
            </a:extLst>
          </p:cNvPr>
          <p:cNvSpPr txBox="1"/>
          <p:nvPr/>
        </p:nvSpPr>
        <p:spPr>
          <a:xfrm>
            <a:off x="8738460" y="5287451"/>
            <a:ext cx="1199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1D Conv Relu(32,3)      </a:t>
            </a:r>
          </a:p>
          <a:p>
            <a:endParaRPr lang="en-IN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A3222B45-E0DD-BD23-B91E-5850892E0E8F}"/>
              </a:ext>
            </a:extLst>
          </p:cNvPr>
          <p:cNvSpPr txBox="1"/>
          <p:nvPr/>
        </p:nvSpPr>
        <p:spPr>
          <a:xfrm>
            <a:off x="8613618" y="5864145"/>
            <a:ext cx="2154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Upsampling(2)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C694B290-D6F4-8390-0C7F-D05A7994DE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1985" y="2937210"/>
            <a:ext cx="773956" cy="463336"/>
          </a:xfrm>
          <a:prstGeom prst="rect">
            <a:avLst/>
          </a:prstGeom>
        </p:spPr>
      </p:pic>
      <p:pic>
        <p:nvPicPr>
          <p:cNvPr id="258" name="Picture 257">
            <a:extLst>
              <a:ext uri="{FF2B5EF4-FFF2-40B4-BE49-F238E27FC236}">
                <a16:creationId xmlns:a16="http://schemas.microsoft.com/office/drawing/2014/main" id="{FD2755B9-59E9-8E61-34D7-405C6BEFCD8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3233" y="2996170"/>
            <a:ext cx="816935" cy="469433"/>
          </a:xfrm>
          <a:prstGeom prst="rect">
            <a:avLst/>
          </a:prstGeom>
        </p:spPr>
      </p:pic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id="{B57B47A2-6D28-08EF-6B10-B4CAE799EBA8}"/>
              </a:ext>
            </a:extLst>
          </p:cNvPr>
          <p:cNvSpPr/>
          <p:nvPr/>
        </p:nvSpPr>
        <p:spPr>
          <a:xfrm>
            <a:off x="8265088" y="5881885"/>
            <a:ext cx="333018" cy="304826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21" name="Picture 320">
            <a:extLst>
              <a:ext uri="{FF2B5EF4-FFF2-40B4-BE49-F238E27FC236}">
                <a16:creationId xmlns:a16="http://schemas.microsoft.com/office/drawing/2014/main" id="{54FE3986-C9D5-FE3F-1CFC-0C53FD2B0F7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36388" y="2190756"/>
            <a:ext cx="554784" cy="1652159"/>
          </a:xfrm>
          <a:prstGeom prst="rect">
            <a:avLst/>
          </a:prstGeom>
        </p:spPr>
      </p:pic>
      <p:pic>
        <p:nvPicPr>
          <p:cNvPr id="322" name="Picture 321">
            <a:extLst>
              <a:ext uri="{FF2B5EF4-FFF2-40B4-BE49-F238E27FC236}">
                <a16:creationId xmlns:a16="http://schemas.microsoft.com/office/drawing/2014/main" id="{2841AEAA-08FB-6867-AD5C-F410A8096AC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55601" y="2230321"/>
            <a:ext cx="512108" cy="1579001"/>
          </a:xfrm>
          <a:prstGeom prst="rect">
            <a:avLst/>
          </a:prstGeom>
        </p:spPr>
      </p:pic>
      <p:pic>
        <p:nvPicPr>
          <p:cNvPr id="323" name="Picture 322">
            <a:extLst>
              <a:ext uri="{FF2B5EF4-FFF2-40B4-BE49-F238E27FC236}">
                <a16:creationId xmlns:a16="http://schemas.microsoft.com/office/drawing/2014/main" id="{81808CEC-818D-2473-5760-66ABC35DE34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83034" y="2349266"/>
            <a:ext cx="524301" cy="1493649"/>
          </a:xfrm>
          <a:prstGeom prst="rect">
            <a:avLst/>
          </a:prstGeom>
        </p:spPr>
      </p:pic>
      <p:pic>
        <p:nvPicPr>
          <p:cNvPr id="324" name="Picture 323">
            <a:extLst>
              <a:ext uri="{FF2B5EF4-FFF2-40B4-BE49-F238E27FC236}">
                <a16:creationId xmlns:a16="http://schemas.microsoft.com/office/drawing/2014/main" id="{E90E7BE7-17A2-E803-7470-A5198E52B7F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80999" y="2471135"/>
            <a:ext cx="438950" cy="1341236"/>
          </a:xfrm>
          <a:prstGeom prst="rect">
            <a:avLst/>
          </a:prstGeom>
        </p:spPr>
      </p:pic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22444154-2BA5-9736-374D-9AA05ABA4AF1}"/>
              </a:ext>
            </a:extLst>
          </p:cNvPr>
          <p:cNvCxnSpPr>
            <a:cxnSpLocks/>
            <a:endCxn id="239" idx="1"/>
          </p:cNvCxnSpPr>
          <p:nvPr/>
        </p:nvCxnSpPr>
        <p:spPr>
          <a:xfrm flipV="1">
            <a:off x="7300521" y="3168878"/>
            <a:ext cx="861464" cy="1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2F900668-07B6-DDE3-AD7F-EA4ACDDC3D71}"/>
              </a:ext>
            </a:extLst>
          </p:cNvPr>
          <p:cNvCxnSpPr>
            <a:cxnSpLocks/>
          </p:cNvCxnSpPr>
          <p:nvPr/>
        </p:nvCxnSpPr>
        <p:spPr>
          <a:xfrm>
            <a:off x="6338703" y="3198187"/>
            <a:ext cx="49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43C908F-7539-537F-5505-308529FFFC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74" y="2309064"/>
            <a:ext cx="1190829" cy="156586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D88DC6-FF46-C381-F157-A7CEC34F0DE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395198" y="2214460"/>
            <a:ext cx="1161436" cy="165958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F976C9-3CFF-1F51-5671-8A15D8CD7D9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48" y="2459816"/>
            <a:ext cx="1171077" cy="157248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0E8459-1F88-3E2A-BAA0-CF77B9ED28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323" y="2411224"/>
            <a:ext cx="1178506" cy="15846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B894D3-34E4-5E84-30EB-D3D62C53117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12497" y="5345895"/>
            <a:ext cx="347502" cy="31092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FF7269-81F8-49D3-52B9-9C9364D2248D}"/>
              </a:ext>
            </a:extLst>
          </p:cNvPr>
          <p:cNvSpPr txBox="1"/>
          <p:nvPr/>
        </p:nvSpPr>
        <p:spPr>
          <a:xfrm>
            <a:off x="492404" y="4542325"/>
            <a:ext cx="115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Test Patterns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59B13F-49F0-EBC1-9B95-1E3E89515445}"/>
              </a:ext>
            </a:extLst>
          </p:cNvPr>
          <p:cNvSpPr txBox="1"/>
          <p:nvPr/>
        </p:nvSpPr>
        <p:spPr>
          <a:xfrm>
            <a:off x="10551361" y="4322894"/>
            <a:ext cx="152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Reconstructed Test patterns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E458CE-0688-9C53-9EB5-E4713B97A88E}"/>
              </a:ext>
            </a:extLst>
          </p:cNvPr>
          <p:cNvCxnSpPr>
            <a:stCxn id="11" idx="3"/>
          </p:cNvCxnSpPr>
          <p:nvPr/>
        </p:nvCxnSpPr>
        <p:spPr>
          <a:xfrm flipV="1">
            <a:off x="1750425" y="3230886"/>
            <a:ext cx="339247" cy="151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4319377-303E-848C-34AB-D6DD0D5ED304}"/>
              </a:ext>
            </a:extLst>
          </p:cNvPr>
          <p:cNvCxnSpPr>
            <a:cxnSpLocks/>
            <a:stCxn id="118" idx="3"/>
            <a:endCxn id="9" idx="1"/>
          </p:cNvCxnSpPr>
          <p:nvPr/>
        </p:nvCxnSpPr>
        <p:spPr>
          <a:xfrm flipV="1">
            <a:off x="10096197" y="3044252"/>
            <a:ext cx="29900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03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>
            <a:extLst>
              <a:ext uri="{FF2B5EF4-FFF2-40B4-BE49-F238E27FC236}">
                <a16:creationId xmlns:a16="http://schemas.microsoft.com/office/drawing/2014/main" id="{79748C79-F914-A3A1-253B-3D4692891A03}"/>
              </a:ext>
            </a:extLst>
          </p:cNvPr>
          <p:cNvSpPr/>
          <p:nvPr/>
        </p:nvSpPr>
        <p:spPr>
          <a:xfrm>
            <a:off x="2089672" y="2296934"/>
            <a:ext cx="540795" cy="1640651"/>
          </a:xfrm>
          <a:prstGeom prst="cube">
            <a:avLst>
              <a:gd name="adj" fmla="val 89143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8CB39D-DD43-2467-5F04-82931C659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111" y="2411224"/>
            <a:ext cx="512795" cy="157428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D74602-81EC-3FC2-9FE6-F742A63A4800}"/>
              </a:ext>
            </a:extLst>
          </p:cNvPr>
          <p:cNvCxnSpPr>
            <a:cxnSpLocks/>
          </p:cNvCxnSpPr>
          <p:nvPr/>
        </p:nvCxnSpPr>
        <p:spPr>
          <a:xfrm flipV="1">
            <a:off x="2668797" y="3220028"/>
            <a:ext cx="602629" cy="10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C5D95C4-8D4B-96A8-D29D-89928D889C4D}"/>
              </a:ext>
            </a:extLst>
          </p:cNvPr>
          <p:cNvCxnSpPr>
            <a:cxnSpLocks/>
          </p:cNvCxnSpPr>
          <p:nvPr/>
        </p:nvCxnSpPr>
        <p:spPr>
          <a:xfrm>
            <a:off x="5261867" y="3198187"/>
            <a:ext cx="6094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414F8B2-DD5C-9C74-C390-054617594C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71426" y="2421100"/>
            <a:ext cx="513670" cy="14553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9DCEE2-5BBE-430C-E6FF-7FA5863D6D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8657" y="2551326"/>
            <a:ext cx="436703" cy="1337403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A1B5B2-679F-6004-14EF-391623C454D8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785096" y="3230887"/>
            <a:ext cx="6481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2375DA5-B136-8A4B-1B21-B8EB05395E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8078" y="2242516"/>
            <a:ext cx="640108" cy="1554613"/>
          </a:xfrm>
          <a:prstGeom prst="rect">
            <a:avLst/>
          </a:prstGeom>
        </p:spPr>
      </p:pic>
      <p:sp>
        <p:nvSpPr>
          <p:cNvPr id="10" name="Right Bracket 9">
            <a:extLst>
              <a:ext uri="{FF2B5EF4-FFF2-40B4-BE49-F238E27FC236}">
                <a16:creationId xmlns:a16="http://schemas.microsoft.com/office/drawing/2014/main" id="{A5036360-77EC-B061-2613-A561721585A7}"/>
              </a:ext>
            </a:extLst>
          </p:cNvPr>
          <p:cNvSpPr/>
          <p:nvPr/>
        </p:nvSpPr>
        <p:spPr>
          <a:xfrm rot="5400000">
            <a:off x="3604270" y="2989223"/>
            <a:ext cx="69263" cy="3154647"/>
          </a:xfrm>
          <a:prstGeom prst="righ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Bracket 10">
            <a:extLst>
              <a:ext uri="{FF2B5EF4-FFF2-40B4-BE49-F238E27FC236}">
                <a16:creationId xmlns:a16="http://schemas.microsoft.com/office/drawing/2014/main" id="{BF1D4FDC-D3B9-060F-3077-8AB2091B8978}"/>
              </a:ext>
            </a:extLst>
          </p:cNvPr>
          <p:cNvSpPr/>
          <p:nvPr/>
        </p:nvSpPr>
        <p:spPr>
          <a:xfrm rot="16200000" flipH="1" flipV="1">
            <a:off x="7586127" y="2236374"/>
            <a:ext cx="45719" cy="4657620"/>
          </a:xfrm>
          <a:prstGeom prst="rightBracket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60104A-374F-FC6B-965A-35CBFA1725F0}"/>
              </a:ext>
            </a:extLst>
          </p:cNvPr>
          <p:cNvCxnSpPr>
            <a:cxnSpLocks/>
          </p:cNvCxnSpPr>
          <p:nvPr/>
        </p:nvCxnSpPr>
        <p:spPr>
          <a:xfrm>
            <a:off x="8950252" y="3178622"/>
            <a:ext cx="4778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40945D-5A94-39FD-5725-C3C349E34C34}"/>
              </a:ext>
            </a:extLst>
          </p:cNvPr>
          <p:cNvSpPr txBox="1"/>
          <p:nvPr/>
        </p:nvSpPr>
        <p:spPr>
          <a:xfrm>
            <a:off x="1409349" y="4269386"/>
            <a:ext cx="3094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Encoder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069C4E-F683-51BE-0287-D2B409B595F4}"/>
              </a:ext>
            </a:extLst>
          </p:cNvPr>
          <p:cNvSpPr txBox="1"/>
          <p:nvPr/>
        </p:nvSpPr>
        <p:spPr>
          <a:xfrm>
            <a:off x="7300521" y="4231845"/>
            <a:ext cx="1733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Decoder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9E96B4-24F8-805F-DE9F-028BCF67D4C3}"/>
              </a:ext>
            </a:extLst>
          </p:cNvPr>
          <p:cNvSpPr txBox="1"/>
          <p:nvPr/>
        </p:nvSpPr>
        <p:spPr>
          <a:xfrm>
            <a:off x="2021038" y="3888729"/>
            <a:ext cx="57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B5F2B9-93C0-625C-83CC-DDC82123952A}"/>
              </a:ext>
            </a:extLst>
          </p:cNvPr>
          <p:cNvSpPr txBox="1"/>
          <p:nvPr/>
        </p:nvSpPr>
        <p:spPr>
          <a:xfrm>
            <a:off x="3193534" y="3847635"/>
            <a:ext cx="2022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A1BD6-995F-CA06-C879-458B2148DA6C}"/>
              </a:ext>
            </a:extLst>
          </p:cNvPr>
          <p:cNvSpPr txBox="1"/>
          <p:nvPr/>
        </p:nvSpPr>
        <p:spPr>
          <a:xfrm>
            <a:off x="5311827" y="3821559"/>
            <a:ext cx="1026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A07235-C5F1-6E98-1569-AC9ADE37AD63}"/>
              </a:ext>
            </a:extLst>
          </p:cNvPr>
          <p:cNvSpPr txBox="1"/>
          <p:nvPr/>
        </p:nvSpPr>
        <p:spPr>
          <a:xfrm>
            <a:off x="6931990" y="3750467"/>
            <a:ext cx="49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521EBB-4B3C-3DF4-A2F0-635C27EEB537}"/>
              </a:ext>
            </a:extLst>
          </p:cNvPr>
          <p:cNvSpPr txBox="1"/>
          <p:nvPr/>
        </p:nvSpPr>
        <p:spPr>
          <a:xfrm>
            <a:off x="8713366" y="3712300"/>
            <a:ext cx="57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A3339E9-4576-4E27-C256-384B6E5AE837}"/>
              </a:ext>
            </a:extLst>
          </p:cNvPr>
          <p:cNvSpPr/>
          <p:nvPr/>
        </p:nvSpPr>
        <p:spPr>
          <a:xfrm>
            <a:off x="2473964" y="5848548"/>
            <a:ext cx="317741" cy="308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1059C4F-D716-C0A9-9084-B926CECD44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1977" y="5350247"/>
            <a:ext cx="351418" cy="3117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ADD9F0-C8A0-C290-01FD-093DBCCB080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6543" y="5848548"/>
            <a:ext cx="377985" cy="3109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15AAB77-7F44-8F4B-2B2B-979B5B325E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8175" y="5392620"/>
            <a:ext cx="377985" cy="304826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8D470AA-6CF9-162E-39E5-4E2DFA24958D}"/>
              </a:ext>
            </a:extLst>
          </p:cNvPr>
          <p:cNvSpPr/>
          <p:nvPr/>
        </p:nvSpPr>
        <p:spPr>
          <a:xfrm>
            <a:off x="6133409" y="5869546"/>
            <a:ext cx="333018" cy="304826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F2CB202-306B-9812-0A32-4871358A57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0690" y="5371998"/>
            <a:ext cx="377985" cy="30482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C710E25-DB90-6382-C926-16D37C157737}"/>
              </a:ext>
            </a:extLst>
          </p:cNvPr>
          <p:cNvSpPr txBox="1"/>
          <p:nvPr/>
        </p:nvSpPr>
        <p:spPr>
          <a:xfrm>
            <a:off x="2913492" y="5315264"/>
            <a:ext cx="934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1D Conv Relu(32,3)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6486CD-91C3-F9D4-9172-CAE8E7195C1B}"/>
              </a:ext>
            </a:extLst>
          </p:cNvPr>
          <p:cNvSpPr txBox="1"/>
          <p:nvPr/>
        </p:nvSpPr>
        <p:spPr>
          <a:xfrm>
            <a:off x="3794095" y="5279138"/>
            <a:ext cx="407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3E1645-829D-D6B8-A6C2-4BEA8498B27D}"/>
              </a:ext>
            </a:extLst>
          </p:cNvPr>
          <p:cNvSpPr txBox="1"/>
          <p:nvPr/>
        </p:nvSpPr>
        <p:spPr>
          <a:xfrm flipH="1">
            <a:off x="2061579" y="5252646"/>
            <a:ext cx="50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a.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6C403A-9941-2F4D-2985-EE70B412147B}"/>
              </a:ext>
            </a:extLst>
          </p:cNvPr>
          <p:cNvSpPr txBox="1"/>
          <p:nvPr/>
        </p:nvSpPr>
        <p:spPr>
          <a:xfrm flipH="1">
            <a:off x="5628825" y="5345895"/>
            <a:ext cx="538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967052-5D0C-8D10-0BB8-6C7A50AEC306}"/>
              </a:ext>
            </a:extLst>
          </p:cNvPr>
          <p:cNvSpPr txBox="1"/>
          <p:nvPr/>
        </p:nvSpPr>
        <p:spPr>
          <a:xfrm>
            <a:off x="7815537" y="5342602"/>
            <a:ext cx="3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B29C5B-BF93-9767-481C-612555530094}"/>
              </a:ext>
            </a:extLst>
          </p:cNvPr>
          <p:cNvSpPr txBox="1"/>
          <p:nvPr/>
        </p:nvSpPr>
        <p:spPr>
          <a:xfrm>
            <a:off x="2870350" y="5886086"/>
            <a:ext cx="14415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Max Pooling(2)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FBDBC99-3AF9-3B76-949D-069270AC95B9}"/>
              </a:ext>
            </a:extLst>
          </p:cNvPr>
          <p:cNvSpPr txBox="1"/>
          <p:nvPr/>
        </p:nvSpPr>
        <p:spPr>
          <a:xfrm>
            <a:off x="4613173" y="5897373"/>
            <a:ext cx="13805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Max Pooling(2)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8E94B1-8809-549B-0B8B-1A9A644AC46E}"/>
              </a:ext>
            </a:extLst>
          </p:cNvPr>
          <p:cNvSpPr txBox="1"/>
          <p:nvPr/>
        </p:nvSpPr>
        <p:spPr>
          <a:xfrm>
            <a:off x="4613173" y="5315264"/>
            <a:ext cx="10156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1D Conv Relu(16,3)</a:t>
            </a:r>
            <a:endParaRPr lang="en-IN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84036F-17CD-45B3-547A-1D69F390D2D5}"/>
              </a:ext>
            </a:extLst>
          </p:cNvPr>
          <p:cNvSpPr txBox="1"/>
          <p:nvPr/>
        </p:nvSpPr>
        <p:spPr>
          <a:xfrm>
            <a:off x="6643451" y="5329468"/>
            <a:ext cx="12656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1D Conv Relu(16,3)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205CAB-ED6B-631E-8554-CFE38ED1C12A}"/>
              </a:ext>
            </a:extLst>
          </p:cNvPr>
          <p:cNvSpPr txBox="1"/>
          <p:nvPr/>
        </p:nvSpPr>
        <p:spPr>
          <a:xfrm>
            <a:off x="6643451" y="5831127"/>
            <a:ext cx="11574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Upsampling(2)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8B3C9C-8F9B-0459-87E4-7A6BADDBE4C0}"/>
              </a:ext>
            </a:extLst>
          </p:cNvPr>
          <p:cNvSpPr txBox="1"/>
          <p:nvPr/>
        </p:nvSpPr>
        <p:spPr>
          <a:xfrm>
            <a:off x="8738460" y="5287451"/>
            <a:ext cx="11993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1D Conv Relu(32,3)      </a:t>
            </a:r>
          </a:p>
          <a:p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6BD3405-54EF-68A0-37A3-C53C72F3EB87}"/>
              </a:ext>
            </a:extLst>
          </p:cNvPr>
          <p:cNvSpPr txBox="1"/>
          <p:nvPr/>
        </p:nvSpPr>
        <p:spPr>
          <a:xfrm>
            <a:off x="8613618" y="5864145"/>
            <a:ext cx="2154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Upsampling(2)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08E3AC2-BABE-4D7C-B5CB-30F6009443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1985" y="2937210"/>
            <a:ext cx="773956" cy="4633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3494DB0-CADA-FCCC-380A-79C53FDC78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3233" y="2996170"/>
            <a:ext cx="816935" cy="469433"/>
          </a:xfrm>
          <a:prstGeom prst="rect">
            <a:avLst/>
          </a:prstGeom>
        </p:spPr>
      </p:pic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1C92043-19BD-2DB9-4C8D-0A17202B33C9}"/>
              </a:ext>
            </a:extLst>
          </p:cNvPr>
          <p:cNvSpPr/>
          <p:nvPr/>
        </p:nvSpPr>
        <p:spPr>
          <a:xfrm>
            <a:off x="8265088" y="5881885"/>
            <a:ext cx="333018" cy="304826"/>
          </a:xfrm>
          <a:prstGeom prst="roundRect">
            <a:avLst>
              <a:gd name="adj" fmla="val 16667"/>
            </a:avLst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20800B8-3734-2404-3D94-53F5B0C058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36388" y="2190756"/>
            <a:ext cx="554784" cy="1652159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B9E5726-AC40-8EE3-FC86-15A580F0CF5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55601" y="2230321"/>
            <a:ext cx="512108" cy="157900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C3322C4-D19A-4029-479F-53A97D36B1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83034" y="2349266"/>
            <a:ext cx="524301" cy="149364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8A9928E-7425-AEFF-F15E-7FA97501A0C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80999" y="2471135"/>
            <a:ext cx="438950" cy="1341236"/>
          </a:xfrm>
          <a:prstGeom prst="rect">
            <a:avLst/>
          </a:prstGeom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D42384B-69E3-38F6-6D1C-57907A9661C7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7300521" y="3168878"/>
            <a:ext cx="861464" cy="1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131F6AC-EA09-0384-2F93-40CFFA9146A7}"/>
              </a:ext>
            </a:extLst>
          </p:cNvPr>
          <p:cNvCxnSpPr>
            <a:cxnSpLocks/>
          </p:cNvCxnSpPr>
          <p:nvPr/>
        </p:nvCxnSpPr>
        <p:spPr>
          <a:xfrm>
            <a:off x="6338703" y="3198187"/>
            <a:ext cx="497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E1B1B6D8-4BB1-2A2F-D19C-F883DCBC323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" y="2234281"/>
            <a:ext cx="1270734" cy="16406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C3960D5-8A0E-A884-2500-D683037E830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24816" y="2242516"/>
            <a:ext cx="1268078" cy="16399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87A409F-A5AC-B990-057C-8B48A6EA87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05" y="2454871"/>
            <a:ext cx="1341538" cy="170622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462CB10D-387F-4F8D-D5C8-7695DE78F5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361" y="2471135"/>
            <a:ext cx="1395250" cy="1692903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8030E6E-CE22-3625-FF88-30D624E4050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12497" y="5345895"/>
            <a:ext cx="347502" cy="31092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9286445-C3FA-7AE5-9AF1-52AF98E60DAF}"/>
              </a:ext>
            </a:extLst>
          </p:cNvPr>
          <p:cNvSpPr txBox="1"/>
          <p:nvPr/>
        </p:nvSpPr>
        <p:spPr>
          <a:xfrm>
            <a:off x="492404" y="4542325"/>
            <a:ext cx="11515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Test Patterns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381373-D8ED-1C75-FDC8-FD9E71D22DFE}"/>
              </a:ext>
            </a:extLst>
          </p:cNvPr>
          <p:cNvSpPr txBox="1"/>
          <p:nvPr/>
        </p:nvSpPr>
        <p:spPr>
          <a:xfrm>
            <a:off x="10551361" y="4322894"/>
            <a:ext cx="152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Reconstructed Test patterns</a:t>
            </a:r>
          </a:p>
        </p:txBody>
      </p:sp>
    </p:spTree>
    <p:extLst>
      <p:ext uri="{BB962C8B-B14F-4D97-AF65-F5344CB8AC3E}">
        <p14:creationId xmlns:p14="http://schemas.microsoft.com/office/powerpoint/2010/main" val="1958108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BDFCCE-9AE6-AF47-D3A7-DA357CDCB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894" y="1590432"/>
            <a:ext cx="3139881" cy="1815953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D63133-40A9-5E5D-EC42-C99D2B6BAE80}"/>
              </a:ext>
            </a:extLst>
          </p:cNvPr>
          <p:cNvSpPr/>
          <p:nvPr/>
        </p:nvSpPr>
        <p:spPr>
          <a:xfrm>
            <a:off x="3858811" y="2177111"/>
            <a:ext cx="1101562" cy="54525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ATALANTA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A409D4-9EB9-6BFF-2483-A29AD8260BF9}"/>
              </a:ext>
            </a:extLst>
          </p:cNvPr>
          <p:cNvCxnSpPr>
            <a:cxnSpLocks/>
          </p:cNvCxnSpPr>
          <p:nvPr/>
        </p:nvCxnSpPr>
        <p:spPr>
          <a:xfrm>
            <a:off x="4963246" y="2615313"/>
            <a:ext cx="149564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5EE58C-EE7E-C825-D0B2-04D1569EDEF8}"/>
              </a:ext>
            </a:extLst>
          </p:cNvPr>
          <p:cNvCxnSpPr>
            <a:cxnSpLocks/>
          </p:cNvCxnSpPr>
          <p:nvPr/>
        </p:nvCxnSpPr>
        <p:spPr>
          <a:xfrm>
            <a:off x="4963246" y="2305054"/>
            <a:ext cx="149564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48AD7FF-E0D1-D125-F7BF-69576D8D54B4}"/>
              </a:ext>
            </a:extLst>
          </p:cNvPr>
          <p:cNvSpPr txBox="1"/>
          <p:nvPr/>
        </p:nvSpPr>
        <p:spPr>
          <a:xfrm>
            <a:off x="5276436" y="1994796"/>
            <a:ext cx="1065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Test Inputs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96E32D-3FA0-C142-97E0-AF9B1D61E3C1}"/>
              </a:ext>
            </a:extLst>
          </p:cNvPr>
          <p:cNvSpPr txBox="1"/>
          <p:nvPr/>
        </p:nvSpPr>
        <p:spPr>
          <a:xfrm>
            <a:off x="5152104" y="2338314"/>
            <a:ext cx="2079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Correct outputs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BC5417-FBFE-1810-9C3F-A325A3B461AE}"/>
              </a:ext>
            </a:extLst>
          </p:cNvPr>
          <p:cNvSpPr txBox="1"/>
          <p:nvPr/>
        </p:nvSpPr>
        <p:spPr>
          <a:xfrm>
            <a:off x="6280442" y="781986"/>
            <a:ext cx="34374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dirty="0"/>
              <a:t>Unsupervised Feature Extraction Through Convolutional Neural Network Based Autoencoder Model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3C48DE-D20D-59CD-3C25-5A879D30C5A3}"/>
              </a:ext>
            </a:extLst>
          </p:cNvPr>
          <p:cNvSpPr/>
          <p:nvPr/>
        </p:nvSpPr>
        <p:spPr>
          <a:xfrm>
            <a:off x="10580913" y="4345578"/>
            <a:ext cx="870858" cy="539932"/>
          </a:xfrm>
          <a:prstGeom prst="ellipse">
            <a:avLst/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Faults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1AC92B0-F573-767F-0308-143B3B6E960F}"/>
              </a:ext>
            </a:extLst>
          </p:cNvPr>
          <p:cNvSpPr/>
          <p:nvPr/>
        </p:nvSpPr>
        <p:spPr>
          <a:xfrm>
            <a:off x="8180439" y="4345578"/>
            <a:ext cx="1509801" cy="53993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Classification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CD4D650-AFD7-FCD0-7D61-18245E244D56}"/>
              </a:ext>
            </a:extLst>
          </p:cNvPr>
          <p:cNvCxnSpPr>
            <a:cxnSpLocks/>
          </p:cNvCxnSpPr>
          <p:nvPr/>
        </p:nvCxnSpPr>
        <p:spPr>
          <a:xfrm>
            <a:off x="7883007" y="1213370"/>
            <a:ext cx="0" cy="3770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5CA3DB-048E-6EE5-81DE-FDC12FF1F9E8}"/>
              </a:ext>
            </a:extLst>
          </p:cNvPr>
          <p:cNvCxnSpPr>
            <a:stCxn id="22" idx="3"/>
            <a:endCxn id="21" idx="2"/>
          </p:cNvCxnSpPr>
          <p:nvPr/>
        </p:nvCxnSpPr>
        <p:spPr>
          <a:xfrm>
            <a:off x="9690240" y="4615544"/>
            <a:ext cx="89067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1599A9-710B-44B9-29F8-6650BA140242}"/>
              </a:ext>
            </a:extLst>
          </p:cNvPr>
          <p:cNvCxnSpPr>
            <a:cxnSpLocks/>
          </p:cNvCxnSpPr>
          <p:nvPr/>
        </p:nvCxnSpPr>
        <p:spPr>
          <a:xfrm>
            <a:off x="6971071" y="3406385"/>
            <a:ext cx="0" cy="10574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D139EB-D7D0-F832-71C9-96335AA2A85A}"/>
              </a:ext>
            </a:extLst>
          </p:cNvPr>
          <p:cNvCxnSpPr/>
          <p:nvPr/>
        </p:nvCxnSpPr>
        <p:spPr>
          <a:xfrm>
            <a:off x="6971071" y="4463845"/>
            <a:ext cx="12093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669E9BC-0FF3-10F0-D8AB-415E231266C3}"/>
              </a:ext>
            </a:extLst>
          </p:cNvPr>
          <p:cNvCxnSpPr>
            <a:cxnSpLocks/>
          </p:cNvCxnSpPr>
          <p:nvPr/>
        </p:nvCxnSpPr>
        <p:spPr>
          <a:xfrm flipH="1">
            <a:off x="4380446" y="2722365"/>
            <a:ext cx="14573" cy="19971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BFD4500-4777-0014-5F55-40A96109E84C}"/>
              </a:ext>
            </a:extLst>
          </p:cNvPr>
          <p:cNvCxnSpPr>
            <a:cxnSpLocks/>
          </p:cNvCxnSpPr>
          <p:nvPr/>
        </p:nvCxnSpPr>
        <p:spPr>
          <a:xfrm>
            <a:off x="4380446" y="4719484"/>
            <a:ext cx="379999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21E1948-EA69-56C2-F2E1-F07F03AEBFC4}"/>
              </a:ext>
            </a:extLst>
          </p:cNvPr>
          <p:cNvSpPr txBox="1"/>
          <p:nvPr/>
        </p:nvSpPr>
        <p:spPr>
          <a:xfrm>
            <a:off x="7079227" y="4183556"/>
            <a:ext cx="782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Code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35B0BB-0CA3-7E38-63F2-2943ECF381DA}"/>
              </a:ext>
            </a:extLst>
          </p:cNvPr>
          <p:cNvSpPr txBox="1"/>
          <p:nvPr/>
        </p:nvSpPr>
        <p:spPr>
          <a:xfrm>
            <a:off x="4837470" y="4345578"/>
            <a:ext cx="13510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Mask</a:t>
            </a:r>
          </a:p>
        </p:txBody>
      </p:sp>
    </p:spTree>
    <p:extLst>
      <p:ext uri="{BB962C8B-B14F-4D97-AF65-F5344CB8AC3E}">
        <p14:creationId xmlns:p14="http://schemas.microsoft.com/office/powerpoint/2010/main" val="90225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exagon 4">
            <a:extLst>
              <a:ext uri="{FF2B5EF4-FFF2-40B4-BE49-F238E27FC236}">
                <a16:creationId xmlns:a16="http://schemas.microsoft.com/office/drawing/2014/main" id="{517C82B3-857C-3F6E-E2F7-DB2A2E1B2EF9}"/>
              </a:ext>
            </a:extLst>
          </p:cNvPr>
          <p:cNvSpPr/>
          <p:nvPr/>
        </p:nvSpPr>
        <p:spPr>
          <a:xfrm>
            <a:off x="5073446" y="2451697"/>
            <a:ext cx="1691148" cy="86278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ATALANTA Tool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96085-EE64-A52A-879E-7E7312228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719" y="1572140"/>
            <a:ext cx="2391705" cy="2621893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2D6BDD-F11F-9DA4-1E25-BED9EFC8810A}"/>
              </a:ext>
            </a:extLst>
          </p:cNvPr>
          <p:cNvCxnSpPr>
            <a:cxnSpLocks/>
          </p:cNvCxnSpPr>
          <p:nvPr/>
        </p:nvCxnSpPr>
        <p:spPr>
          <a:xfrm flipV="1">
            <a:off x="6764594" y="2883087"/>
            <a:ext cx="1446125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CD6C335-8881-6F2B-82BD-F5DFE6CED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7321" y="2715431"/>
            <a:ext cx="1615580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1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</TotalTime>
  <Words>155</Words>
  <Application>Microsoft Office PowerPoint</Application>
  <PresentationFormat>Widescreen</PresentationFormat>
  <Paragraphs>51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MEDISETTI</dc:creator>
  <cp:lastModifiedBy>SANJAY MEDISETTI</cp:lastModifiedBy>
  <cp:revision>3</cp:revision>
  <dcterms:created xsi:type="dcterms:W3CDTF">2025-03-04T05:50:21Z</dcterms:created>
  <dcterms:modified xsi:type="dcterms:W3CDTF">2025-03-04T17:09:05Z</dcterms:modified>
</cp:coreProperties>
</file>