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10"/>
  </p:notesMasterIdLst>
  <p:sldIdLst>
    <p:sldId id="257" r:id="rId3"/>
    <p:sldId id="258" r:id="rId4"/>
    <p:sldId id="259" r:id="rId5"/>
    <p:sldId id="260" r:id="rId6"/>
    <p:sldId id="261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297213-339A-4426-B22F-D008BF5E7B08}" v="5" dt="2025-02-28T05:32:08.9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JAY MEDISETTI" userId="4ffe23867d3900b5" providerId="LiveId" clId="{06297213-339A-4426-B22F-D008BF5E7B08}"/>
    <pc:docChg chg="addSld delSld modSld">
      <pc:chgData name="SANJAY MEDISETTI" userId="4ffe23867d3900b5" providerId="LiveId" clId="{06297213-339A-4426-B22F-D008BF5E7B08}" dt="2025-02-28T05:34:35.891" v="24" actId="2696"/>
      <pc:docMkLst>
        <pc:docMk/>
      </pc:docMkLst>
      <pc:sldChg chg="addSp delSp modSp new del mod">
        <pc:chgData name="SANJAY MEDISETTI" userId="4ffe23867d3900b5" providerId="LiveId" clId="{06297213-339A-4426-B22F-D008BF5E7B08}" dt="2025-02-28T05:30:10.508" v="19" actId="2696"/>
        <pc:sldMkLst>
          <pc:docMk/>
          <pc:sldMk cId="394081043" sldId="263"/>
        </pc:sldMkLst>
        <pc:spChg chg="add del mod">
          <ac:chgData name="SANJAY MEDISETTI" userId="4ffe23867d3900b5" providerId="LiveId" clId="{06297213-339A-4426-B22F-D008BF5E7B08}" dt="2025-02-28T05:23:15.475" v="4" actId="478"/>
          <ac:spMkLst>
            <pc:docMk/>
            <pc:sldMk cId="394081043" sldId="263"/>
            <ac:spMk id="3" creationId="{AC163542-A5DC-6AA2-F48B-E05F077F7105}"/>
          </ac:spMkLst>
        </pc:spChg>
        <pc:graphicFrameChg chg="add mod modGraphic">
          <ac:chgData name="SANJAY MEDISETTI" userId="4ffe23867d3900b5" providerId="LiveId" clId="{06297213-339A-4426-B22F-D008BF5E7B08}" dt="2025-02-28T05:26:29.611" v="10" actId="14734"/>
          <ac:graphicFrameMkLst>
            <pc:docMk/>
            <pc:sldMk cId="394081043" sldId="263"/>
            <ac:graphicFrameMk id="2" creationId="{396FE65F-9F23-1079-8081-16CB2171D388}"/>
          </ac:graphicFrameMkLst>
        </pc:graphicFrameChg>
      </pc:sldChg>
      <pc:sldChg chg="addSp modSp new del mod">
        <pc:chgData name="SANJAY MEDISETTI" userId="4ffe23867d3900b5" providerId="LiveId" clId="{06297213-339A-4426-B22F-D008BF5E7B08}" dt="2025-02-28T05:34:35.891" v="24" actId="2696"/>
        <pc:sldMkLst>
          <pc:docMk/>
          <pc:sldMk cId="2224882043" sldId="264"/>
        </pc:sldMkLst>
        <pc:graphicFrameChg chg="add mod modGraphic">
          <ac:chgData name="SANJAY MEDISETTI" userId="4ffe23867d3900b5" providerId="LiveId" clId="{06297213-339A-4426-B22F-D008BF5E7B08}" dt="2025-02-28T05:26:50.263" v="15" actId="14100"/>
          <ac:graphicFrameMkLst>
            <pc:docMk/>
            <pc:sldMk cId="2224882043" sldId="264"/>
            <ac:graphicFrameMk id="2" creationId="{9F2FB2AA-F9D1-6AA4-12C0-3AFCBD59660D}"/>
          </ac:graphicFrameMkLst>
        </pc:graphicFrameChg>
      </pc:sldChg>
      <pc:sldChg chg="addSp modSp new mod">
        <pc:chgData name="SANJAY MEDISETTI" userId="4ffe23867d3900b5" providerId="LiveId" clId="{06297213-339A-4426-B22F-D008BF5E7B08}" dt="2025-02-28T05:32:19.248" v="23" actId="14100"/>
        <pc:sldMkLst>
          <pc:docMk/>
          <pc:sldMk cId="46334878" sldId="265"/>
        </pc:sldMkLst>
        <pc:graphicFrameChg chg="add mod modGraphic">
          <ac:chgData name="SANJAY MEDISETTI" userId="4ffe23867d3900b5" providerId="LiveId" clId="{06297213-339A-4426-B22F-D008BF5E7B08}" dt="2025-02-28T05:32:19.248" v="23" actId="14100"/>
          <ac:graphicFrameMkLst>
            <pc:docMk/>
            <pc:sldMk cId="46334878" sldId="265"/>
            <ac:graphicFrameMk id="2" creationId="{FD17BCE3-B93C-6829-9710-4DE545866C02}"/>
          </ac:graphicFrameMkLst>
        </pc:graphicFrameChg>
      </pc:sldChg>
      <pc:sldChg chg="addSp modSp new del">
        <pc:chgData name="SANJAY MEDISETTI" userId="4ffe23867d3900b5" providerId="LiveId" clId="{06297213-339A-4426-B22F-D008BF5E7B08}" dt="2025-02-28T05:30:07.280" v="18" actId="2696"/>
        <pc:sldMkLst>
          <pc:docMk/>
          <pc:sldMk cId="573018661" sldId="265"/>
        </pc:sldMkLst>
        <pc:spChg chg="add mod">
          <ac:chgData name="SANJAY MEDISETTI" userId="4ffe23867d3900b5" providerId="LiveId" clId="{06297213-339A-4426-B22F-D008BF5E7B08}" dt="2025-02-28T05:29:56.503" v="17"/>
          <ac:spMkLst>
            <pc:docMk/>
            <pc:sldMk cId="573018661" sldId="265"/>
            <ac:spMk id="3" creationId="{7C0D38E5-F786-1039-4AAE-AECA7EE2C846}"/>
          </ac:spMkLst>
        </pc:spChg>
        <pc:spChg chg="add mod">
          <ac:chgData name="SANJAY MEDISETTI" userId="4ffe23867d3900b5" providerId="LiveId" clId="{06297213-339A-4426-B22F-D008BF5E7B08}" dt="2025-02-28T05:29:56.503" v="17"/>
          <ac:spMkLst>
            <pc:docMk/>
            <pc:sldMk cId="573018661" sldId="265"/>
            <ac:spMk id="4" creationId="{FA4618F2-8704-253E-8730-19A232808BC0}"/>
          </ac:spMkLst>
        </pc:spChg>
        <pc:spChg chg="add mod">
          <ac:chgData name="SANJAY MEDISETTI" userId="4ffe23867d3900b5" providerId="LiveId" clId="{06297213-339A-4426-B22F-D008BF5E7B08}" dt="2025-02-28T05:29:56.503" v="17"/>
          <ac:spMkLst>
            <pc:docMk/>
            <pc:sldMk cId="573018661" sldId="265"/>
            <ac:spMk id="5" creationId="{7AD31B8D-9861-A67E-B5F1-6694BEFDF267}"/>
          </ac:spMkLst>
        </pc:spChg>
        <pc:spChg chg="add mod">
          <ac:chgData name="SANJAY MEDISETTI" userId="4ffe23867d3900b5" providerId="LiveId" clId="{06297213-339A-4426-B22F-D008BF5E7B08}" dt="2025-02-28T05:29:56.503" v="17"/>
          <ac:spMkLst>
            <pc:docMk/>
            <pc:sldMk cId="573018661" sldId="265"/>
            <ac:spMk id="6" creationId="{807A78D4-8EA2-21B6-82B6-A2D9850924CA}"/>
          </ac:spMkLst>
        </pc:spChg>
        <pc:spChg chg="add mod">
          <ac:chgData name="SANJAY MEDISETTI" userId="4ffe23867d3900b5" providerId="LiveId" clId="{06297213-339A-4426-B22F-D008BF5E7B08}" dt="2025-02-28T05:29:56.503" v="17"/>
          <ac:spMkLst>
            <pc:docMk/>
            <pc:sldMk cId="573018661" sldId="265"/>
            <ac:spMk id="7" creationId="{28DACD73-924E-D719-BDEF-9CF163C11DB9}"/>
          </ac:spMkLst>
        </pc:spChg>
        <pc:graphicFrameChg chg="add mod">
          <ac:chgData name="SANJAY MEDISETTI" userId="4ffe23867d3900b5" providerId="LiveId" clId="{06297213-339A-4426-B22F-D008BF5E7B08}" dt="2025-02-28T05:29:56.503" v="17"/>
          <ac:graphicFrameMkLst>
            <pc:docMk/>
            <pc:sldMk cId="573018661" sldId="265"/>
            <ac:graphicFrameMk id="2" creationId="{3F22A48A-4B6B-9456-E05B-981B7788EC5E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21A16-5C03-493A-88A8-CD10D0F93E8F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24513-F48A-4C27-88E1-87DF349D8A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33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24513-F48A-4C27-88E1-87DF349D8A72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534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8C135-465A-7578-3868-87547A948D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06E2E3-282E-70AB-E61C-B44367CA1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CECFB-DEF8-A088-4D7B-224A5F721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E6A8-5FB4-44F3-B0ED-EBD1CE92655D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C3CA2-ED7F-AB3F-8D5A-F068DEE92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836C8-851F-8FD7-06A4-6C4599EA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2DE8-A89E-4131-98AE-8DDE40B73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52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F715D-2A67-F564-7C23-D93A6C04E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F68ABD-8168-E131-E039-CEA0DD28B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480A2-8917-DEE3-3B91-BE5613D45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E6A8-5FB4-44F3-B0ED-EBD1CE92655D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CD7E5-BF01-078C-A9D6-63AB40925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CBDB1-D550-C5CA-207C-ADBB0AA6F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2DE8-A89E-4131-98AE-8DDE40B73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538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55BE4C-63C1-DCA8-FC50-3B8C822B97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C4A65A-0783-1C7D-2EA7-6C661E670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DE9F8-5B8B-1D11-6010-3CE356A5F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E6A8-5FB4-44F3-B0ED-EBD1CE92655D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61931-583E-3083-0690-A2A40C3E5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D9843-9798-770E-47FF-7DA649D2F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2DE8-A89E-4131-98AE-8DDE40B73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419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BB4E6A8-5FB4-44F3-B0ED-EBD1CE92655D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2DE8-A89E-4131-98AE-8DDE40B735DC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548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E6A8-5FB4-44F3-B0ED-EBD1CE92655D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2DE8-A89E-4131-98AE-8DDE40B73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899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E6A8-5FB4-44F3-B0ED-EBD1CE92655D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2DE8-A89E-4131-98AE-8DDE40B735DC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142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E6A8-5FB4-44F3-B0ED-EBD1CE92655D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2DE8-A89E-4131-98AE-8DDE40B73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041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E6A8-5FB4-44F3-B0ED-EBD1CE92655D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2DE8-A89E-4131-98AE-8DDE40B73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828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E6A8-5FB4-44F3-B0ED-EBD1CE92655D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2DE8-A89E-4131-98AE-8DDE40B73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3104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E6A8-5FB4-44F3-B0ED-EBD1CE92655D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2DE8-A89E-4131-98AE-8DDE40B73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887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E6A8-5FB4-44F3-B0ED-EBD1CE92655D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2DE8-A89E-4131-98AE-8DDE40B73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047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8C54B-6CAD-9E29-0257-37CBF123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8B520-C595-8BB6-5A91-32B9C8454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F118B-770D-EB91-ED9E-E38001575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E6A8-5FB4-44F3-B0ED-EBD1CE92655D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09362-D534-4C36-3D9A-E1622D74F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23D97-B203-39E5-14A6-967465F10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2DE8-A89E-4131-98AE-8DDE40B73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3821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E6A8-5FB4-44F3-B0ED-EBD1CE92655D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2DE8-A89E-4131-98AE-8DDE40B735DC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8198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E6A8-5FB4-44F3-B0ED-EBD1CE92655D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2DE8-A89E-4131-98AE-8DDE40B73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3117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E6A8-5FB4-44F3-B0ED-EBD1CE92655D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2DE8-A89E-4131-98AE-8DDE40B735DC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01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211D4-D1B6-5D6D-4996-3A6C26491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C07AE-C2E7-1580-505E-3068EA6C8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DBEB7-5ACB-7359-64B6-A5B8C8A34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E6A8-5FB4-44F3-B0ED-EBD1CE92655D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5B364-4E15-C41C-9B49-461B3241E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25048-EFD6-0B44-2E57-76D9A1F68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2DE8-A89E-4131-98AE-8DDE40B73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460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882EB-F705-F7FC-052D-24030B2B3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6F588-74D7-B8FC-8EFC-FDB911464C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BEE91-65B9-9793-989E-ADC856025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3D8936-E43A-6702-108F-483F792B4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E6A8-5FB4-44F3-B0ED-EBD1CE92655D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118F0-D780-5B6E-A8F0-5D2D0750B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09525-97D6-73EB-A066-C5369ADFB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2DE8-A89E-4131-98AE-8DDE40B73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755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43982-1C3D-937B-B3BF-CD0521A8D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448E9-E9E5-C36E-B62C-D61F98D2B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6C2CF4-8FBD-EC84-1693-E3C26D53D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CE8046-5703-2051-DA5A-A41351669D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DEA05E-160D-8B3E-21DD-A411B05AE5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EB295A-5D75-965D-D29B-9AD4F894D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E6A8-5FB4-44F3-B0ED-EBD1CE92655D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540276-FE37-5FCB-1B8E-B23169F9E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E7E361-6190-6F5E-B041-75745361A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2DE8-A89E-4131-98AE-8DDE40B73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164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5202F-3F62-ECE7-BAC7-F1109E32C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9ED245-8396-277C-6C8C-4D659F53D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E6A8-5FB4-44F3-B0ED-EBD1CE92655D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D66E96-7335-6327-16DD-D40E446A5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70E81E-5665-9521-C394-6B9F44FAF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2DE8-A89E-4131-98AE-8DDE40B73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846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3C1620-F784-2662-3817-3AFF98710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E6A8-5FB4-44F3-B0ED-EBD1CE92655D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021890-B17D-5C6D-24C1-71184417B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C0E5F-987A-F2F9-C0E5-6F015790C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2DE8-A89E-4131-98AE-8DDE40B73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028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BE05D-10AB-F2C6-1691-6429F3FAF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B156A-01DD-81CB-7C6E-24FFBCB66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7F866-4E5F-7275-D733-7D2262B76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FA7AF-54FB-E6ED-A680-749B9034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E6A8-5FB4-44F3-B0ED-EBD1CE92655D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3202C-B87C-5240-70FA-B798164D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B7A45-2AD8-77EB-13B5-1E7F67E82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2DE8-A89E-4131-98AE-8DDE40B73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098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042D0-0E08-13A1-ACC1-3BC5E5CAA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8BE2FB-3271-7FA9-436A-3EEC146A2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50CB63-FAA5-7058-9260-A1A2019FF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410BA-9A8C-CF7E-02E9-48EA1A6DC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4E6A8-5FB4-44F3-B0ED-EBD1CE92655D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81241-FB57-D208-B569-0E1A55E22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43217-D626-1FFD-C294-1B3C7FB72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2DE8-A89E-4131-98AE-8DDE40B73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297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CEFAB6-D4FB-79B2-31F8-E9984AC2E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FD33C-3178-496C-88F8-FD2323738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3BDF5-4CFE-3254-56A7-9B7E1CA8EE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4E6A8-5FB4-44F3-B0ED-EBD1CE92655D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451E9-F70C-F827-FCD8-4262170FAE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1E25F-FC3E-6AA6-5B90-1B140A28D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B2DE8-A89E-4131-98AE-8DDE40B735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50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BB4E6A8-5FB4-44F3-B0ED-EBD1CE92655D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9BB2DE8-A89E-4131-98AE-8DDE40B735DC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27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7E809B5-801A-1A07-BACE-A8AC579F7F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947276"/>
              </p:ext>
            </p:extLst>
          </p:nvPr>
        </p:nvGraphicFramePr>
        <p:xfrm>
          <a:off x="1923845" y="1268361"/>
          <a:ext cx="8128000" cy="29877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32078">
                  <a:extLst>
                    <a:ext uri="{9D8B030D-6E8A-4147-A177-3AD203B41FA5}">
                      <a16:colId xmlns:a16="http://schemas.microsoft.com/office/drawing/2014/main" val="129316092"/>
                    </a:ext>
                  </a:extLst>
                </a:gridCol>
                <a:gridCol w="2231922">
                  <a:extLst>
                    <a:ext uri="{9D8B030D-6E8A-4147-A177-3AD203B41FA5}">
                      <a16:colId xmlns:a16="http://schemas.microsoft.com/office/drawing/2014/main" val="16553464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417496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6447813"/>
                    </a:ext>
                  </a:extLst>
                </a:gridCol>
              </a:tblGrid>
              <a:tr h="284261">
                <a:tc gridSpan="2">
                  <a:txBody>
                    <a:bodyPr/>
                    <a:lstStyle/>
                    <a:p>
                      <a:pPr algn="l"/>
                      <a:r>
                        <a:rPr lang="en-IN" dirty="0"/>
                        <a:t>             Name of the Circuit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            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            CNN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84368"/>
                  </a:ext>
                </a:extLst>
              </a:tr>
              <a:tr h="370840">
                <a:tc rowSpan="7">
                  <a:txBody>
                    <a:bodyPr/>
                    <a:lstStyle/>
                    <a:p>
                      <a:pPr algn="l"/>
                      <a:r>
                        <a:rPr lang="en-IN" dirty="0"/>
                        <a:t>                                                                                    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Training samples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             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              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661091"/>
                  </a:ext>
                </a:extLst>
              </a:tr>
              <a:tr h="396951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Testing samples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            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              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6098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           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             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424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 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           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             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3553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            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             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24817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             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                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9353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          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              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95774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465498-8EFD-5F64-615A-18D53CDC52B1}"/>
              </a:ext>
            </a:extLst>
          </p:cNvPr>
          <p:cNvSpPr txBox="1"/>
          <p:nvPr/>
        </p:nvSpPr>
        <p:spPr>
          <a:xfrm>
            <a:off x="2399071" y="2635045"/>
            <a:ext cx="875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C432</a:t>
            </a:r>
          </a:p>
        </p:txBody>
      </p:sp>
    </p:spTree>
    <p:extLst>
      <p:ext uri="{BB962C8B-B14F-4D97-AF65-F5344CB8AC3E}">
        <p14:creationId xmlns:p14="http://schemas.microsoft.com/office/powerpoint/2010/main" val="1590510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053F04A-D9F4-F70E-A566-C8006CC5D7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889905"/>
              </p:ext>
            </p:extLst>
          </p:nvPr>
        </p:nvGraphicFramePr>
        <p:xfrm>
          <a:off x="2032000" y="806245"/>
          <a:ext cx="8128000" cy="29877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93160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553464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417496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6447813"/>
                    </a:ext>
                  </a:extLst>
                </a:gridCol>
              </a:tblGrid>
              <a:tr h="284261">
                <a:tc gridSpan="2">
                  <a:txBody>
                    <a:bodyPr/>
                    <a:lstStyle/>
                    <a:p>
                      <a:r>
                        <a:rPr lang="en-IN" dirty="0"/>
                        <a:t>             Name of the Circuit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CNN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84368"/>
                  </a:ext>
                </a:extLst>
              </a:tr>
              <a:tr h="370840">
                <a:tc rowSpan="7">
                  <a:txBody>
                    <a:bodyPr/>
                    <a:lstStyle/>
                    <a:p>
                      <a:r>
                        <a:rPr lang="en-IN" dirty="0"/>
                        <a:t>                                                                                    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Training samples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 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661091"/>
                  </a:ext>
                </a:extLst>
              </a:tr>
              <a:tr h="396951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Testing samples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6098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424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3553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0.91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24817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   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9353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95774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39CDB5B-155A-8183-4FEB-E6BBA72C12D8}"/>
              </a:ext>
            </a:extLst>
          </p:cNvPr>
          <p:cNvSpPr txBox="1"/>
          <p:nvPr/>
        </p:nvSpPr>
        <p:spPr>
          <a:xfrm>
            <a:off x="2507226" y="2172929"/>
            <a:ext cx="875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C499</a:t>
            </a:r>
          </a:p>
        </p:txBody>
      </p:sp>
    </p:spTree>
    <p:extLst>
      <p:ext uri="{BB962C8B-B14F-4D97-AF65-F5344CB8AC3E}">
        <p14:creationId xmlns:p14="http://schemas.microsoft.com/office/powerpoint/2010/main" val="2029967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12BE8E5-EFE1-0D8A-135C-B6640CE7B3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743108"/>
              </p:ext>
            </p:extLst>
          </p:nvPr>
        </p:nvGraphicFramePr>
        <p:xfrm>
          <a:off x="2032000" y="806245"/>
          <a:ext cx="8128000" cy="29877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93160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553464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417496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6447813"/>
                    </a:ext>
                  </a:extLst>
                </a:gridCol>
              </a:tblGrid>
              <a:tr h="284261">
                <a:tc gridSpan="2">
                  <a:txBody>
                    <a:bodyPr/>
                    <a:lstStyle/>
                    <a:p>
                      <a:r>
                        <a:rPr lang="en-IN" dirty="0"/>
                        <a:t>             Name of the Circuit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CNN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84368"/>
                  </a:ext>
                </a:extLst>
              </a:tr>
              <a:tr h="370840">
                <a:tc rowSpan="7">
                  <a:txBody>
                    <a:bodyPr/>
                    <a:lstStyle/>
                    <a:p>
                      <a:r>
                        <a:rPr lang="en-IN" dirty="0"/>
                        <a:t>                                                                                    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Training samples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118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661091"/>
                  </a:ext>
                </a:extLst>
              </a:tr>
              <a:tr h="396951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Testing samples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 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6098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424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3553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0.96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24817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  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9353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 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95774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684F715-AEFB-AE06-98EF-A3B61E538BA5}"/>
              </a:ext>
            </a:extLst>
          </p:cNvPr>
          <p:cNvSpPr txBox="1"/>
          <p:nvPr/>
        </p:nvSpPr>
        <p:spPr>
          <a:xfrm>
            <a:off x="2507226" y="2172929"/>
            <a:ext cx="875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C880</a:t>
            </a:r>
          </a:p>
        </p:txBody>
      </p:sp>
    </p:spTree>
    <p:extLst>
      <p:ext uri="{BB962C8B-B14F-4D97-AF65-F5344CB8AC3E}">
        <p14:creationId xmlns:p14="http://schemas.microsoft.com/office/powerpoint/2010/main" val="3285877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892B8F4-41B7-301F-292D-E92CA5363C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391311"/>
              </p:ext>
            </p:extLst>
          </p:nvPr>
        </p:nvGraphicFramePr>
        <p:xfrm>
          <a:off x="2032000" y="806245"/>
          <a:ext cx="8128000" cy="29877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93160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553464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417496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6447813"/>
                    </a:ext>
                  </a:extLst>
                </a:gridCol>
              </a:tblGrid>
              <a:tr h="284261">
                <a:tc gridSpan="2">
                  <a:txBody>
                    <a:bodyPr/>
                    <a:lstStyle/>
                    <a:p>
                      <a:r>
                        <a:rPr lang="en-IN" dirty="0"/>
                        <a:t>             Name of the Circuit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CNN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84368"/>
                  </a:ext>
                </a:extLst>
              </a:tr>
              <a:tr h="370840">
                <a:tc rowSpan="7">
                  <a:txBody>
                    <a:bodyPr/>
                    <a:lstStyle/>
                    <a:p>
                      <a:r>
                        <a:rPr lang="en-IN" dirty="0"/>
                        <a:t>                                                                                    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Training samples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661091"/>
                  </a:ext>
                </a:extLst>
              </a:tr>
              <a:tr h="396951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Testing samples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 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6098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424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3553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24817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  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9353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 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95774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35BE70-C475-3652-80BC-53E2513DC7B3}"/>
              </a:ext>
            </a:extLst>
          </p:cNvPr>
          <p:cNvSpPr txBox="1"/>
          <p:nvPr/>
        </p:nvSpPr>
        <p:spPr>
          <a:xfrm>
            <a:off x="2507226" y="2172929"/>
            <a:ext cx="1032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C1980</a:t>
            </a:r>
          </a:p>
        </p:txBody>
      </p:sp>
    </p:spTree>
    <p:extLst>
      <p:ext uri="{BB962C8B-B14F-4D97-AF65-F5344CB8AC3E}">
        <p14:creationId xmlns:p14="http://schemas.microsoft.com/office/powerpoint/2010/main" val="1324826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466F4C2-5572-99EE-EFC1-5FEF21D0ED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919708"/>
              </p:ext>
            </p:extLst>
          </p:nvPr>
        </p:nvGraphicFramePr>
        <p:xfrm>
          <a:off x="2032000" y="806245"/>
          <a:ext cx="8128000" cy="29877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93160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553464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417496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6447813"/>
                    </a:ext>
                  </a:extLst>
                </a:gridCol>
              </a:tblGrid>
              <a:tr h="284261">
                <a:tc gridSpan="2">
                  <a:txBody>
                    <a:bodyPr/>
                    <a:lstStyle/>
                    <a:p>
                      <a:r>
                        <a:rPr lang="en-IN" dirty="0"/>
                        <a:t>             Name of the Circuit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CNN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84368"/>
                  </a:ext>
                </a:extLst>
              </a:tr>
              <a:tr h="370840">
                <a:tc rowSpan="7">
                  <a:txBody>
                    <a:bodyPr/>
                    <a:lstStyle/>
                    <a:p>
                      <a:r>
                        <a:rPr lang="en-IN" dirty="0"/>
                        <a:t>                                                                                    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Training samples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212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661091"/>
                  </a:ext>
                </a:extLst>
              </a:tr>
              <a:tr h="396951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Testing samples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 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6098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0.96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424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3553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0.98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24817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  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9353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 0.96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95774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ECFCA30-B161-2FBA-01C4-97E8F3133DAF}"/>
              </a:ext>
            </a:extLst>
          </p:cNvPr>
          <p:cNvSpPr txBox="1"/>
          <p:nvPr/>
        </p:nvSpPr>
        <p:spPr>
          <a:xfrm>
            <a:off x="2507226" y="2172929"/>
            <a:ext cx="1032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C3540</a:t>
            </a:r>
          </a:p>
        </p:txBody>
      </p:sp>
    </p:spTree>
    <p:extLst>
      <p:ext uri="{BB962C8B-B14F-4D97-AF65-F5344CB8AC3E}">
        <p14:creationId xmlns:p14="http://schemas.microsoft.com/office/powerpoint/2010/main" val="1880496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AD8062C-153E-FD21-BAAE-6CC424E79E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167098"/>
              </p:ext>
            </p:extLst>
          </p:nvPr>
        </p:nvGraphicFramePr>
        <p:xfrm>
          <a:off x="2032000" y="806245"/>
          <a:ext cx="8128000" cy="29877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93160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553464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417496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6447813"/>
                    </a:ext>
                  </a:extLst>
                </a:gridCol>
              </a:tblGrid>
              <a:tr h="284261">
                <a:tc gridSpan="2">
                  <a:txBody>
                    <a:bodyPr/>
                    <a:lstStyle/>
                    <a:p>
                      <a:r>
                        <a:rPr lang="en-IN" dirty="0"/>
                        <a:t>             Name of the Circuit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ANN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CNN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84368"/>
                  </a:ext>
                </a:extLst>
              </a:tr>
              <a:tr h="370840">
                <a:tc rowSpan="7">
                  <a:txBody>
                    <a:bodyPr/>
                    <a:lstStyle/>
                    <a:p>
                      <a:r>
                        <a:rPr lang="en-IN" dirty="0"/>
                        <a:t>                                                                                                            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Training samples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 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661091"/>
                  </a:ext>
                </a:extLst>
              </a:tr>
              <a:tr h="396951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Testing samples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 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60986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424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3553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24817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   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19353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95774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10D824F-87C1-444D-C46C-76AE0C68F6D6}"/>
              </a:ext>
            </a:extLst>
          </p:cNvPr>
          <p:cNvSpPr txBox="1"/>
          <p:nvPr/>
        </p:nvSpPr>
        <p:spPr>
          <a:xfrm>
            <a:off x="2507226" y="2172929"/>
            <a:ext cx="1032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C6288</a:t>
            </a:r>
          </a:p>
        </p:txBody>
      </p:sp>
    </p:spTree>
    <p:extLst>
      <p:ext uri="{BB962C8B-B14F-4D97-AF65-F5344CB8AC3E}">
        <p14:creationId xmlns:p14="http://schemas.microsoft.com/office/powerpoint/2010/main" val="2359257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D17BCE3-B93C-6829-9710-4DE545866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565747"/>
              </p:ext>
            </p:extLst>
          </p:nvPr>
        </p:nvGraphicFramePr>
        <p:xfrm>
          <a:off x="609601" y="2153265"/>
          <a:ext cx="10874481" cy="29988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9223">
                  <a:extLst>
                    <a:ext uri="{9D8B030D-6E8A-4147-A177-3AD203B41FA5}">
                      <a16:colId xmlns:a16="http://schemas.microsoft.com/office/drawing/2014/main" val="4062373285"/>
                    </a:ext>
                  </a:extLst>
                </a:gridCol>
                <a:gridCol w="649223">
                  <a:extLst>
                    <a:ext uri="{9D8B030D-6E8A-4147-A177-3AD203B41FA5}">
                      <a16:colId xmlns:a16="http://schemas.microsoft.com/office/drawing/2014/main" val="3007129130"/>
                    </a:ext>
                  </a:extLst>
                </a:gridCol>
                <a:gridCol w="649223">
                  <a:extLst>
                    <a:ext uri="{9D8B030D-6E8A-4147-A177-3AD203B41FA5}">
                      <a16:colId xmlns:a16="http://schemas.microsoft.com/office/drawing/2014/main" val="3688431352"/>
                    </a:ext>
                  </a:extLst>
                </a:gridCol>
                <a:gridCol w="649223">
                  <a:extLst>
                    <a:ext uri="{9D8B030D-6E8A-4147-A177-3AD203B41FA5}">
                      <a16:colId xmlns:a16="http://schemas.microsoft.com/office/drawing/2014/main" val="1136526355"/>
                    </a:ext>
                  </a:extLst>
                </a:gridCol>
                <a:gridCol w="649223">
                  <a:extLst>
                    <a:ext uri="{9D8B030D-6E8A-4147-A177-3AD203B41FA5}">
                      <a16:colId xmlns:a16="http://schemas.microsoft.com/office/drawing/2014/main" val="973419405"/>
                    </a:ext>
                  </a:extLst>
                </a:gridCol>
                <a:gridCol w="649223">
                  <a:extLst>
                    <a:ext uri="{9D8B030D-6E8A-4147-A177-3AD203B41FA5}">
                      <a16:colId xmlns:a16="http://schemas.microsoft.com/office/drawing/2014/main" val="470438432"/>
                    </a:ext>
                  </a:extLst>
                </a:gridCol>
                <a:gridCol w="649223">
                  <a:extLst>
                    <a:ext uri="{9D8B030D-6E8A-4147-A177-3AD203B41FA5}">
                      <a16:colId xmlns:a16="http://schemas.microsoft.com/office/drawing/2014/main" val="592881763"/>
                    </a:ext>
                  </a:extLst>
                </a:gridCol>
                <a:gridCol w="649223">
                  <a:extLst>
                    <a:ext uri="{9D8B030D-6E8A-4147-A177-3AD203B41FA5}">
                      <a16:colId xmlns:a16="http://schemas.microsoft.com/office/drawing/2014/main" val="3026392358"/>
                    </a:ext>
                  </a:extLst>
                </a:gridCol>
                <a:gridCol w="649223">
                  <a:extLst>
                    <a:ext uri="{9D8B030D-6E8A-4147-A177-3AD203B41FA5}">
                      <a16:colId xmlns:a16="http://schemas.microsoft.com/office/drawing/2014/main" val="2143750168"/>
                    </a:ext>
                  </a:extLst>
                </a:gridCol>
                <a:gridCol w="718782">
                  <a:extLst>
                    <a:ext uri="{9D8B030D-6E8A-4147-A177-3AD203B41FA5}">
                      <a16:colId xmlns:a16="http://schemas.microsoft.com/office/drawing/2014/main" val="947653289"/>
                    </a:ext>
                  </a:extLst>
                </a:gridCol>
                <a:gridCol w="718782">
                  <a:extLst>
                    <a:ext uri="{9D8B030D-6E8A-4147-A177-3AD203B41FA5}">
                      <a16:colId xmlns:a16="http://schemas.microsoft.com/office/drawing/2014/main" val="2945732239"/>
                    </a:ext>
                  </a:extLst>
                </a:gridCol>
                <a:gridCol w="718782">
                  <a:extLst>
                    <a:ext uri="{9D8B030D-6E8A-4147-A177-3AD203B41FA5}">
                      <a16:colId xmlns:a16="http://schemas.microsoft.com/office/drawing/2014/main" val="1631007573"/>
                    </a:ext>
                  </a:extLst>
                </a:gridCol>
                <a:gridCol w="718782">
                  <a:extLst>
                    <a:ext uri="{9D8B030D-6E8A-4147-A177-3AD203B41FA5}">
                      <a16:colId xmlns:a16="http://schemas.microsoft.com/office/drawing/2014/main" val="2636933702"/>
                    </a:ext>
                  </a:extLst>
                </a:gridCol>
                <a:gridCol w="718782">
                  <a:extLst>
                    <a:ext uri="{9D8B030D-6E8A-4147-A177-3AD203B41FA5}">
                      <a16:colId xmlns:a16="http://schemas.microsoft.com/office/drawing/2014/main" val="698271176"/>
                    </a:ext>
                  </a:extLst>
                </a:gridCol>
                <a:gridCol w="718782">
                  <a:extLst>
                    <a:ext uri="{9D8B030D-6E8A-4147-A177-3AD203B41FA5}">
                      <a16:colId xmlns:a16="http://schemas.microsoft.com/office/drawing/2014/main" val="3043481894"/>
                    </a:ext>
                  </a:extLst>
                </a:gridCol>
                <a:gridCol w="718782">
                  <a:extLst>
                    <a:ext uri="{9D8B030D-6E8A-4147-A177-3AD203B41FA5}">
                      <a16:colId xmlns:a16="http://schemas.microsoft.com/office/drawing/2014/main" val="3267525350"/>
                    </a:ext>
                  </a:extLst>
                </a:gridCol>
              </a:tblGrid>
              <a:tr h="119953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S.No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Name of the Circuit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ANN (Training Parameters)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ANN (Testing Parameters)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ANN (Precision)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ANN (Recall)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ANN (F1-Score)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ANN (Support)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ANN (Accuracy)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CNN (Training Parameters)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CNN (Testing Parameters)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CNN (Precision)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CNN (Recall)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CNN (F1-Score)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CNN (Support)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CNN (Accuracy)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extLst>
                  <a:ext uri="{0D108BD9-81ED-4DB2-BD59-A6C34878D82A}">
                    <a16:rowId xmlns:a16="http://schemas.microsoft.com/office/drawing/2014/main" val="2526495352"/>
                  </a:ext>
                </a:extLst>
              </a:tr>
              <a:tr h="299884"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C432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u="none" strike="noStrike">
                          <a:effectLst/>
                        </a:rPr>
                        <a:t>50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u="none" strike="noStrike">
                          <a:effectLst/>
                        </a:rPr>
                        <a:t>13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u="none" strike="noStrike">
                          <a:effectLst/>
                        </a:rPr>
                        <a:t>0.86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u="none" strike="noStrike">
                          <a:effectLst/>
                        </a:rPr>
                        <a:t>0.92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u="none" strike="noStrike">
                          <a:effectLst/>
                        </a:rPr>
                        <a:t>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u="none" strike="noStrike">
                          <a:effectLst/>
                        </a:rPr>
                        <a:t>0.92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u="none" strike="noStrike">
                          <a:effectLst/>
                        </a:rPr>
                        <a:t>50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u="none" strike="noStrike">
                          <a:effectLst/>
                        </a:rPr>
                        <a:t>13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u="none" strike="noStrike">
                          <a:effectLst/>
                        </a:rPr>
                        <a:t>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extLst>
                  <a:ext uri="{0D108BD9-81ED-4DB2-BD59-A6C34878D82A}">
                    <a16:rowId xmlns:a16="http://schemas.microsoft.com/office/drawing/2014/main" val="1751816053"/>
                  </a:ext>
                </a:extLst>
              </a:tr>
              <a:tr h="299884"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u="none" strike="noStrike">
                          <a:effectLst/>
                        </a:rPr>
                        <a:t>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C499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u="none" strike="noStrike">
                          <a:effectLst/>
                        </a:rPr>
                        <a:t>45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u="none" strike="noStrike">
                          <a:effectLst/>
                        </a:rPr>
                        <a:t>12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u="none" strike="noStrike">
                          <a:effectLst/>
                        </a:rPr>
                        <a:t>0.83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u="none" strike="noStrike">
                          <a:effectLst/>
                        </a:rPr>
                        <a:t>0.95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u="none" strike="noStrike">
                          <a:effectLst/>
                        </a:rPr>
                        <a:t>0.89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u="none" strike="noStrike">
                          <a:effectLst/>
                        </a:rPr>
                        <a:t>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u="none" strike="noStrike">
                          <a:effectLst/>
                        </a:rPr>
                        <a:t>0.92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u="none" strike="noStrike">
                          <a:effectLst/>
                        </a:rPr>
                        <a:t>45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u="none" strike="noStrike">
                          <a:effectLst/>
                        </a:rPr>
                        <a:t>12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u="none" strike="noStrike">
                          <a:effectLst/>
                        </a:rPr>
                        <a:t>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extLst>
                  <a:ext uri="{0D108BD9-81ED-4DB2-BD59-A6C34878D82A}">
                    <a16:rowId xmlns:a16="http://schemas.microsoft.com/office/drawing/2014/main" val="3070301257"/>
                  </a:ext>
                </a:extLst>
              </a:tr>
              <a:tr h="299884"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u="none" strike="noStrike">
                          <a:effectLst/>
                        </a:rPr>
                        <a:t>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C880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u="none" strike="noStrike">
                          <a:effectLst/>
                        </a:rPr>
                        <a:t>118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u="none" strike="noStrike">
                          <a:effectLst/>
                        </a:rPr>
                        <a:t>30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u="none" strike="noStrike">
                          <a:effectLst/>
                        </a:rPr>
                        <a:t>0.9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u="none" strike="noStrike">
                          <a:effectLst/>
                        </a:rPr>
                        <a:t>0.95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u="none" strike="noStrike">
                          <a:effectLst/>
                        </a:rPr>
                        <a:t>0.93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u="none" strike="noStrike">
                          <a:effectLst/>
                        </a:rPr>
                        <a:t>27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u="none" strike="noStrike">
                          <a:effectLst/>
                        </a:rPr>
                        <a:t>0.93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u="none" strike="noStrike">
                          <a:effectLst/>
                        </a:rPr>
                        <a:t>118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u="none" strike="noStrike">
                          <a:effectLst/>
                        </a:rPr>
                        <a:t>30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u="none" strike="noStrike">
                          <a:effectLst/>
                        </a:rPr>
                        <a:t>27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extLst>
                  <a:ext uri="{0D108BD9-81ED-4DB2-BD59-A6C34878D82A}">
                    <a16:rowId xmlns:a16="http://schemas.microsoft.com/office/drawing/2014/main" val="388886267"/>
                  </a:ext>
                </a:extLst>
              </a:tr>
              <a:tr h="299884"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u="none" strike="noStrike">
                          <a:effectLst/>
                        </a:rPr>
                        <a:t>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C1980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u="none" strike="noStrike">
                          <a:effectLst/>
                        </a:rPr>
                        <a:t>102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u="none" strike="noStrike">
                          <a:effectLst/>
                        </a:rPr>
                        <a:t>26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u="none" strike="noStrike">
                          <a:effectLst/>
                        </a:rPr>
                        <a:t>0.96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u="none" strike="noStrike">
                          <a:effectLst/>
                        </a:rPr>
                        <a:t>0.98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u="none" strike="noStrike">
                          <a:effectLst/>
                        </a:rPr>
                        <a:t>25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u="none" strike="noStrike">
                          <a:effectLst/>
                        </a:rPr>
                        <a:t>0.96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u="none" strike="noStrike">
                          <a:effectLst/>
                        </a:rPr>
                        <a:t>102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u="none" strike="noStrike">
                          <a:effectLst/>
                        </a:rPr>
                        <a:t>26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u="none" strike="noStrike">
                          <a:effectLst/>
                        </a:rPr>
                        <a:t>25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extLst>
                  <a:ext uri="{0D108BD9-81ED-4DB2-BD59-A6C34878D82A}">
                    <a16:rowId xmlns:a16="http://schemas.microsoft.com/office/drawing/2014/main" val="2054294596"/>
                  </a:ext>
                </a:extLst>
              </a:tr>
              <a:tr h="299884"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u="none" strike="noStrike">
                          <a:effectLst/>
                        </a:rPr>
                        <a:t>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C3546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u="none" strike="noStrike">
                          <a:effectLst/>
                        </a:rPr>
                        <a:t>212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u="none" strike="noStrike">
                          <a:effectLst/>
                        </a:rPr>
                        <a:t>53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u="none" strike="noStrike" dirty="0">
                          <a:effectLst/>
                        </a:rPr>
                        <a:t>0.92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u="none" strike="noStrike">
                          <a:effectLst/>
                        </a:rPr>
                        <a:t>0.96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u="none" strike="noStrike">
                          <a:effectLst/>
                        </a:rPr>
                        <a:t>49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u="none" strike="noStrike">
                          <a:effectLst/>
                        </a:rPr>
                        <a:t>0.96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u="none" strike="noStrike">
                          <a:effectLst/>
                        </a:rPr>
                        <a:t>212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u="none" strike="noStrike">
                          <a:effectLst/>
                        </a:rPr>
                        <a:t>53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u="none" strike="noStrike">
                          <a:effectLst/>
                        </a:rPr>
                        <a:t>49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extLst>
                  <a:ext uri="{0D108BD9-81ED-4DB2-BD59-A6C34878D82A}">
                    <a16:rowId xmlns:a16="http://schemas.microsoft.com/office/drawing/2014/main" val="769640782"/>
                  </a:ext>
                </a:extLst>
              </a:tr>
              <a:tr h="299884"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u="none" strike="noStrike">
                          <a:effectLst/>
                        </a:rPr>
                        <a:t>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00" u="none" strike="noStrike">
                          <a:effectLst/>
                        </a:rPr>
                        <a:t>C6288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u="none" strike="noStrike">
                          <a:effectLst/>
                        </a:rPr>
                        <a:t>28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u="none" strike="noStrike">
                          <a:effectLst/>
                        </a:rPr>
                        <a:t>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u="none" strike="noStrike">
                          <a:effectLst/>
                        </a:rPr>
                        <a:t>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u="none" strike="noStrike">
                          <a:effectLst/>
                        </a:rPr>
                        <a:t>28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u="none" strike="noStrike">
                          <a:effectLst/>
                        </a:rPr>
                        <a:t>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u="none" strike="noStrike">
                          <a:effectLst/>
                        </a:rPr>
                        <a:t>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000" u="none" strike="noStrike" dirty="0">
                          <a:effectLst/>
                        </a:rPr>
                        <a:t>1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6" marR="6726" marT="6726" marB="0" anchor="ctr"/>
                </a:tc>
                <a:extLst>
                  <a:ext uri="{0D108BD9-81ED-4DB2-BD59-A6C34878D82A}">
                    <a16:rowId xmlns:a16="http://schemas.microsoft.com/office/drawing/2014/main" val="168470662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366784-AB73-BA7C-81F8-E290090C33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7575"/>
              </p:ext>
            </p:extLst>
          </p:nvPr>
        </p:nvGraphicFramePr>
        <p:xfrm>
          <a:off x="98324" y="2094271"/>
          <a:ext cx="11739717" cy="35154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7496">
                  <a:extLst>
                    <a:ext uri="{9D8B030D-6E8A-4147-A177-3AD203B41FA5}">
                      <a16:colId xmlns:a16="http://schemas.microsoft.com/office/drawing/2014/main" val="1866264182"/>
                    </a:ext>
                  </a:extLst>
                </a:gridCol>
                <a:gridCol w="667496">
                  <a:extLst>
                    <a:ext uri="{9D8B030D-6E8A-4147-A177-3AD203B41FA5}">
                      <a16:colId xmlns:a16="http://schemas.microsoft.com/office/drawing/2014/main" val="727403314"/>
                    </a:ext>
                  </a:extLst>
                </a:gridCol>
                <a:gridCol w="667496">
                  <a:extLst>
                    <a:ext uri="{9D8B030D-6E8A-4147-A177-3AD203B41FA5}">
                      <a16:colId xmlns:a16="http://schemas.microsoft.com/office/drawing/2014/main" val="854253815"/>
                    </a:ext>
                  </a:extLst>
                </a:gridCol>
                <a:gridCol w="726778">
                  <a:extLst>
                    <a:ext uri="{9D8B030D-6E8A-4147-A177-3AD203B41FA5}">
                      <a16:colId xmlns:a16="http://schemas.microsoft.com/office/drawing/2014/main" val="2866583746"/>
                    </a:ext>
                  </a:extLst>
                </a:gridCol>
                <a:gridCol w="726778">
                  <a:extLst>
                    <a:ext uri="{9D8B030D-6E8A-4147-A177-3AD203B41FA5}">
                      <a16:colId xmlns:a16="http://schemas.microsoft.com/office/drawing/2014/main" val="2852094272"/>
                    </a:ext>
                  </a:extLst>
                </a:gridCol>
                <a:gridCol w="726046">
                  <a:extLst>
                    <a:ext uri="{9D8B030D-6E8A-4147-A177-3AD203B41FA5}">
                      <a16:colId xmlns:a16="http://schemas.microsoft.com/office/drawing/2014/main" val="2619215839"/>
                    </a:ext>
                  </a:extLst>
                </a:gridCol>
                <a:gridCol w="726046">
                  <a:extLst>
                    <a:ext uri="{9D8B030D-6E8A-4147-A177-3AD203B41FA5}">
                      <a16:colId xmlns:a16="http://schemas.microsoft.com/office/drawing/2014/main" val="2667126861"/>
                    </a:ext>
                  </a:extLst>
                </a:gridCol>
                <a:gridCol w="787529">
                  <a:extLst>
                    <a:ext uri="{9D8B030D-6E8A-4147-A177-3AD203B41FA5}">
                      <a16:colId xmlns:a16="http://schemas.microsoft.com/office/drawing/2014/main" val="3904961200"/>
                    </a:ext>
                  </a:extLst>
                </a:gridCol>
                <a:gridCol w="872431">
                  <a:extLst>
                    <a:ext uri="{9D8B030D-6E8A-4147-A177-3AD203B41FA5}">
                      <a16:colId xmlns:a16="http://schemas.microsoft.com/office/drawing/2014/main" val="2115667442"/>
                    </a:ext>
                  </a:extLst>
                </a:gridCol>
                <a:gridCol w="872431">
                  <a:extLst>
                    <a:ext uri="{9D8B030D-6E8A-4147-A177-3AD203B41FA5}">
                      <a16:colId xmlns:a16="http://schemas.microsoft.com/office/drawing/2014/main" val="440266760"/>
                    </a:ext>
                  </a:extLst>
                </a:gridCol>
                <a:gridCol w="726046">
                  <a:extLst>
                    <a:ext uri="{9D8B030D-6E8A-4147-A177-3AD203B41FA5}">
                      <a16:colId xmlns:a16="http://schemas.microsoft.com/office/drawing/2014/main" val="843523467"/>
                    </a:ext>
                  </a:extLst>
                </a:gridCol>
                <a:gridCol w="726046">
                  <a:extLst>
                    <a:ext uri="{9D8B030D-6E8A-4147-A177-3AD203B41FA5}">
                      <a16:colId xmlns:a16="http://schemas.microsoft.com/office/drawing/2014/main" val="2368147840"/>
                    </a:ext>
                  </a:extLst>
                </a:gridCol>
                <a:gridCol w="726778">
                  <a:extLst>
                    <a:ext uri="{9D8B030D-6E8A-4147-A177-3AD203B41FA5}">
                      <a16:colId xmlns:a16="http://schemas.microsoft.com/office/drawing/2014/main" val="1066702658"/>
                    </a:ext>
                  </a:extLst>
                </a:gridCol>
                <a:gridCol w="726778">
                  <a:extLst>
                    <a:ext uri="{9D8B030D-6E8A-4147-A177-3AD203B41FA5}">
                      <a16:colId xmlns:a16="http://schemas.microsoft.com/office/drawing/2014/main" val="3160834233"/>
                    </a:ext>
                  </a:extLst>
                </a:gridCol>
                <a:gridCol w="726046">
                  <a:extLst>
                    <a:ext uri="{9D8B030D-6E8A-4147-A177-3AD203B41FA5}">
                      <a16:colId xmlns:a16="http://schemas.microsoft.com/office/drawing/2014/main" val="898829321"/>
                    </a:ext>
                  </a:extLst>
                </a:gridCol>
                <a:gridCol w="667496">
                  <a:extLst>
                    <a:ext uri="{9D8B030D-6E8A-4147-A177-3AD203B41FA5}">
                      <a16:colId xmlns:a16="http://schemas.microsoft.com/office/drawing/2014/main" val="1083211053"/>
                    </a:ext>
                  </a:extLst>
                </a:gridCol>
              </a:tblGrid>
              <a:tr h="481591">
                <a:tc row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 dirty="0">
                          <a:effectLst/>
                        </a:rPr>
                        <a:t>  S</a:t>
                      </a:r>
                      <a:endParaRPr lang="en-IN" sz="1100" kern="1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 dirty="0">
                          <a:effectLst/>
                        </a:rPr>
                        <a:t>  N.</a:t>
                      </a:r>
                      <a:endParaRPr lang="en-IN" sz="1100" kern="1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 dirty="0">
                          <a:effectLst/>
                        </a:rPr>
                        <a:t>  O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 dirty="0">
                          <a:effectLst/>
                        </a:rPr>
                        <a:t>Name of the Circuit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7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ANN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CNN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367538"/>
                  </a:ext>
                </a:extLst>
              </a:tr>
              <a:tr h="82300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 dirty="0">
                          <a:effectLst/>
                        </a:rPr>
                        <a:t>Training </a:t>
                      </a:r>
                      <a:r>
                        <a:rPr lang="en-IN" sz="900" kern="100" dirty="0" err="1">
                          <a:effectLst/>
                        </a:rPr>
                        <a:t>Pa.rameters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 dirty="0">
                          <a:effectLst/>
                        </a:rPr>
                        <a:t>Testing Parameters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Precision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Recall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F1-Score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Support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Accuracy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Training Parameters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Testing Parameters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Precision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Recall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F1-Score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Support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900" kern="100">
                          <a:effectLst/>
                        </a:rPr>
                        <a:t>Accuracy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26242449"/>
                  </a:ext>
                </a:extLst>
              </a:tr>
              <a:tr h="3684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C432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50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13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0.86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1.00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0.92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6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92%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50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13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1.00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1.00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1.00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13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100%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29166898"/>
                  </a:ext>
                </a:extLst>
              </a:tr>
              <a:tr h="3684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2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C499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45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12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0.83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1.00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0.91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10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83%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45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12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1.00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1.00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1.00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12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100%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7864290"/>
                  </a:ext>
                </a:extLst>
              </a:tr>
              <a:tr h="3684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3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C880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118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30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0.90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1.00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0.95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27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90%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118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30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0.93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1.00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0.96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25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93%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59738348"/>
                  </a:ext>
                </a:extLst>
              </a:tr>
              <a:tr h="3684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4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C1980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102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26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0.96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1.00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0.98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25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96%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102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26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1.00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1.00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1.00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25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100%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13486278"/>
                  </a:ext>
                </a:extLst>
              </a:tr>
              <a:tr h="3684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5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C3546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212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53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0.92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 dirty="0">
                          <a:effectLst/>
                        </a:rPr>
                        <a:t>1.00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0.96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49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92%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212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53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0.96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1.00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0.98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49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96%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05458591"/>
                  </a:ext>
                </a:extLst>
              </a:tr>
              <a:tr h="3684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6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C6288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28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7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1.00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1.00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1.00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7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100%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28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7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1.00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1.00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1.00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>
                          <a:effectLst/>
                        </a:rPr>
                        <a:t>7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 dirty="0">
                          <a:effectLst/>
                        </a:rPr>
                        <a:t>100%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28027831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20F9273E-5D3B-1BEF-CA21-7F01D1D99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7238" y="23923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34878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156</TotalTime>
  <Words>605</Words>
  <Application>Microsoft Office PowerPoint</Application>
  <PresentationFormat>Widescreen</PresentationFormat>
  <Paragraphs>385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Tw Cen MT</vt:lpstr>
      <vt:lpstr>Tw Cen MT Condensed</vt:lpstr>
      <vt:lpstr>Wingdings 3</vt:lpstr>
      <vt:lpstr>Office Theme</vt:lpstr>
      <vt:lpstr>Integral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SANJAY MEDISETTI</dc:creator>
  <cp:lastModifiedBy>SANJAY MEDISETTI</cp:lastModifiedBy>
  <cp:revision>3</cp:revision>
  <dcterms:created xsi:type="dcterms:W3CDTF">2025-02-26T15:27:52Z</dcterms:created>
  <dcterms:modified xsi:type="dcterms:W3CDTF">2025-03-01T07:20:42Z</dcterms:modified>
</cp:coreProperties>
</file>