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672" r:id="rId2"/>
    <p:sldMasterId id="2147484647" r:id="rId3"/>
  </p:sldMasterIdLst>
  <p:notesMasterIdLst>
    <p:notesMasterId r:id="rId37"/>
  </p:notesMasterIdLst>
  <p:handoutMasterIdLst>
    <p:handoutMasterId r:id="rId38"/>
  </p:handoutMasterIdLst>
  <p:sldIdLst>
    <p:sldId id="257" r:id="rId4"/>
    <p:sldId id="401" r:id="rId5"/>
    <p:sldId id="421" r:id="rId6"/>
    <p:sldId id="453" r:id="rId7"/>
    <p:sldId id="433" r:id="rId8"/>
    <p:sldId id="454" r:id="rId9"/>
    <p:sldId id="403" r:id="rId10"/>
    <p:sldId id="409" r:id="rId11"/>
    <p:sldId id="424" r:id="rId12"/>
    <p:sldId id="431" r:id="rId13"/>
    <p:sldId id="444" r:id="rId14"/>
    <p:sldId id="450" r:id="rId15"/>
    <p:sldId id="435" r:id="rId16"/>
    <p:sldId id="407" r:id="rId17"/>
    <p:sldId id="422" r:id="rId18"/>
    <p:sldId id="445" r:id="rId19"/>
    <p:sldId id="423" r:id="rId20"/>
    <p:sldId id="436" r:id="rId21"/>
    <p:sldId id="438" r:id="rId22"/>
    <p:sldId id="439" r:id="rId23"/>
    <p:sldId id="455" r:id="rId24"/>
    <p:sldId id="441" r:id="rId25"/>
    <p:sldId id="442" r:id="rId26"/>
    <p:sldId id="446" r:id="rId27"/>
    <p:sldId id="447" r:id="rId28"/>
    <p:sldId id="448" r:id="rId29"/>
    <p:sldId id="449" r:id="rId30"/>
    <p:sldId id="425" r:id="rId31"/>
    <p:sldId id="443" r:id="rId32"/>
    <p:sldId id="416" r:id="rId33"/>
    <p:sldId id="417" r:id="rId34"/>
    <p:sldId id="456" r:id="rId35"/>
    <p:sldId id="418" r:id="rId36"/>
  </p:sldIdLst>
  <p:sldSz cx="9144000" cy="6858000" type="screen4x3"/>
  <p:notesSz cx="6797675" cy="9926638"/>
  <p:custDataLst>
    <p:tags r:id="rId39"/>
  </p:custDataLst>
  <p:defaultTextStyle>
    <a:defPPr>
      <a:defRPr lang="en-US"/>
    </a:defPPr>
    <a:lvl1pPr algn="l" rtl="0" eaLnBrk="0" fontAlgn="base" hangingPunct="0">
      <a:spcBef>
        <a:spcPct val="0"/>
      </a:spcBef>
      <a:spcAft>
        <a:spcPct val="0"/>
      </a:spcAft>
      <a:defRPr sz="2000" kern="1200">
        <a:solidFill>
          <a:schemeClr val="tx1"/>
        </a:solidFill>
        <a:latin typeface="Comic Sans MS" panose="030F0902030302020204" pitchFamily="66" charset="0"/>
        <a:ea typeface="+mn-ea"/>
        <a:cs typeface="+mn-cs"/>
      </a:defRPr>
    </a:lvl1pPr>
    <a:lvl2pPr marL="457200" algn="l" rtl="0" eaLnBrk="0" fontAlgn="base" hangingPunct="0">
      <a:spcBef>
        <a:spcPct val="0"/>
      </a:spcBef>
      <a:spcAft>
        <a:spcPct val="0"/>
      </a:spcAft>
      <a:defRPr sz="2000" kern="1200">
        <a:solidFill>
          <a:schemeClr val="tx1"/>
        </a:solidFill>
        <a:latin typeface="Comic Sans MS" panose="030F0902030302020204" pitchFamily="66" charset="0"/>
        <a:ea typeface="+mn-ea"/>
        <a:cs typeface="+mn-cs"/>
      </a:defRPr>
    </a:lvl2pPr>
    <a:lvl3pPr marL="914400" algn="l" rtl="0" eaLnBrk="0" fontAlgn="base" hangingPunct="0">
      <a:spcBef>
        <a:spcPct val="0"/>
      </a:spcBef>
      <a:spcAft>
        <a:spcPct val="0"/>
      </a:spcAft>
      <a:defRPr sz="2000" kern="1200">
        <a:solidFill>
          <a:schemeClr val="tx1"/>
        </a:solidFill>
        <a:latin typeface="Comic Sans MS" panose="030F0902030302020204" pitchFamily="66" charset="0"/>
        <a:ea typeface="+mn-ea"/>
        <a:cs typeface="+mn-cs"/>
      </a:defRPr>
    </a:lvl3pPr>
    <a:lvl4pPr marL="1371600" algn="l" rtl="0" eaLnBrk="0" fontAlgn="base" hangingPunct="0">
      <a:spcBef>
        <a:spcPct val="0"/>
      </a:spcBef>
      <a:spcAft>
        <a:spcPct val="0"/>
      </a:spcAft>
      <a:defRPr sz="2000" kern="1200">
        <a:solidFill>
          <a:schemeClr val="tx1"/>
        </a:solidFill>
        <a:latin typeface="Comic Sans MS" panose="030F0902030302020204" pitchFamily="66" charset="0"/>
        <a:ea typeface="+mn-ea"/>
        <a:cs typeface="+mn-cs"/>
      </a:defRPr>
    </a:lvl4pPr>
    <a:lvl5pPr marL="1828800" algn="l" rtl="0" eaLnBrk="0" fontAlgn="base" hangingPunct="0">
      <a:spcBef>
        <a:spcPct val="0"/>
      </a:spcBef>
      <a:spcAft>
        <a:spcPct val="0"/>
      </a:spcAft>
      <a:defRPr sz="2000" kern="1200">
        <a:solidFill>
          <a:schemeClr val="tx1"/>
        </a:solidFill>
        <a:latin typeface="Comic Sans MS" panose="030F0902030302020204" pitchFamily="66" charset="0"/>
        <a:ea typeface="+mn-ea"/>
        <a:cs typeface="+mn-cs"/>
      </a:defRPr>
    </a:lvl5pPr>
    <a:lvl6pPr marL="2286000" algn="l" defTabSz="914400" rtl="0" eaLnBrk="1" latinLnBrk="0" hangingPunct="1">
      <a:defRPr sz="2000" kern="1200">
        <a:solidFill>
          <a:schemeClr val="tx1"/>
        </a:solidFill>
        <a:latin typeface="Comic Sans MS" panose="030F0902030302020204" pitchFamily="66" charset="0"/>
        <a:ea typeface="+mn-ea"/>
        <a:cs typeface="+mn-cs"/>
      </a:defRPr>
    </a:lvl6pPr>
    <a:lvl7pPr marL="2743200" algn="l" defTabSz="914400" rtl="0" eaLnBrk="1" latinLnBrk="0" hangingPunct="1">
      <a:defRPr sz="2000" kern="1200">
        <a:solidFill>
          <a:schemeClr val="tx1"/>
        </a:solidFill>
        <a:latin typeface="Comic Sans MS" panose="030F0902030302020204" pitchFamily="66" charset="0"/>
        <a:ea typeface="+mn-ea"/>
        <a:cs typeface="+mn-cs"/>
      </a:defRPr>
    </a:lvl7pPr>
    <a:lvl8pPr marL="3200400" algn="l" defTabSz="914400" rtl="0" eaLnBrk="1" latinLnBrk="0" hangingPunct="1">
      <a:defRPr sz="2000" kern="1200">
        <a:solidFill>
          <a:schemeClr val="tx1"/>
        </a:solidFill>
        <a:latin typeface="Comic Sans MS" panose="030F0902030302020204" pitchFamily="66" charset="0"/>
        <a:ea typeface="+mn-ea"/>
        <a:cs typeface="+mn-cs"/>
      </a:defRPr>
    </a:lvl8pPr>
    <a:lvl9pPr marL="3657600" algn="l" defTabSz="914400" rtl="0" eaLnBrk="1" latinLnBrk="0" hangingPunct="1">
      <a:defRPr sz="2000" kern="1200">
        <a:solidFill>
          <a:schemeClr val="tx1"/>
        </a:solidFill>
        <a:latin typeface="Comic Sans MS" panose="030F0902030302020204" pitchFamily="6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32" autoAdjust="0"/>
    <p:restoredTop sz="93741" autoAdjust="0"/>
  </p:normalViewPr>
  <p:slideViewPr>
    <p:cSldViewPr>
      <p:cViewPr varScale="1">
        <p:scale>
          <a:sx n="82" d="100"/>
          <a:sy n="82" d="100"/>
        </p:scale>
        <p:origin x="170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23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gs" Target="tags/tag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5950BE31-F23B-764A-97B7-AB4510A4230C}"/>
              </a:ext>
            </a:extLst>
          </p:cNvPr>
          <p:cNvSpPr>
            <a:spLocks noGrp="1" noChangeArrowheads="1"/>
          </p:cNvSpPr>
          <p:nvPr>
            <p:ph type="hdr" sz="quarter"/>
          </p:nvPr>
        </p:nvSpPr>
        <p:spPr bwMode="auto">
          <a:xfrm>
            <a:off x="0" y="0"/>
            <a:ext cx="2946400" cy="495300"/>
          </a:xfrm>
          <a:prstGeom prst="rect">
            <a:avLst/>
          </a:prstGeom>
          <a:noFill/>
          <a:ln>
            <a:noFill/>
          </a:ln>
          <a:effectLst/>
        </p:spPr>
        <p:txBody>
          <a:bodyPr vert="horz" wrap="square" lIns="89785" tIns="44892" rIns="89785" bIns="44892" numCol="1" anchor="t" anchorCtr="0" compatLnSpc="1">
            <a:prstTxWarp prst="textNoShape">
              <a:avLst/>
            </a:prstTxWarp>
          </a:bodyPr>
          <a:lstStyle>
            <a:lvl1pPr defTabSz="898525" eaLnBrk="1" hangingPunct="1">
              <a:defRPr sz="1200"/>
            </a:lvl1pPr>
          </a:lstStyle>
          <a:p>
            <a:pPr>
              <a:defRPr/>
            </a:pPr>
            <a:endParaRPr lang="en-US"/>
          </a:p>
        </p:txBody>
      </p:sp>
      <p:sp>
        <p:nvSpPr>
          <p:cNvPr id="26627" name="Rectangle 3">
            <a:extLst>
              <a:ext uri="{FF2B5EF4-FFF2-40B4-BE49-F238E27FC236}">
                <a16:creationId xmlns:a16="http://schemas.microsoft.com/office/drawing/2014/main" id="{66044A4E-484F-D34B-900F-2092261CECF8}"/>
              </a:ext>
            </a:extLst>
          </p:cNvPr>
          <p:cNvSpPr>
            <a:spLocks noGrp="1" noChangeArrowheads="1"/>
          </p:cNvSpPr>
          <p:nvPr>
            <p:ph type="dt" sz="quarter" idx="1"/>
          </p:nvPr>
        </p:nvSpPr>
        <p:spPr bwMode="auto">
          <a:xfrm>
            <a:off x="3851275" y="0"/>
            <a:ext cx="2946400" cy="495300"/>
          </a:xfrm>
          <a:prstGeom prst="rect">
            <a:avLst/>
          </a:prstGeom>
          <a:noFill/>
          <a:ln>
            <a:noFill/>
          </a:ln>
          <a:effectLst/>
        </p:spPr>
        <p:txBody>
          <a:bodyPr vert="horz" wrap="square" lIns="89785" tIns="44892" rIns="89785" bIns="44892" numCol="1" anchor="t" anchorCtr="0" compatLnSpc="1">
            <a:prstTxWarp prst="textNoShape">
              <a:avLst/>
            </a:prstTxWarp>
          </a:bodyPr>
          <a:lstStyle>
            <a:lvl1pPr algn="r" defTabSz="898525" eaLnBrk="1" hangingPunct="1">
              <a:defRPr sz="1200"/>
            </a:lvl1pPr>
          </a:lstStyle>
          <a:p>
            <a:pPr>
              <a:defRPr/>
            </a:pPr>
            <a:endParaRPr lang="en-US"/>
          </a:p>
        </p:txBody>
      </p:sp>
      <p:sp>
        <p:nvSpPr>
          <p:cNvPr id="26628" name="Rectangle 4">
            <a:extLst>
              <a:ext uri="{FF2B5EF4-FFF2-40B4-BE49-F238E27FC236}">
                <a16:creationId xmlns:a16="http://schemas.microsoft.com/office/drawing/2014/main" id="{2C662440-2CD1-DB43-9B6C-33B91DEB35DD}"/>
              </a:ext>
            </a:extLst>
          </p:cNvPr>
          <p:cNvSpPr>
            <a:spLocks noGrp="1" noChangeArrowheads="1"/>
          </p:cNvSpPr>
          <p:nvPr>
            <p:ph type="ftr" sz="quarter" idx="2"/>
          </p:nvPr>
        </p:nvSpPr>
        <p:spPr bwMode="auto">
          <a:xfrm>
            <a:off x="0" y="9431338"/>
            <a:ext cx="2946400" cy="495300"/>
          </a:xfrm>
          <a:prstGeom prst="rect">
            <a:avLst/>
          </a:prstGeom>
          <a:noFill/>
          <a:ln>
            <a:noFill/>
          </a:ln>
          <a:effectLst/>
        </p:spPr>
        <p:txBody>
          <a:bodyPr vert="horz" wrap="square" lIns="89785" tIns="44892" rIns="89785" bIns="44892" numCol="1" anchor="b" anchorCtr="0" compatLnSpc="1">
            <a:prstTxWarp prst="textNoShape">
              <a:avLst/>
            </a:prstTxWarp>
          </a:bodyPr>
          <a:lstStyle>
            <a:lvl1pPr defTabSz="898525" eaLnBrk="1" hangingPunct="1">
              <a:defRPr sz="1200"/>
            </a:lvl1pPr>
          </a:lstStyle>
          <a:p>
            <a:pPr>
              <a:defRPr/>
            </a:pPr>
            <a:endParaRPr lang="en-US"/>
          </a:p>
        </p:txBody>
      </p:sp>
      <p:sp>
        <p:nvSpPr>
          <p:cNvPr id="26629" name="Rectangle 5">
            <a:extLst>
              <a:ext uri="{FF2B5EF4-FFF2-40B4-BE49-F238E27FC236}">
                <a16:creationId xmlns:a16="http://schemas.microsoft.com/office/drawing/2014/main" id="{DBD973F8-6FDC-E14A-A8E6-BCE43EE89ED2}"/>
              </a:ext>
            </a:extLst>
          </p:cNvPr>
          <p:cNvSpPr>
            <a:spLocks noGrp="1" noChangeArrowheads="1"/>
          </p:cNvSpPr>
          <p:nvPr>
            <p:ph type="sldNum" sz="quarter" idx="3"/>
          </p:nvPr>
        </p:nvSpPr>
        <p:spPr bwMode="auto">
          <a:xfrm>
            <a:off x="3851275" y="9431338"/>
            <a:ext cx="2946400" cy="495300"/>
          </a:xfrm>
          <a:prstGeom prst="rect">
            <a:avLst/>
          </a:prstGeom>
          <a:noFill/>
          <a:ln>
            <a:noFill/>
          </a:ln>
          <a:effectLst/>
        </p:spPr>
        <p:txBody>
          <a:bodyPr vert="horz" wrap="square" lIns="89785" tIns="44892" rIns="89785" bIns="44892" numCol="1" anchor="b" anchorCtr="0" compatLnSpc="1">
            <a:prstTxWarp prst="textNoShape">
              <a:avLst/>
            </a:prstTxWarp>
          </a:bodyPr>
          <a:lstStyle>
            <a:lvl1pPr algn="r" defTabSz="898525" eaLnBrk="1" hangingPunct="1">
              <a:defRPr sz="1200" smtClean="0"/>
            </a:lvl1pPr>
          </a:lstStyle>
          <a:p>
            <a:pPr>
              <a:defRPr/>
            </a:pPr>
            <a:fld id="{23612026-7FA0-3045-A815-2CA7D75663D3}"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2959FAF-8B68-BD4D-998A-BF566CA68F8F}"/>
              </a:ext>
            </a:extLst>
          </p:cNvPr>
          <p:cNvSpPr>
            <a:spLocks noGrp="1" noChangeArrowheads="1"/>
          </p:cNvSpPr>
          <p:nvPr>
            <p:ph type="hdr" sz="quarter"/>
          </p:nvPr>
        </p:nvSpPr>
        <p:spPr bwMode="auto">
          <a:xfrm>
            <a:off x="0" y="0"/>
            <a:ext cx="2946400" cy="495300"/>
          </a:xfrm>
          <a:prstGeom prst="rect">
            <a:avLst/>
          </a:prstGeom>
          <a:noFill/>
          <a:ln>
            <a:noFill/>
          </a:ln>
          <a:effectLst/>
        </p:spPr>
        <p:txBody>
          <a:bodyPr vert="horz" wrap="square" lIns="89785" tIns="44892" rIns="89785" bIns="44892" numCol="1" anchor="t" anchorCtr="0" compatLnSpc="1">
            <a:prstTxWarp prst="textNoShape">
              <a:avLst/>
            </a:prstTxWarp>
          </a:bodyPr>
          <a:lstStyle>
            <a:lvl1pPr defTabSz="898525" eaLnBrk="1" hangingPunct="1">
              <a:defRPr sz="1200"/>
            </a:lvl1pPr>
          </a:lstStyle>
          <a:p>
            <a:pPr>
              <a:defRPr/>
            </a:pPr>
            <a:endParaRPr lang="en-US"/>
          </a:p>
        </p:txBody>
      </p:sp>
      <p:sp>
        <p:nvSpPr>
          <p:cNvPr id="4099" name="Rectangle 3">
            <a:extLst>
              <a:ext uri="{FF2B5EF4-FFF2-40B4-BE49-F238E27FC236}">
                <a16:creationId xmlns:a16="http://schemas.microsoft.com/office/drawing/2014/main" id="{1E039C90-109F-CE4F-8B80-DC75E4D4BE59}"/>
              </a:ext>
            </a:extLst>
          </p:cNvPr>
          <p:cNvSpPr>
            <a:spLocks noGrp="1" noChangeArrowheads="1"/>
          </p:cNvSpPr>
          <p:nvPr>
            <p:ph type="dt" idx="1"/>
          </p:nvPr>
        </p:nvSpPr>
        <p:spPr bwMode="auto">
          <a:xfrm>
            <a:off x="3851275" y="0"/>
            <a:ext cx="2946400" cy="495300"/>
          </a:xfrm>
          <a:prstGeom prst="rect">
            <a:avLst/>
          </a:prstGeom>
          <a:noFill/>
          <a:ln>
            <a:noFill/>
          </a:ln>
          <a:effectLst/>
        </p:spPr>
        <p:txBody>
          <a:bodyPr vert="horz" wrap="square" lIns="89785" tIns="44892" rIns="89785" bIns="44892" numCol="1" anchor="t" anchorCtr="0" compatLnSpc="1">
            <a:prstTxWarp prst="textNoShape">
              <a:avLst/>
            </a:prstTxWarp>
          </a:bodyPr>
          <a:lstStyle>
            <a:lvl1pPr algn="r" defTabSz="898525" eaLnBrk="1" hangingPunct="1">
              <a:defRPr sz="1200"/>
            </a:lvl1pPr>
          </a:lstStyle>
          <a:p>
            <a:pPr>
              <a:defRPr/>
            </a:pPr>
            <a:endParaRPr lang="en-US"/>
          </a:p>
        </p:txBody>
      </p:sp>
      <p:sp>
        <p:nvSpPr>
          <p:cNvPr id="25604" name="Rectangle 4">
            <a:extLst>
              <a:ext uri="{FF2B5EF4-FFF2-40B4-BE49-F238E27FC236}">
                <a16:creationId xmlns:a16="http://schemas.microsoft.com/office/drawing/2014/main" id="{6945C454-B442-C449-8D25-B17832B6D37C}"/>
              </a:ext>
            </a:extLst>
          </p:cNvPr>
          <p:cNvSpPr>
            <a:spLocks noGrp="1" noRot="1" noChangeAspect="1" noChangeArrowheads="1" noTextEdit="1"/>
          </p:cNvSpPr>
          <p:nvPr>
            <p:ph type="sldImg" idx="2"/>
          </p:nvPr>
        </p:nvSpPr>
        <p:spPr bwMode="auto">
          <a:xfrm>
            <a:off x="920750" y="744538"/>
            <a:ext cx="4960938" cy="37211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a:extLst>
              <a:ext uri="{FF2B5EF4-FFF2-40B4-BE49-F238E27FC236}">
                <a16:creationId xmlns:a16="http://schemas.microsoft.com/office/drawing/2014/main" id="{A9596B28-A001-BD4D-B1D8-3990C5A1E9EE}"/>
              </a:ext>
            </a:extLst>
          </p:cNvPr>
          <p:cNvSpPr>
            <a:spLocks noGrp="1" noChangeArrowheads="1"/>
          </p:cNvSpPr>
          <p:nvPr>
            <p:ph type="body" sz="quarter" idx="3"/>
          </p:nvPr>
        </p:nvSpPr>
        <p:spPr bwMode="auto">
          <a:xfrm>
            <a:off x="904875" y="4714875"/>
            <a:ext cx="4987925" cy="4467225"/>
          </a:xfrm>
          <a:prstGeom prst="rect">
            <a:avLst/>
          </a:prstGeom>
          <a:noFill/>
          <a:ln>
            <a:noFill/>
          </a:ln>
          <a:effectLst/>
        </p:spPr>
        <p:txBody>
          <a:bodyPr vert="horz" wrap="square" lIns="89785" tIns="44892" rIns="89785" bIns="4489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a:extLst>
              <a:ext uri="{FF2B5EF4-FFF2-40B4-BE49-F238E27FC236}">
                <a16:creationId xmlns:a16="http://schemas.microsoft.com/office/drawing/2014/main" id="{276723CB-29F2-AC43-8DD8-F726D47C27F9}"/>
              </a:ext>
            </a:extLst>
          </p:cNvPr>
          <p:cNvSpPr>
            <a:spLocks noGrp="1" noChangeArrowheads="1"/>
          </p:cNvSpPr>
          <p:nvPr>
            <p:ph type="ftr" sz="quarter" idx="4"/>
          </p:nvPr>
        </p:nvSpPr>
        <p:spPr bwMode="auto">
          <a:xfrm>
            <a:off x="0" y="9431338"/>
            <a:ext cx="2946400" cy="495300"/>
          </a:xfrm>
          <a:prstGeom prst="rect">
            <a:avLst/>
          </a:prstGeom>
          <a:noFill/>
          <a:ln>
            <a:noFill/>
          </a:ln>
          <a:effectLst/>
        </p:spPr>
        <p:txBody>
          <a:bodyPr vert="horz" wrap="square" lIns="89785" tIns="44892" rIns="89785" bIns="44892" numCol="1" anchor="b" anchorCtr="0" compatLnSpc="1">
            <a:prstTxWarp prst="textNoShape">
              <a:avLst/>
            </a:prstTxWarp>
          </a:bodyPr>
          <a:lstStyle>
            <a:lvl1pPr defTabSz="898525" eaLnBrk="1" hangingPunct="1">
              <a:defRPr sz="1200"/>
            </a:lvl1pPr>
          </a:lstStyle>
          <a:p>
            <a:pPr>
              <a:defRPr/>
            </a:pPr>
            <a:endParaRPr lang="en-US"/>
          </a:p>
        </p:txBody>
      </p:sp>
      <p:sp>
        <p:nvSpPr>
          <p:cNvPr id="4103" name="Rectangle 7">
            <a:extLst>
              <a:ext uri="{FF2B5EF4-FFF2-40B4-BE49-F238E27FC236}">
                <a16:creationId xmlns:a16="http://schemas.microsoft.com/office/drawing/2014/main" id="{B43F955F-F53D-AA48-91E9-2680BF2F1020}"/>
              </a:ext>
            </a:extLst>
          </p:cNvPr>
          <p:cNvSpPr>
            <a:spLocks noGrp="1" noChangeArrowheads="1"/>
          </p:cNvSpPr>
          <p:nvPr>
            <p:ph type="sldNum" sz="quarter" idx="5"/>
          </p:nvPr>
        </p:nvSpPr>
        <p:spPr bwMode="auto">
          <a:xfrm>
            <a:off x="3851275" y="9431338"/>
            <a:ext cx="2946400" cy="495300"/>
          </a:xfrm>
          <a:prstGeom prst="rect">
            <a:avLst/>
          </a:prstGeom>
          <a:noFill/>
          <a:ln>
            <a:noFill/>
          </a:ln>
          <a:effectLst/>
        </p:spPr>
        <p:txBody>
          <a:bodyPr vert="horz" wrap="square" lIns="89785" tIns="44892" rIns="89785" bIns="44892" numCol="1" anchor="b" anchorCtr="0" compatLnSpc="1">
            <a:prstTxWarp prst="textNoShape">
              <a:avLst/>
            </a:prstTxWarp>
          </a:bodyPr>
          <a:lstStyle>
            <a:lvl1pPr algn="r" defTabSz="898525" eaLnBrk="1" hangingPunct="1">
              <a:defRPr sz="1200" smtClean="0"/>
            </a:lvl1pPr>
          </a:lstStyle>
          <a:p>
            <a:pPr>
              <a:defRPr/>
            </a:pPr>
            <a:fld id="{5A615FC7-BC5E-9A43-82EA-A344408698F4}" type="slidenum">
              <a:rPr lang="en-US" altLang="en-US"/>
              <a:pPr>
                <a:defRPr/>
              </a:pPr>
              <a:t>‹#›</a:t>
            </a:fld>
            <a:endParaRPr lang="en-US" altLang="en-US"/>
          </a:p>
        </p:txBody>
      </p:sp>
    </p:spTree>
    <p:extLst>
      <p:ext uri="{BB962C8B-B14F-4D97-AF65-F5344CB8AC3E}">
        <p14:creationId xmlns:p14="http://schemas.microsoft.com/office/powerpoint/2010/main" val="14920435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omic Sans MS" pitchFamily="66" charset="0"/>
        <a:ea typeface="+mn-ea"/>
        <a:cs typeface="+mn-cs"/>
      </a:defRPr>
    </a:lvl1pPr>
    <a:lvl2pPr marL="457200" algn="l" rtl="0" eaLnBrk="0" fontAlgn="base" hangingPunct="0">
      <a:spcBef>
        <a:spcPct val="30000"/>
      </a:spcBef>
      <a:spcAft>
        <a:spcPct val="0"/>
      </a:spcAft>
      <a:defRPr sz="1200" kern="1200">
        <a:solidFill>
          <a:schemeClr val="tx1"/>
        </a:solidFill>
        <a:latin typeface="Comic Sans MS" pitchFamily="66" charset="0"/>
        <a:ea typeface="+mn-ea"/>
        <a:cs typeface="+mn-cs"/>
      </a:defRPr>
    </a:lvl2pPr>
    <a:lvl3pPr marL="914400" algn="l" rtl="0" eaLnBrk="0" fontAlgn="base" hangingPunct="0">
      <a:spcBef>
        <a:spcPct val="30000"/>
      </a:spcBef>
      <a:spcAft>
        <a:spcPct val="0"/>
      </a:spcAft>
      <a:defRPr sz="1200" kern="1200">
        <a:solidFill>
          <a:schemeClr val="tx1"/>
        </a:solidFill>
        <a:latin typeface="Comic Sans MS" pitchFamily="66" charset="0"/>
        <a:ea typeface="+mn-ea"/>
        <a:cs typeface="+mn-cs"/>
      </a:defRPr>
    </a:lvl3pPr>
    <a:lvl4pPr marL="1371600" algn="l" rtl="0" eaLnBrk="0" fontAlgn="base" hangingPunct="0">
      <a:spcBef>
        <a:spcPct val="30000"/>
      </a:spcBef>
      <a:spcAft>
        <a:spcPct val="0"/>
      </a:spcAft>
      <a:defRPr sz="1200" kern="1200">
        <a:solidFill>
          <a:schemeClr val="tx1"/>
        </a:solidFill>
        <a:latin typeface="Comic Sans MS" pitchFamily="66" charset="0"/>
        <a:ea typeface="+mn-ea"/>
        <a:cs typeface="+mn-cs"/>
      </a:defRPr>
    </a:lvl4pPr>
    <a:lvl5pPr marL="1828800" algn="l" rtl="0" eaLnBrk="0" fontAlgn="base" hangingPunct="0">
      <a:spcBef>
        <a:spcPct val="30000"/>
      </a:spcBef>
      <a:spcAft>
        <a:spcPct val="0"/>
      </a:spcAft>
      <a:defRPr sz="1200" kern="1200">
        <a:solidFill>
          <a:schemeClr val="tx1"/>
        </a:solidFill>
        <a:latin typeface="Comic Sans MS" pitchFamily="6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8922094-E4CD-864E-A2FC-8C4AC1AC9C44}"/>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98595A51-0BB7-4040-9E45-85CF8C6DF8E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33F482F-4148-3D49-87BE-7147865B4CA1}"/>
              </a:ext>
            </a:extLst>
          </p:cNvPr>
          <p:cNvSpPr>
            <a:spLocks noGrp="1"/>
          </p:cNvSpPr>
          <p:nvPr>
            <p:ph type="sldNum" sz="quarter" idx="12"/>
          </p:nvPr>
        </p:nvSpPr>
        <p:spPr/>
        <p:txBody>
          <a:bodyPr/>
          <a:lstStyle>
            <a:lvl1pPr>
              <a:defRPr/>
            </a:lvl1pPr>
          </a:lstStyle>
          <a:p>
            <a:pPr>
              <a:defRPr/>
            </a:pPr>
            <a:fld id="{3323421A-4037-7D41-88C2-BD38628C73EB}" type="slidenum">
              <a:rPr lang="en-US" altLang="en-US"/>
              <a:pPr>
                <a:defRPr/>
              </a:pPr>
              <a:t>‹#›</a:t>
            </a:fld>
            <a:endParaRPr lang="en-US" altLang="en-US"/>
          </a:p>
        </p:txBody>
      </p:sp>
    </p:spTree>
    <p:extLst>
      <p:ext uri="{BB962C8B-B14F-4D97-AF65-F5344CB8AC3E}">
        <p14:creationId xmlns:p14="http://schemas.microsoft.com/office/powerpoint/2010/main" val="2996449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34F6589-0227-CD48-B610-C3A5872A5293}"/>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8B26335C-E31F-A645-B211-A4C62BAA22C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6CD7375-C241-714E-943A-AADDFD3725F2}"/>
              </a:ext>
            </a:extLst>
          </p:cNvPr>
          <p:cNvSpPr>
            <a:spLocks noGrp="1"/>
          </p:cNvSpPr>
          <p:nvPr>
            <p:ph type="sldNum" sz="quarter" idx="12"/>
          </p:nvPr>
        </p:nvSpPr>
        <p:spPr/>
        <p:txBody>
          <a:bodyPr/>
          <a:lstStyle>
            <a:lvl1pPr>
              <a:defRPr/>
            </a:lvl1pPr>
          </a:lstStyle>
          <a:p>
            <a:pPr>
              <a:defRPr/>
            </a:pPr>
            <a:fld id="{C0B65765-3F21-CB40-AE97-C1E3E199F528}" type="slidenum">
              <a:rPr lang="en-US" altLang="en-US"/>
              <a:pPr>
                <a:defRPr/>
              </a:pPr>
              <a:t>‹#›</a:t>
            </a:fld>
            <a:endParaRPr lang="en-US" altLang="en-US"/>
          </a:p>
        </p:txBody>
      </p:sp>
    </p:spTree>
    <p:extLst>
      <p:ext uri="{BB962C8B-B14F-4D97-AF65-F5344CB8AC3E}">
        <p14:creationId xmlns:p14="http://schemas.microsoft.com/office/powerpoint/2010/main" val="2181219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A8385A2-AC63-5548-8577-22C78EA69E96}"/>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B7768F9B-BDD6-2544-BB06-CF5165D0512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6BE6761-BD14-1A4A-833A-F9EED51DF64A}"/>
              </a:ext>
            </a:extLst>
          </p:cNvPr>
          <p:cNvSpPr>
            <a:spLocks noGrp="1"/>
          </p:cNvSpPr>
          <p:nvPr>
            <p:ph type="sldNum" sz="quarter" idx="12"/>
          </p:nvPr>
        </p:nvSpPr>
        <p:spPr/>
        <p:txBody>
          <a:bodyPr/>
          <a:lstStyle>
            <a:lvl1pPr>
              <a:defRPr/>
            </a:lvl1pPr>
          </a:lstStyle>
          <a:p>
            <a:pPr>
              <a:defRPr/>
            </a:pPr>
            <a:fld id="{C87618CD-5DAE-AE40-944D-E125A4AF68D6}" type="slidenum">
              <a:rPr lang="en-US" altLang="en-US"/>
              <a:pPr>
                <a:defRPr/>
              </a:pPr>
              <a:t>‹#›</a:t>
            </a:fld>
            <a:endParaRPr lang="en-US" altLang="en-US"/>
          </a:p>
        </p:txBody>
      </p:sp>
    </p:spTree>
    <p:extLst>
      <p:ext uri="{BB962C8B-B14F-4D97-AF65-F5344CB8AC3E}">
        <p14:creationId xmlns:p14="http://schemas.microsoft.com/office/powerpoint/2010/main" val="2878013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F1099347-1CCC-3B41-A810-5D8571148497}"/>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D7EBE902-EDDF-3A4E-BF9F-78AE01F44CE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5FF767C-8C28-C24D-AD3A-3F67919477A4}"/>
              </a:ext>
            </a:extLst>
          </p:cNvPr>
          <p:cNvSpPr>
            <a:spLocks noGrp="1"/>
          </p:cNvSpPr>
          <p:nvPr>
            <p:ph type="sldNum" sz="quarter" idx="12"/>
          </p:nvPr>
        </p:nvSpPr>
        <p:spPr/>
        <p:txBody>
          <a:bodyPr/>
          <a:lstStyle>
            <a:lvl1pPr>
              <a:defRPr/>
            </a:lvl1pPr>
          </a:lstStyle>
          <a:p>
            <a:pPr>
              <a:defRPr/>
            </a:pPr>
            <a:fld id="{54827FE3-2DA1-1249-B9BE-68F97B44027A}" type="slidenum">
              <a:rPr lang="en-US" altLang="en-US"/>
              <a:pPr>
                <a:defRPr/>
              </a:pPr>
              <a:t>‹#›</a:t>
            </a:fld>
            <a:endParaRPr lang="en-US" altLang="en-US"/>
          </a:p>
        </p:txBody>
      </p:sp>
    </p:spTree>
    <p:extLst>
      <p:ext uri="{BB962C8B-B14F-4D97-AF65-F5344CB8AC3E}">
        <p14:creationId xmlns:p14="http://schemas.microsoft.com/office/powerpoint/2010/main" val="1392478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4B422B-B593-204E-B77C-026AF722BD96}"/>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AC319BEF-C8EE-134C-98AC-87536D7C4D4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54D03B7-1910-CA49-ABC2-6ED896880E77}"/>
              </a:ext>
            </a:extLst>
          </p:cNvPr>
          <p:cNvSpPr>
            <a:spLocks noGrp="1"/>
          </p:cNvSpPr>
          <p:nvPr>
            <p:ph type="sldNum" sz="quarter" idx="12"/>
          </p:nvPr>
        </p:nvSpPr>
        <p:spPr/>
        <p:txBody>
          <a:bodyPr/>
          <a:lstStyle>
            <a:lvl1pPr>
              <a:defRPr/>
            </a:lvl1pPr>
          </a:lstStyle>
          <a:p>
            <a:pPr>
              <a:defRPr/>
            </a:pPr>
            <a:fld id="{2614606B-879E-7A48-8034-2C6C5F8D9702}" type="slidenum">
              <a:rPr lang="en-US" altLang="en-US"/>
              <a:pPr>
                <a:defRPr/>
              </a:pPr>
              <a:t>‹#›</a:t>
            </a:fld>
            <a:endParaRPr lang="en-US" altLang="en-US"/>
          </a:p>
        </p:txBody>
      </p:sp>
    </p:spTree>
    <p:extLst>
      <p:ext uri="{BB962C8B-B14F-4D97-AF65-F5344CB8AC3E}">
        <p14:creationId xmlns:p14="http://schemas.microsoft.com/office/powerpoint/2010/main" val="1953152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BEE273-AD9E-0E4C-B93B-2D886C4ADC0F}"/>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E9E7F201-42F9-2C4C-8725-6AB95C9D509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2E73A3-0334-AE4C-9A9C-1A4A2C9360B4}"/>
              </a:ext>
            </a:extLst>
          </p:cNvPr>
          <p:cNvSpPr>
            <a:spLocks noGrp="1"/>
          </p:cNvSpPr>
          <p:nvPr>
            <p:ph type="sldNum" sz="quarter" idx="12"/>
          </p:nvPr>
        </p:nvSpPr>
        <p:spPr/>
        <p:txBody>
          <a:bodyPr/>
          <a:lstStyle>
            <a:lvl1pPr>
              <a:defRPr/>
            </a:lvl1pPr>
          </a:lstStyle>
          <a:p>
            <a:pPr>
              <a:defRPr/>
            </a:pPr>
            <a:fld id="{74BAE1EF-3F62-9E49-815F-BEAB5DC0703D}" type="slidenum">
              <a:rPr lang="en-US" altLang="en-US"/>
              <a:pPr>
                <a:defRPr/>
              </a:pPr>
              <a:t>‹#›</a:t>
            </a:fld>
            <a:endParaRPr lang="en-US" altLang="en-US"/>
          </a:p>
        </p:txBody>
      </p:sp>
    </p:spTree>
    <p:extLst>
      <p:ext uri="{BB962C8B-B14F-4D97-AF65-F5344CB8AC3E}">
        <p14:creationId xmlns:p14="http://schemas.microsoft.com/office/powerpoint/2010/main" val="2433080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1BD7209C-59AC-DE45-8DB4-4C4182F55499}"/>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23B60F93-04EE-9042-A5B6-C4FFE9F7408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179CE20-B53D-CB47-837E-5A3FED4AC982}"/>
              </a:ext>
            </a:extLst>
          </p:cNvPr>
          <p:cNvSpPr>
            <a:spLocks noGrp="1"/>
          </p:cNvSpPr>
          <p:nvPr>
            <p:ph type="sldNum" sz="quarter" idx="12"/>
          </p:nvPr>
        </p:nvSpPr>
        <p:spPr/>
        <p:txBody>
          <a:bodyPr/>
          <a:lstStyle>
            <a:lvl1pPr>
              <a:defRPr/>
            </a:lvl1pPr>
          </a:lstStyle>
          <a:p>
            <a:pPr>
              <a:defRPr/>
            </a:pPr>
            <a:fld id="{DB6CC417-1604-5B49-96A7-68A9DF90505C}" type="slidenum">
              <a:rPr lang="en-US" altLang="en-US"/>
              <a:pPr>
                <a:defRPr/>
              </a:pPr>
              <a:t>‹#›</a:t>
            </a:fld>
            <a:endParaRPr lang="en-US" altLang="en-US"/>
          </a:p>
        </p:txBody>
      </p:sp>
    </p:spTree>
    <p:extLst>
      <p:ext uri="{BB962C8B-B14F-4D97-AF65-F5344CB8AC3E}">
        <p14:creationId xmlns:p14="http://schemas.microsoft.com/office/powerpoint/2010/main" val="6956703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B04C0DEA-D10E-654B-ADCA-1FB627171646}"/>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C0DC9D76-554C-3043-8470-6D05EBA21C57}"/>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537FA74A-AA01-6A43-9A5B-50A7DB206987}"/>
              </a:ext>
            </a:extLst>
          </p:cNvPr>
          <p:cNvSpPr>
            <a:spLocks noGrp="1"/>
          </p:cNvSpPr>
          <p:nvPr>
            <p:ph type="sldNum" sz="quarter" idx="12"/>
          </p:nvPr>
        </p:nvSpPr>
        <p:spPr/>
        <p:txBody>
          <a:bodyPr/>
          <a:lstStyle>
            <a:lvl1pPr>
              <a:defRPr/>
            </a:lvl1pPr>
          </a:lstStyle>
          <a:p>
            <a:pPr>
              <a:defRPr/>
            </a:pPr>
            <a:fld id="{23702DDC-8BF7-F745-9FD5-F3C6573D87EA}" type="slidenum">
              <a:rPr lang="en-US" altLang="en-US"/>
              <a:pPr>
                <a:defRPr/>
              </a:pPr>
              <a:t>‹#›</a:t>
            </a:fld>
            <a:endParaRPr lang="en-US" altLang="en-US"/>
          </a:p>
        </p:txBody>
      </p:sp>
    </p:spTree>
    <p:extLst>
      <p:ext uri="{BB962C8B-B14F-4D97-AF65-F5344CB8AC3E}">
        <p14:creationId xmlns:p14="http://schemas.microsoft.com/office/powerpoint/2010/main" val="24119919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8C4A2659-6567-9649-973C-48587F3BAEF3}"/>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AD85848A-6AF7-2147-90AC-3539D19614AB}"/>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5C48170D-295F-5C48-BEC5-35644ED6C1F4}"/>
              </a:ext>
            </a:extLst>
          </p:cNvPr>
          <p:cNvSpPr>
            <a:spLocks noGrp="1"/>
          </p:cNvSpPr>
          <p:nvPr>
            <p:ph type="sldNum" sz="quarter" idx="12"/>
          </p:nvPr>
        </p:nvSpPr>
        <p:spPr/>
        <p:txBody>
          <a:bodyPr/>
          <a:lstStyle>
            <a:lvl1pPr>
              <a:defRPr/>
            </a:lvl1pPr>
          </a:lstStyle>
          <a:p>
            <a:pPr>
              <a:defRPr/>
            </a:pPr>
            <a:fld id="{8FE57AF5-C0DE-E54C-AD9B-DB8B22810F23}" type="slidenum">
              <a:rPr lang="en-US" altLang="en-US"/>
              <a:pPr>
                <a:defRPr/>
              </a:pPr>
              <a:t>‹#›</a:t>
            </a:fld>
            <a:endParaRPr lang="en-US" altLang="en-US"/>
          </a:p>
        </p:txBody>
      </p:sp>
    </p:spTree>
    <p:extLst>
      <p:ext uri="{BB962C8B-B14F-4D97-AF65-F5344CB8AC3E}">
        <p14:creationId xmlns:p14="http://schemas.microsoft.com/office/powerpoint/2010/main" val="37422397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4E64FB5-D4E2-9247-85B6-7078E1E4DFE4}"/>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7B59FF72-A4CF-5446-AC5F-E6BE921FF1D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224738CC-BCF2-6B44-828B-339BBAEB8E19}"/>
              </a:ext>
            </a:extLst>
          </p:cNvPr>
          <p:cNvSpPr>
            <a:spLocks noGrp="1"/>
          </p:cNvSpPr>
          <p:nvPr>
            <p:ph type="sldNum" sz="quarter" idx="12"/>
          </p:nvPr>
        </p:nvSpPr>
        <p:spPr/>
        <p:txBody>
          <a:bodyPr/>
          <a:lstStyle>
            <a:lvl1pPr>
              <a:defRPr/>
            </a:lvl1pPr>
          </a:lstStyle>
          <a:p>
            <a:pPr>
              <a:defRPr/>
            </a:pPr>
            <a:fld id="{3D275004-6780-2E4F-8253-E8612E18E33F}" type="slidenum">
              <a:rPr lang="en-US" altLang="en-US"/>
              <a:pPr>
                <a:defRPr/>
              </a:pPr>
              <a:t>‹#›</a:t>
            </a:fld>
            <a:endParaRPr lang="en-US" altLang="en-US"/>
          </a:p>
        </p:txBody>
      </p:sp>
    </p:spTree>
    <p:extLst>
      <p:ext uri="{BB962C8B-B14F-4D97-AF65-F5344CB8AC3E}">
        <p14:creationId xmlns:p14="http://schemas.microsoft.com/office/powerpoint/2010/main" val="18159715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E2B77D85-EFF6-AA4C-B146-718EF01AC426}"/>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1318A166-2F1F-384B-8E52-7BF9E2A759D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8517BAE-F058-5148-AA84-76359F4B89B8}"/>
              </a:ext>
            </a:extLst>
          </p:cNvPr>
          <p:cNvSpPr>
            <a:spLocks noGrp="1"/>
          </p:cNvSpPr>
          <p:nvPr>
            <p:ph type="sldNum" sz="quarter" idx="12"/>
          </p:nvPr>
        </p:nvSpPr>
        <p:spPr/>
        <p:txBody>
          <a:bodyPr/>
          <a:lstStyle>
            <a:lvl1pPr>
              <a:defRPr/>
            </a:lvl1pPr>
          </a:lstStyle>
          <a:p>
            <a:pPr>
              <a:defRPr/>
            </a:pPr>
            <a:fld id="{665BF84E-D9F8-F444-8F7C-59F6E157250B}" type="slidenum">
              <a:rPr lang="en-US" altLang="en-US"/>
              <a:pPr>
                <a:defRPr/>
              </a:pPr>
              <a:t>‹#›</a:t>
            </a:fld>
            <a:endParaRPr lang="en-US" altLang="en-US"/>
          </a:p>
        </p:txBody>
      </p:sp>
    </p:spTree>
    <p:extLst>
      <p:ext uri="{BB962C8B-B14F-4D97-AF65-F5344CB8AC3E}">
        <p14:creationId xmlns:p14="http://schemas.microsoft.com/office/powerpoint/2010/main" val="2742733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7586992-C595-0F40-825B-35FF3F3D5BD4}"/>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D1DB2C54-75AE-A743-A678-376C4AE65FC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ACA6D3E-DDD9-5E4C-A2E9-A86CAD6ED7A2}"/>
              </a:ext>
            </a:extLst>
          </p:cNvPr>
          <p:cNvSpPr>
            <a:spLocks noGrp="1"/>
          </p:cNvSpPr>
          <p:nvPr>
            <p:ph type="sldNum" sz="quarter" idx="12"/>
          </p:nvPr>
        </p:nvSpPr>
        <p:spPr/>
        <p:txBody>
          <a:bodyPr/>
          <a:lstStyle>
            <a:lvl1pPr>
              <a:defRPr/>
            </a:lvl1pPr>
          </a:lstStyle>
          <a:p>
            <a:pPr>
              <a:defRPr/>
            </a:pPr>
            <a:fld id="{C52D1E4E-BC30-894B-82D2-0E9D54893364}" type="slidenum">
              <a:rPr lang="en-US" altLang="en-US"/>
              <a:pPr>
                <a:defRPr/>
              </a:pPr>
              <a:t>‹#›</a:t>
            </a:fld>
            <a:endParaRPr lang="en-US" altLang="en-US"/>
          </a:p>
        </p:txBody>
      </p:sp>
    </p:spTree>
    <p:extLst>
      <p:ext uri="{BB962C8B-B14F-4D97-AF65-F5344CB8AC3E}">
        <p14:creationId xmlns:p14="http://schemas.microsoft.com/office/powerpoint/2010/main" val="11747551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DA03D516-9CB6-3745-890A-776D40F73473}"/>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06956E7C-6821-6542-AD95-0BEB7ACD48C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C251B10-13AF-A64D-8D9E-ADE01085B862}"/>
              </a:ext>
            </a:extLst>
          </p:cNvPr>
          <p:cNvSpPr>
            <a:spLocks noGrp="1"/>
          </p:cNvSpPr>
          <p:nvPr>
            <p:ph type="sldNum" sz="quarter" idx="12"/>
          </p:nvPr>
        </p:nvSpPr>
        <p:spPr/>
        <p:txBody>
          <a:bodyPr/>
          <a:lstStyle>
            <a:lvl1pPr>
              <a:defRPr/>
            </a:lvl1pPr>
          </a:lstStyle>
          <a:p>
            <a:pPr>
              <a:defRPr/>
            </a:pPr>
            <a:fld id="{DE4083C1-A538-4E44-A799-F139E4BD886E}" type="slidenum">
              <a:rPr lang="en-US" altLang="en-US"/>
              <a:pPr>
                <a:defRPr/>
              </a:pPr>
              <a:t>‹#›</a:t>
            </a:fld>
            <a:endParaRPr lang="en-US" altLang="en-US"/>
          </a:p>
        </p:txBody>
      </p:sp>
    </p:spTree>
    <p:extLst>
      <p:ext uri="{BB962C8B-B14F-4D97-AF65-F5344CB8AC3E}">
        <p14:creationId xmlns:p14="http://schemas.microsoft.com/office/powerpoint/2010/main" val="31702872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59A127-EA30-6547-B9A6-5758420AF078}"/>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DCADDBC3-52A6-FC40-BE40-39A8C7CEE1B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9F1DC75-FFBF-5A44-9D4C-695BA18A313A}"/>
              </a:ext>
            </a:extLst>
          </p:cNvPr>
          <p:cNvSpPr>
            <a:spLocks noGrp="1"/>
          </p:cNvSpPr>
          <p:nvPr>
            <p:ph type="sldNum" sz="quarter" idx="12"/>
          </p:nvPr>
        </p:nvSpPr>
        <p:spPr/>
        <p:txBody>
          <a:bodyPr/>
          <a:lstStyle>
            <a:lvl1pPr>
              <a:defRPr/>
            </a:lvl1pPr>
          </a:lstStyle>
          <a:p>
            <a:pPr>
              <a:defRPr/>
            </a:pPr>
            <a:fld id="{4CF7F5CB-9159-4244-A308-8BE7B5692F90}" type="slidenum">
              <a:rPr lang="en-US" altLang="en-US"/>
              <a:pPr>
                <a:defRPr/>
              </a:pPr>
              <a:t>‹#›</a:t>
            </a:fld>
            <a:endParaRPr lang="en-US" altLang="en-US"/>
          </a:p>
        </p:txBody>
      </p:sp>
    </p:spTree>
    <p:extLst>
      <p:ext uri="{BB962C8B-B14F-4D97-AF65-F5344CB8AC3E}">
        <p14:creationId xmlns:p14="http://schemas.microsoft.com/office/powerpoint/2010/main" val="838458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256F5D-9D61-5541-916C-6513314935C4}"/>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46DF5137-4674-1249-93AB-AA91EF415A9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C46A98B-E62C-1B47-AC7D-674FC29378EA}"/>
              </a:ext>
            </a:extLst>
          </p:cNvPr>
          <p:cNvSpPr>
            <a:spLocks noGrp="1"/>
          </p:cNvSpPr>
          <p:nvPr>
            <p:ph type="sldNum" sz="quarter" idx="12"/>
          </p:nvPr>
        </p:nvSpPr>
        <p:spPr/>
        <p:txBody>
          <a:bodyPr/>
          <a:lstStyle>
            <a:lvl1pPr>
              <a:defRPr/>
            </a:lvl1pPr>
          </a:lstStyle>
          <a:p>
            <a:pPr>
              <a:defRPr/>
            </a:pPr>
            <a:fld id="{D5147C23-2CBD-0545-B66C-8EA6A3D59ADD}" type="slidenum">
              <a:rPr lang="en-US" altLang="en-US"/>
              <a:pPr>
                <a:defRPr/>
              </a:pPr>
              <a:t>‹#›</a:t>
            </a:fld>
            <a:endParaRPr lang="en-US" altLang="en-US"/>
          </a:p>
        </p:txBody>
      </p:sp>
    </p:spTree>
    <p:extLst>
      <p:ext uri="{BB962C8B-B14F-4D97-AF65-F5344CB8AC3E}">
        <p14:creationId xmlns:p14="http://schemas.microsoft.com/office/powerpoint/2010/main" val="13304521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50977283-C499-A040-9B2E-A1B6F0E4BC1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127750"/>
            <a:ext cx="91440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a:extLst>
              <a:ext uri="{FF2B5EF4-FFF2-40B4-BE49-F238E27FC236}">
                <a16:creationId xmlns:a16="http://schemas.microsoft.com/office/drawing/2014/main" id="{3093D9C5-909B-C643-95DE-6AED9FDC0DB1}"/>
              </a:ext>
            </a:extLst>
          </p:cNvPr>
          <p:cNvSpPr>
            <a:spLocks noChangeArrowheads="1"/>
          </p:cNvSpPr>
          <p:nvPr/>
        </p:nvSpPr>
        <p:spPr bwMode="auto">
          <a:xfrm>
            <a:off x="0" y="153988"/>
            <a:ext cx="91440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panose="030F0902030302020204" pitchFamily="66" charset="0"/>
              </a:defRPr>
            </a:lvl1pPr>
            <a:lvl2pPr marL="742950" indent="-285750">
              <a:defRPr sz="2000">
                <a:solidFill>
                  <a:schemeClr val="tx1"/>
                </a:solidFill>
                <a:latin typeface="Comic Sans MS" panose="030F0902030302020204" pitchFamily="66" charset="0"/>
              </a:defRPr>
            </a:lvl2pPr>
            <a:lvl3pPr marL="1143000" indent="-228600">
              <a:defRPr sz="2000">
                <a:solidFill>
                  <a:schemeClr val="tx1"/>
                </a:solidFill>
                <a:latin typeface="Comic Sans MS" panose="030F0902030302020204" pitchFamily="66" charset="0"/>
              </a:defRPr>
            </a:lvl3pPr>
            <a:lvl4pPr marL="1600200" indent="-228600">
              <a:defRPr sz="2000">
                <a:solidFill>
                  <a:schemeClr val="tx1"/>
                </a:solidFill>
                <a:latin typeface="Comic Sans MS" panose="030F0902030302020204" pitchFamily="66" charset="0"/>
              </a:defRPr>
            </a:lvl4pPr>
            <a:lvl5pPr marL="2057400" indent="-228600">
              <a:defRPr sz="2000">
                <a:solidFill>
                  <a:schemeClr val="tx1"/>
                </a:solidFill>
                <a:latin typeface="Comic Sans MS" panose="030F0902030302020204" pitchFamily="66" charset="0"/>
              </a:defRPr>
            </a:lvl5pPr>
            <a:lvl6pPr marL="2514600" indent="-228600" eaLnBrk="0" fontAlgn="base" hangingPunct="0">
              <a:spcBef>
                <a:spcPct val="0"/>
              </a:spcBef>
              <a:spcAft>
                <a:spcPct val="0"/>
              </a:spcAft>
              <a:defRPr sz="2000">
                <a:solidFill>
                  <a:schemeClr val="tx1"/>
                </a:solidFill>
                <a:latin typeface="Comic Sans MS" panose="030F0902030302020204" pitchFamily="66" charset="0"/>
              </a:defRPr>
            </a:lvl6pPr>
            <a:lvl7pPr marL="2971800" indent="-228600" eaLnBrk="0" fontAlgn="base" hangingPunct="0">
              <a:spcBef>
                <a:spcPct val="0"/>
              </a:spcBef>
              <a:spcAft>
                <a:spcPct val="0"/>
              </a:spcAft>
              <a:defRPr sz="2000">
                <a:solidFill>
                  <a:schemeClr val="tx1"/>
                </a:solidFill>
                <a:latin typeface="Comic Sans MS" panose="030F0902030302020204" pitchFamily="66" charset="0"/>
              </a:defRPr>
            </a:lvl7pPr>
            <a:lvl8pPr marL="3429000" indent="-228600" eaLnBrk="0" fontAlgn="base" hangingPunct="0">
              <a:spcBef>
                <a:spcPct val="0"/>
              </a:spcBef>
              <a:spcAft>
                <a:spcPct val="0"/>
              </a:spcAft>
              <a:defRPr sz="2000">
                <a:solidFill>
                  <a:schemeClr val="tx1"/>
                </a:solidFill>
                <a:latin typeface="Comic Sans MS" panose="030F0902030302020204" pitchFamily="66" charset="0"/>
              </a:defRPr>
            </a:lvl8pPr>
            <a:lvl9pPr marL="3886200" indent="-228600" eaLnBrk="0" fontAlgn="base" hangingPunct="0">
              <a:spcBef>
                <a:spcPct val="0"/>
              </a:spcBef>
              <a:spcAft>
                <a:spcPct val="0"/>
              </a:spcAft>
              <a:defRPr sz="2000">
                <a:solidFill>
                  <a:schemeClr val="tx1"/>
                </a:solidFill>
                <a:latin typeface="Comic Sans MS" panose="030F0902030302020204" pitchFamily="66" charset="0"/>
              </a:defRPr>
            </a:lvl9pPr>
          </a:lstStyle>
          <a:p>
            <a:pPr algn="ctr" eaLnBrk="1" hangingPunct="1"/>
            <a:r>
              <a:rPr lang="en-US" altLang="en-US" sz="6600"/>
              <a:t>SUBJECT NAME</a:t>
            </a:r>
            <a:endParaRPr lang="en-IN" altLang="en-US" sz="6600"/>
          </a:p>
        </p:txBody>
      </p:sp>
      <p:sp>
        <p:nvSpPr>
          <p:cNvPr id="4" name="Title 1">
            <a:extLst>
              <a:ext uri="{FF2B5EF4-FFF2-40B4-BE49-F238E27FC236}">
                <a16:creationId xmlns:a16="http://schemas.microsoft.com/office/drawing/2014/main" id="{6BA74C14-050B-FF46-9E82-693A81E51A30}"/>
              </a:ext>
            </a:extLst>
          </p:cNvPr>
          <p:cNvSpPr txBox="1">
            <a:spLocks/>
          </p:cNvSpPr>
          <p:nvPr/>
        </p:nvSpPr>
        <p:spPr>
          <a:xfrm>
            <a:off x="644525" y="1600200"/>
            <a:ext cx="7688263" cy="649288"/>
          </a:xfrm>
          <a:prstGeom prst="rect">
            <a:avLst/>
          </a:prstGeom>
        </p:spPr>
        <p:txBody>
          <a:bodyPr/>
          <a:lstStyle>
            <a:lvl1pPr algn="ctr" defTabSz="853410" rtl="0" eaLnBrk="1" latinLnBrk="0" hangingPunct="1">
              <a:lnSpc>
                <a:spcPct val="90000"/>
              </a:lnSpc>
              <a:spcBef>
                <a:spcPct val="0"/>
              </a:spcBef>
              <a:buNone/>
              <a:defRPr sz="4107" kern="1200">
                <a:solidFill>
                  <a:schemeClr val="tx1"/>
                </a:solidFill>
                <a:latin typeface="+mj-lt"/>
                <a:ea typeface="+mj-ea"/>
                <a:cs typeface="+mj-cs"/>
              </a:defRPr>
            </a:lvl1pPr>
          </a:lstStyle>
          <a:p>
            <a:pPr fontAlgn="auto">
              <a:spcAft>
                <a:spcPts val="0"/>
              </a:spcAft>
              <a:defRPr/>
            </a:pPr>
            <a:r>
              <a:rPr lang="en-US" sz="3080" b="1" dirty="0"/>
              <a:t>Topic</a:t>
            </a:r>
            <a:endParaRPr lang="en-IN" sz="3080" b="1" dirty="0"/>
          </a:p>
        </p:txBody>
      </p:sp>
      <p:sp>
        <p:nvSpPr>
          <p:cNvPr id="5" name="Title 1">
            <a:extLst>
              <a:ext uri="{FF2B5EF4-FFF2-40B4-BE49-F238E27FC236}">
                <a16:creationId xmlns:a16="http://schemas.microsoft.com/office/drawing/2014/main" id="{5BFABC05-CD18-F940-8F06-45B50497A882}"/>
              </a:ext>
            </a:extLst>
          </p:cNvPr>
          <p:cNvSpPr txBox="1">
            <a:spLocks/>
          </p:cNvSpPr>
          <p:nvPr/>
        </p:nvSpPr>
        <p:spPr>
          <a:xfrm>
            <a:off x="612775" y="2246313"/>
            <a:ext cx="7689850" cy="649287"/>
          </a:xfrm>
          <a:prstGeom prst="rect">
            <a:avLst/>
          </a:prstGeom>
        </p:spPr>
        <p:txBody>
          <a:bodyPr/>
          <a:lstStyle>
            <a:lvl1pPr algn="ctr" defTabSz="853410" rtl="0" eaLnBrk="1" latinLnBrk="0" hangingPunct="1">
              <a:lnSpc>
                <a:spcPct val="90000"/>
              </a:lnSpc>
              <a:spcBef>
                <a:spcPct val="0"/>
              </a:spcBef>
              <a:buNone/>
              <a:defRPr sz="4107" kern="1200">
                <a:solidFill>
                  <a:schemeClr val="tx1"/>
                </a:solidFill>
                <a:latin typeface="+mj-lt"/>
                <a:ea typeface="+mj-ea"/>
                <a:cs typeface="+mj-cs"/>
              </a:defRPr>
            </a:lvl1pPr>
          </a:lstStyle>
          <a:p>
            <a:pPr fontAlgn="auto">
              <a:spcAft>
                <a:spcPts val="0"/>
              </a:spcAft>
              <a:defRPr/>
            </a:pPr>
            <a:r>
              <a:rPr lang="en-US" sz="3080" b="1" dirty="0"/>
              <a:t>(Unit No)</a:t>
            </a:r>
          </a:p>
          <a:p>
            <a:pPr fontAlgn="auto">
              <a:spcAft>
                <a:spcPts val="0"/>
              </a:spcAft>
              <a:defRPr/>
            </a:pPr>
            <a:r>
              <a:rPr lang="en-US" sz="3080" b="1" dirty="0"/>
              <a:t>(Related CO’s, PO’s &amp; PSO’s)</a:t>
            </a:r>
            <a:endParaRPr lang="en-IN" sz="3080" b="1" dirty="0"/>
          </a:p>
        </p:txBody>
      </p:sp>
      <p:sp>
        <p:nvSpPr>
          <p:cNvPr id="6" name="Title 1">
            <a:extLst>
              <a:ext uri="{FF2B5EF4-FFF2-40B4-BE49-F238E27FC236}">
                <a16:creationId xmlns:a16="http://schemas.microsoft.com/office/drawing/2014/main" id="{31FB5E58-CD07-C84A-B83F-E2FD0DFC3CE0}"/>
              </a:ext>
            </a:extLst>
          </p:cNvPr>
          <p:cNvSpPr txBox="1">
            <a:spLocks/>
          </p:cNvSpPr>
          <p:nvPr/>
        </p:nvSpPr>
        <p:spPr>
          <a:xfrm>
            <a:off x="612775" y="3762375"/>
            <a:ext cx="7689850" cy="649288"/>
          </a:xfrm>
          <a:prstGeom prst="rect">
            <a:avLst/>
          </a:prstGeom>
        </p:spPr>
        <p:txBody>
          <a:bodyPr/>
          <a:lstStyle>
            <a:lvl1pPr algn="ctr" defTabSz="853410" rtl="0" eaLnBrk="1" latinLnBrk="0" hangingPunct="1">
              <a:lnSpc>
                <a:spcPct val="90000"/>
              </a:lnSpc>
              <a:spcBef>
                <a:spcPct val="0"/>
              </a:spcBef>
              <a:buNone/>
              <a:defRPr sz="4107" kern="1200">
                <a:solidFill>
                  <a:schemeClr val="tx1"/>
                </a:solidFill>
                <a:latin typeface="+mj-lt"/>
                <a:ea typeface="+mj-ea"/>
                <a:cs typeface="+mj-cs"/>
              </a:defRPr>
            </a:lvl1pPr>
          </a:lstStyle>
          <a:p>
            <a:pPr fontAlgn="auto">
              <a:spcAft>
                <a:spcPts val="0"/>
              </a:spcAft>
              <a:defRPr/>
            </a:pPr>
            <a:r>
              <a:rPr lang="en-US" sz="3080" b="1" dirty="0"/>
              <a:t>Faculty Name</a:t>
            </a:r>
          </a:p>
          <a:p>
            <a:pPr fontAlgn="auto">
              <a:spcAft>
                <a:spcPts val="0"/>
              </a:spcAft>
              <a:defRPr/>
            </a:pPr>
            <a:r>
              <a:rPr lang="en-US" sz="2700" dirty="0"/>
              <a:t>Designation</a:t>
            </a:r>
          </a:p>
          <a:p>
            <a:pPr fontAlgn="auto">
              <a:spcAft>
                <a:spcPts val="0"/>
              </a:spcAft>
              <a:defRPr/>
            </a:pPr>
            <a:r>
              <a:rPr lang="en-US" sz="2700" dirty="0"/>
              <a:t>Department Name</a:t>
            </a:r>
            <a:endParaRPr lang="en-IN" sz="2700" dirty="0"/>
          </a:p>
        </p:txBody>
      </p:sp>
    </p:spTree>
    <p:extLst>
      <p:ext uri="{BB962C8B-B14F-4D97-AF65-F5344CB8AC3E}">
        <p14:creationId xmlns:p14="http://schemas.microsoft.com/office/powerpoint/2010/main" val="28890315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1555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GB"/>
              <a:t>Click to edit Master title style</a:t>
            </a:r>
            <a:endParaRPr lang="en-US"/>
          </a:p>
        </p:txBody>
      </p:sp>
      <p:sp>
        <p:nvSpPr>
          <p:cNvPr id="3" name="Content Placeholder 2"/>
          <p:cNvSpPr>
            <a:spLocks noGrp="1"/>
          </p:cNvSpPr>
          <p:nvPr>
            <p:ph idx="1"/>
          </p:nvPr>
        </p:nvSpPr>
        <p:spPr>
          <a:xfrm>
            <a:off x="457200" y="1600203"/>
            <a:ext cx="8229600" cy="4525963"/>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E7C0D14-47CF-1C40-AF48-0ED452FD530F}"/>
              </a:ext>
            </a:extLst>
          </p:cNvPr>
          <p:cNvSpPr>
            <a:spLocks noGrp="1"/>
          </p:cNvSpPr>
          <p:nvPr>
            <p:ph type="dt" sz="half" idx="10"/>
          </p:nvPr>
        </p:nvSpPr>
        <p:spPr>
          <a:xfrm>
            <a:off x="457200" y="6356350"/>
            <a:ext cx="2133600" cy="365125"/>
          </a:xfrm>
          <a:prstGeom prst="rect">
            <a:avLst/>
          </a:prstGeom>
        </p:spPr>
        <p:txBody>
          <a:bodyPr/>
          <a:lstStyle>
            <a:lvl1pPr eaLnBrk="1" hangingPunct="1">
              <a:defRPr/>
            </a:lvl1pPr>
          </a:lstStyle>
          <a:p>
            <a:pPr>
              <a:defRPr/>
            </a:pPr>
            <a:endParaRPr lang="en-US" altLang="zh-CN"/>
          </a:p>
        </p:txBody>
      </p:sp>
      <p:sp>
        <p:nvSpPr>
          <p:cNvPr id="5" name="Footer Placeholder 4">
            <a:extLst>
              <a:ext uri="{FF2B5EF4-FFF2-40B4-BE49-F238E27FC236}">
                <a16:creationId xmlns:a16="http://schemas.microsoft.com/office/drawing/2014/main" id="{75EB9A70-9BA3-734B-BCA2-4F99990E6E76}"/>
              </a:ext>
            </a:extLst>
          </p:cNvPr>
          <p:cNvSpPr>
            <a:spLocks noGrp="1"/>
          </p:cNvSpPr>
          <p:nvPr>
            <p:ph type="ftr" sz="quarter" idx="11"/>
          </p:nvPr>
        </p:nvSpPr>
        <p:spPr>
          <a:xfrm>
            <a:off x="3124200" y="6356350"/>
            <a:ext cx="2895600" cy="365125"/>
          </a:xfrm>
          <a:prstGeom prst="rect">
            <a:avLst/>
          </a:prstGeom>
        </p:spPr>
        <p:txBody>
          <a:bodyPr/>
          <a:lstStyle>
            <a:lvl1pPr eaLnBrk="1" hangingPunct="1">
              <a:defRPr/>
            </a:lvl1pPr>
          </a:lstStyle>
          <a:p>
            <a:pPr>
              <a:defRPr/>
            </a:pPr>
            <a:endParaRPr lang="en-US" altLang="zh-CN"/>
          </a:p>
        </p:txBody>
      </p:sp>
      <p:sp>
        <p:nvSpPr>
          <p:cNvPr id="6" name="Slide Number Placeholder 5">
            <a:extLst>
              <a:ext uri="{FF2B5EF4-FFF2-40B4-BE49-F238E27FC236}">
                <a16:creationId xmlns:a16="http://schemas.microsoft.com/office/drawing/2014/main" id="{0F42537F-2461-0740-AE47-2A8757223539}"/>
              </a:ext>
            </a:extLst>
          </p:cNvPr>
          <p:cNvSpPr>
            <a:spLocks noGrp="1"/>
          </p:cNvSpPr>
          <p:nvPr>
            <p:ph type="sldNum" sz="quarter" idx="12"/>
          </p:nvPr>
        </p:nvSpPr>
        <p:spPr>
          <a:xfrm>
            <a:off x="6553200" y="6356350"/>
            <a:ext cx="2133600" cy="365125"/>
          </a:xfrm>
          <a:prstGeom prst="rect">
            <a:avLst/>
          </a:prstGeom>
        </p:spPr>
        <p:txBody>
          <a:bodyPr/>
          <a:lstStyle>
            <a:lvl1pPr eaLnBrk="1" hangingPunct="1">
              <a:defRPr/>
            </a:lvl1pPr>
          </a:lstStyle>
          <a:p>
            <a:pPr>
              <a:defRPr/>
            </a:pPr>
            <a:fld id="{165922B6-AAE1-E24B-9DCA-69C320E3E55E}" type="slidenum">
              <a:rPr lang="en-US" altLang="en-US"/>
              <a:pPr>
                <a:defRPr/>
              </a:pPr>
              <a:t>‹#›</a:t>
            </a:fld>
            <a:endParaRPr lang="en-US" altLang="en-US"/>
          </a:p>
        </p:txBody>
      </p:sp>
    </p:spTree>
    <p:extLst>
      <p:ext uri="{BB962C8B-B14F-4D97-AF65-F5344CB8AC3E}">
        <p14:creationId xmlns:p14="http://schemas.microsoft.com/office/powerpoint/2010/main" val="2037271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6C25631-7380-E448-AA16-8E1821A96CCF}"/>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0AABD3B5-8396-1845-9C1B-1F6D97DDF62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BE2FF0D-D5DE-2142-BF84-DC33723E8891}"/>
              </a:ext>
            </a:extLst>
          </p:cNvPr>
          <p:cNvSpPr>
            <a:spLocks noGrp="1"/>
          </p:cNvSpPr>
          <p:nvPr>
            <p:ph type="sldNum" sz="quarter" idx="12"/>
          </p:nvPr>
        </p:nvSpPr>
        <p:spPr/>
        <p:txBody>
          <a:bodyPr/>
          <a:lstStyle>
            <a:lvl1pPr>
              <a:defRPr/>
            </a:lvl1pPr>
          </a:lstStyle>
          <a:p>
            <a:pPr>
              <a:defRPr/>
            </a:pPr>
            <a:fld id="{7DE71AC4-7935-0342-9520-CAECF9DCD920}" type="slidenum">
              <a:rPr lang="en-US" altLang="en-US"/>
              <a:pPr>
                <a:defRPr/>
              </a:pPr>
              <a:t>‹#›</a:t>
            </a:fld>
            <a:endParaRPr lang="en-US" altLang="en-US"/>
          </a:p>
        </p:txBody>
      </p:sp>
    </p:spTree>
    <p:extLst>
      <p:ext uri="{BB962C8B-B14F-4D97-AF65-F5344CB8AC3E}">
        <p14:creationId xmlns:p14="http://schemas.microsoft.com/office/powerpoint/2010/main" val="2366013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a:extLst>
              <a:ext uri="{FF2B5EF4-FFF2-40B4-BE49-F238E27FC236}">
                <a16:creationId xmlns:a16="http://schemas.microsoft.com/office/drawing/2014/main" id="{BC12665A-AB5A-E34C-A223-3B7355299013}"/>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6CB08EFD-718A-1D41-ACF8-EA6349A64EF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031171B-DF71-F14B-BCD9-D675CC0914C9}"/>
              </a:ext>
            </a:extLst>
          </p:cNvPr>
          <p:cNvSpPr>
            <a:spLocks noGrp="1"/>
          </p:cNvSpPr>
          <p:nvPr>
            <p:ph type="sldNum" sz="quarter" idx="12"/>
          </p:nvPr>
        </p:nvSpPr>
        <p:spPr/>
        <p:txBody>
          <a:bodyPr/>
          <a:lstStyle>
            <a:lvl1pPr>
              <a:defRPr/>
            </a:lvl1pPr>
          </a:lstStyle>
          <a:p>
            <a:pPr>
              <a:defRPr/>
            </a:pPr>
            <a:fld id="{C116737E-1893-2B4A-8D75-ED8DE734F167}" type="slidenum">
              <a:rPr lang="en-US" altLang="en-US"/>
              <a:pPr>
                <a:defRPr/>
              </a:pPr>
              <a:t>‹#›</a:t>
            </a:fld>
            <a:endParaRPr lang="en-US" altLang="en-US"/>
          </a:p>
        </p:txBody>
      </p:sp>
    </p:spTree>
    <p:extLst>
      <p:ext uri="{BB962C8B-B14F-4D97-AF65-F5344CB8AC3E}">
        <p14:creationId xmlns:p14="http://schemas.microsoft.com/office/powerpoint/2010/main" val="3846032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a:extLst>
              <a:ext uri="{FF2B5EF4-FFF2-40B4-BE49-F238E27FC236}">
                <a16:creationId xmlns:a16="http://schemas.microsoft.com/office/drawing/2014/main" id="{573DDCDD-5B9A-4C4C-826F-BB9C5F2E96FB}"/>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C8E36D57-B561-464E-9158-C7FE790748DB}"/>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8323F3AD-4EF3-374B-8D95-584A1577DC35}"/>
              </a:ext>
            </a:extLst>
          </p:cNvPr>
          <p:cNvSpPr>
            <a:spLocks noGrp="1"/>
          </p:cNvSpPr>
          <p:nvPr>
            <p:ph type="sldNum" sz="quarter" idx="12"/>
          </p:nvPr>
        </p:nvSpPr>
        <p:spPr/>
        <p:txBody>
          <a:bodyPr/>
          <a:lstStyle>
            <a:lvl1pPr>
              <a:defRPr/>
            </a:lvl1pPr>
          </a:lstStyle>
          <a:p>
            <a:pPr>
              <a:defRPr/>
            </a:pPr>
            <a:fld id="{AA3647EC-18B7-9F4A-8743-0D462DD069C0}" type="slidenum">
              <a:rPr lang="en-US" altLang="en-US"/>
              <a:pPr>
                <a:defRPr/>
              </a:pPr>
              <a:t>‹#›</a:t>
            </a:fld>
            <a:endParaRPr lang="en-US" altLang="en-US"/>
          </a:p>
        </p:txBody>
      </p:sp>
    </p:spTree>
    <p:extLst>
      <p:ext uri="{BB962C8B-B14F-4D97-AF65-F5344CB8AC3E}">
        <p14:creationId xmlns:p14="http://schemas.microsoft.com/office/powerpoint/2010/main" val="957209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a:extLst>
              <a:ext uri="{FF2B5EF4-FFF2-40B4-BE49-F238E27FC236}">
                <a16:creationId xmlns:a16="http://schemas.microsoft.com/office/drawing/2014/main" id="{EB90D0B0-4088-5343-BA0D-BD9A1709FE16}"/>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F131E0BA-40FA-074F-87D0-2C78F35F0359}"/>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2D9D0113-959E-3D41-9B71-E4F895371135}"/>
              </a:ext>
            </a:extLst>
          </p:cNvPr>
          <p:cNvSpPr>
            <a:spLocks noGrp="1"/>
          </p:cNvSpPr>
          <p:nvPr>
            <p:ph type="sldNum" sz="quarter" idx="12"/>
          </p:nvPr>
        </p:nvSpPr>
        <p:spPr/>
        <p:txBody>
          <a:bodyPr/>
          <a:lstStyle>
            <a:lvl1pPr>
              <a:defRPr/>
            </a:lvl1pPr>
          </a:lstStyle>
          <a:p>
            <a:pPr>
              <a:defRPr/>
            </a:pPr>
            <a:fld id="{31C99B5F-B182-3D42-9F8F-B15614B382BF}" type="slidenum">
              <a:rPr lang="en-US" altLang="en-US"/>
              <a:pPr>
                <a:defRPr/>
              </a:pPr>
              <a:t>‹#›</a:t>
            </a:fld>
            <a:endParaRPr lang="en-US" altLang="en-US"/>
          </a:p>
        </p:txBody>
      </p:sp>
    </p:spTree>
    <p:extLst>
      <p:ext uri="{BB962C8B-B14F-4D97-AF65-F5344CB8AC3E}">
        <p14:creationId xmlns:p14="http://schemas.microsoft.com/office/powerpoint/2010/main" val="727794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87FCA17-21A4-FA4B-94CC-F715C21211D5}"/>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1B34DD48-12AB-1847-98AB-A0AA28F6ADC4}"/>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7C282466-EC57-AC44-A237-83DAB12077AE}"/>
              </a:ext>
            </a:extLst>
          </p:cNvPr>
          <p:cNvSpPr>
            <a:spLocks noGrp="1"/>
          </p:cNvSpPr>
          <p:nvPr>
            <p:ph type="sldNum" sz="quarter" idx="12"/>
          </p:nvPr>
        </p:nvSpPr>
        <p:spPr/>
        <p:txBody>
          <a:bodyPr/>
          <a:lstStyle>
            <a:lvl1pPr>
              <a:defRPr/>
            </a:lvl1pPr>
          </a:lstStyle>
          <a:p>
            <a:pPr>
              <a:defRPr/>
            </a:pPr>
            <a:fld id="{9A3BC816-2A40-4A42-8408-D903E271967D}" type="slidenum">
              <a:rPr lang="en-US" altLang="en-US"/>
              <a:pPr>
                <a:defRPr/>
              </a:pPr>
              <a:t>‹#›</a:t>
            </a:fld>
            <a:endParaRPr lang="en-US" altLang="en-US"/>
          </a:p>
        </p:txBody>
      </p:sp>
    </p:spTree>
    <p:extLst>
      <p:ext uri="{BB962C8B-B14F-4D97-AF65-F5344CB8AC3E}">
        <p14:creationId xmlns:p14="http://schemas.microsoft.com/office/powerpoint/2010/main" val="1271725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a:extLst>
              <a:ext uri="{FF2B5EF4-FFF2-40B4-BE49-F238E27FC236}">
                <a16:creationId xmlns:a16="http://schemas.microsoft.com/office/drawing/2014/main" id="{D78B9C05-A664-974C-B06A-EEBC06AAA1DB}"/>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5874833E-5545-9647-B9C3-EEC71A32933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C5EA27E-C82C-C542-A1D0-BCE6A61BB0E1}"/>
              </a:ext>
            </a:extLst>
          </p:cNvPr>
          <p:cNvSpPr>
            <a:spLocks noGrp="1"/>
          </p:cNvSpPr>
          <p:nvPr>
            <p:ph type="sldNum" sz="quarter" idx="12"/>
          </p:nvPr>
        </p:nvSpPr>
        <p:spPr/>
        <p:txBody>
          <a:bodyPr/>
          <a:lstStyle>
            <a:lvl1pPr>
              <a:defRPr/>
            </a:lvl1pPr>
          </a:lstStyle>
          <a:p>
            <a:pPr>
              <a:defRPr/>
            </a:pPr>
            <a:fld id="{C5CA8D89-2914-784B-862C-96CDDC5818FC}" type="slidenum">
              <a:rPr lang="en-US" altLang="en-US"/>
              <a:pPr>
                <a:defRPr/>
              </a:pPr>
              <a:t>‹#›</a:t>
            </a:fld>
            <a:endParaRPr lang="en-US" altLang="en-US"/>
          </a:p>
        </p:txBody>
      </p:sp>
    </p:spTree>
    <p:extLst>
      <p:ext uri="{BB962C8B-B14F-4D97-AF65-F5344CB8AC3E}">
        <p14:creationId xmlns:p14="http://schemas.microsoft.com/office/powerpoint/2010/main" val="3676425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a:extLst>
              <a:ext uri="{FF2B5EF4-FFF2-40B4-BE49-F238E27FC236}">
                <a16:creationId xmlns:a16="http://schemas.microsoft.com/office/drawing/2014/main" id="{CCC349C0-16D0-9F40-9BC6-C8D825C4DB77}"/>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4E08E798-A9EE-E945-A7E7-A224774BCAA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5B3FFBE-A141-BE4C-A9AE-3B87698B3383}"/>
              </a:ext>
            </a:extLst>
          </p:cNvPr>
          <p:cNvSpPr>
            <a:spLocks noGrp="1"/>
          </p:cNvSpPr>
          <p:nvPr>
            <p:ph type="sldNum" sz="quarter" idx="12"/>
          </p:nvPr>
        </p:nvSpPr>
        <p:spPr/>
        <p:txBody>
          <a:bodyPr/>
          <a:lstStyle>
            <a:lvl1pPr>
              <a:defRPr/>
            </a:lvl1pPr>
          </a:lstStyle>
          <a:p>
            <a:pPr>
              <a:defRPr/>
            </a:pPr>
            <a:fld id="{A096DC85-FE09-434F-84FE-8AE7BB7A073D}" type="slidenum">
              <a:rPr lang="en-US" altLang="en-US"/>
              <a:pPr>
                <a:defRPr/>
              </a:pPr>
              <a:t>‹#›</a:t>
            </a:fld>
            <a:endParaRPr lang="en-US" altLang="en-US"/>
          </a:p>
        </p:txBody>
      </p:sp>
    </p:spTree>
    <p:extLst>
      <p:ext uri="{BB962C8B-B14F-4D97-AF65-F5344CB8AC3E}">
        <p14:creationId xmlns:p14="http://schemas.microsoft.com/office/powerpoint/2010/main" val="1429516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5" Type="http://schemas.openxmlformats.org/officeDocument/2006/relationships/image" Target="../media/image1.jpe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8D62EC76-625D-5A4E-9EB1-703639A4AC26}"/>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endParaRPr lang="en-US" altLang="en-US"/>
          </a:p>
        </p:txBody>
      </p:sp>
      <p:sp>
        <p:nvSpPr>
          <p:cNvPr id="1027" name="Text Placeholder 2">
            <a:extLst>
              <a:ext uri="{FF2B5EF4-FFF2-40B4-BE49-F238E27FC236}">
                <a16:creationId xmlns:a16="http://schemas.microsoft.com/office/drawing/2014/main" id="{FB290F4F-C8FB-2145-8347-B177B4A1F2A5}"/>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endParaRPr lang="en-US" altLang="en-US"/>
          </a:p>
        </p:txBody>
      </p:sp>
      <p:sp>
        <p:nvSpPr>
          <p:cNvPr id="4" name="Date Placeholder 3">
            <a:extLst>
              <a:ext uri="{FF2B5EF4-FFF2-40B4-BE49-F238E27FC236}">
                <a16:creationId xmlns:a16="http://schemas.microsoft.com/office/drawing/2014/main" id="{6E0BE8CD-D54D-AA43-A72D-EF1477AD646A}"/>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defRPr>
            </a:lvl1pPr>
          </a:lstStyle>
          <a:p>
            <a:pPr>
              <a:defRPr/>
            </a:pPr>
            <a:endParaRPr lang="en-US"/>
          </a:p>
        </p:txBody>
      </p:sp>
      <p:sp>
        <p:nvSpPr>
          <p:cNvPr id="5" name="Footer Placeholder 4">
            <a:extLst>
              <a:ext uri="{FF2B5EF4-FFF2-40B4-BE49-F238E27FC236}">
                <a16:creationId xmlns:a16="http://schemas.microsoft.com/office/drawing/2014/main" id="{4C64B8B2-B453-4C40-8D7F-5E25E690C5B8}"/>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783C3E8B-0902-894B-B53E-202786AFDD1C}"/>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F4B69183-83A9-AE4B-A007-46A484DCEAB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695" r:id="rId1"/>
    <p:sldLayoutId id="2147484696" r:id="rId2"/>
    <p:sldLayoutId id="2147484697" r:id="rId3"/>
    <p:sldLayoutId id="2147484698" r:id="rId4"/>
    <p:sldLayoutId id="2147484699" r:id="rId5"/>
    <p:sldLayoutId id="2147484700" r:id="rId6"/>
    <p:sldLayoutId id="2147484701" r:id="rId7"/>
    <p:sldLayoutId id="2147484702" r:id="rId8"/>
    <p:sldLayoutId id="2147484703" r:id="rId9"/>
    <p:sldLayoutId id="2147484704" r:id="rId10"/>
    <p:sldLayoutId id="2147484705" r:id="rId11"/>
  </p:sldLayoutIdLst>
  <p:hf sldNum="0"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3314" name="Title Placeholder 1">
            <a:extLst>
              <a:ext uri="{FF2B5EF4-FFF2-40B4-BE49-F238E27FC236}">
                <a16:creationId xmlns:a16="http://schemas.microsoft.com/office/drawing/2014/main" id="{3A23E889-F9AE-0543-8752-E32ECF6730F2}"/>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3315" name="Text Placeholder 2">
            <a:extLst>
              <a:ext uri="{FF2B5EF4-FFF2-40B4-BE49-F238E27FC236}">
                <a16:creationId xmlns:a16="http://schemas.microsoft.com/office/drawing/2014/main" id="{684E9172-9A27-964C-8088-4A61FDA09181}"/>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1F9D1C34-6037-1F49-A2CE-3116147631EE}"/>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defRPr>
            </a:lvl1pPr>
          </a:lstStyle>
          <a:p>
            <a:pPr>
              <a:defRPr/>
            </a:pPr>
            <a:endParaRPr lang="en-US"/>
          </a:p>
        </p:txBody>
      </p:sp>
      <p:sp>
        <p:nvSpPr>
          <p:cNvPr id="5" name="Footer Placeholder 4">
            <a:extLst>
              <a:ext uri="{FF2B5EF4-FFF2-40B4-BE49-F238E27FC236}">
                <a16:creationId xmlns:a16="http://schemas.microsoft.com/office/drawing/2014/main" id="{36D899B8-DFCB-314A-9240-7F7415D638B6}"/>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846C406B-A0F6-7B47-AC09-D999D9AE27CC}"/>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85E0C0E3-8D9E-6D4D-9C45-B8A96DCFA16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706" r:id="rId1"/>
    <p:sldLayoutId id="2147484707" r:id="rId2"/>
    <p:sldLayoutId id="2147484708" r:id="rId3"/>
    <p:sldLayoutId id="2147484709" r:id="rId4"/>
    <p:sldLayoutId id="2147484710" r:id="rId5"/>
    <p:sldLayoutId id="2147484711" r:id="rId6"/>
    <p:sldLayoutId id="2147484712" r:id="rId7"/>
    <p:sldLayoutId id="2147484713" r:id="rId8"/>
    <p:sldLayoutId id="2147484714" r:id="rId9"/>
    <p:sldLayoutId id="2147484715" r:id="rId10"/>
    <p:sldLayoutId id="2147484716"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4626" name="Picture 6">
            <a:extLst>
              <a:ext uri="{FF2B5EF4-FFF2-40B4-BE49-F238E27FC236}">
                <a16:creationId xmlns:a16="http://schemas.microsoft.com/office/drawing/2014/main" id="{CC2EF0BF-434B-2545-AE50-53CAF66212D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6127750"/>
            <a:ext cx="91440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723" r:id="rId1"/>
    <p:sldLayoutId id="2147484717" r:id="rId2"/>
    <p:sldLayoutId id="2147484724" r:id="rId3"/>
  </p:sldLayoutIdLst>
  <p:hf sldNum="0" hdr="0" ftr="0" dt="0"/>
  <p:txStyles>
    <p:titleStyle>
      <a:lvl1pPr algn="l" rtl="0" fontAlgn="base">
        <a:lnSpc>
          <a:spcPct val="90000"/>
        </a:lnSpc>
        <a:spcBef>
          <a:spcPct val="0"/>
        </a:spcBef>
        <a:spcAft>
          <a:spcPct val="0"/>
        </a:spcAft>
        <a:defRPr sz="3300" kern="1200">
          <a:solidFill>
            <a:schemeClr val="tx1"/>
          </a:solidFill>
          <a:latin typeface="+mj-lt"/>
          <a:ea typeface="+mj-ea"/>
          <a:cs typeface="+mj-cs"/>
        </a:defRPr>
      </a:lvl1pPr>
      <a:lvl2pPr algn="l" rtl="0" fontAlgn="base">
        <a:lnSpc>
          <a:spcPct val="90000"/>
        </a:lnSpc>
        <a:spcBef>
          <a:spcPct val="0"/>
        </a:spcBef>
        <a:spcAft>
          <a:spcPct val="0"/>
        </a:spcAft>
        <a:defRPr sz="3300">
          <a:solidFill>
            <a:schemeClr val="tx1"/>
          </a:solidFill>
          <a:latin typeface="Calibri Light" pitchFamily="34" charset="0"/>
        </a:defRPr>
      </a:lvl2pPr>
      <a:lvl3pPr algn="l" rtl="0" fontAlgn="base">
        <a:lnSpc>
          <a:spcPct val="90000"/>
        </a:lnSpc>
        <a:spcBef>
          <a:spcPct val="0"/>
        </a:spcBef>
        <a:spcAft>
          <a:spcPct val="0"/>
        </a:spcAft>
        <a:defRPr sz="3300">
          <a:solidFill>
            <a:schemeClr val="tx1"/>
          </a:solidFill>
          <a:latin typeface="Calibri Light" pitchFamily="34" charset="0"/>
        </a:defRPr>
      </a:lvl3pPr>
      <a:lvl4pPr algn="l" rtl="0" fontAlgn="base">
        <a:lnSpc>
          <a:spcPct val="90000"/>
        </a:lnSpc>
        <a:spcBef>
          <a:spcPct val="0"/>
        </a:spcBef>
        <a:spcAft>
          <a:spcPct val="0"/>
        </a:spcAft>
        <a:defRPr sz="3300">
          <a:solidFill>
            <a:schemeClr val="tx1"/>
          </a:solidFill>
          <a:latin typeface="Calibri Light" pitchFamily="34" charset="0"/>
        </a:defRPr>
      </a:lvl4pPr>
      <a:lvl5pPr algn="l" rtl="0" fontAlgn="base">
        <a:lnSpc>
          <a:spcPct val="90000"/>
        </a:lnSpc>
        <a:spcBef>
          <a:spcPct val="0"/>
        </a:spcBef>
        <a:spcAft>
          <a:spcPct val="0"/>
        </a:spcAft>
        <a:defRPr sz="3300">
          <a:solidFill>
            <a:schemeClr val="tx1"/>
          </a:solidFill>
          <a:latin typeface="Calibri Light" pitchFamily="34" charset="0"/>
        </a:defRPr>
      </a:lvl5pPr>
      <a:lvl6pPr marL="342901" algn="l" rtl="0" eaLnBrk="1" fontAlgn="base" hangingPunct="1">
        <a:lnSpc>
          <a:spcPct val="90000"/>
        </a:lnSpc>
        <a:spcBef>
          <a:spcPct val="0"/>
        </a:spcBef>
        <a:spcAft>
          <a:spcPct val="0"/>
        </a:spcAft>
        <a:defRPr sz="3300">
          <a:solidFill>
            <a:schemeClr val="tx1"/>
          </a:solidFill>
          <a:latin typeface="Calibri Light" pitchFamily="34" charset="0"/>
        </a:defRPr>
      </a:lvl6pPr>
      <a:lvl7pPr marL="685802" algn="l" rtl="0" eaLnBrk="1" fontAlgn="base" hangingPunct="1">
        <a:lnSpc>
          <a:spcPct val="90000"/>
        </a:lnSpc>
        <a:spcBef>
          <a:spcPct val="0"/>
        </a:spcBef>
        <a:spcAft>
          <a:spcPct val="0"/>
        </a:spcAft>
        <a:defRPr sz="3300">
          <a:solidFill>
            <a:schemeClr val="tx1"/>
          </a:solidFill>
          <a:latin typeface="Calibri Light" pitchFamily="34" charset="0"/>
        </a:defRPr>
      </a:lvl7pPr>
      <a:lvl8pPr marL="1028703" algn="l" rtl="0" eaLnBrk="1" fontAlgn="base" hangingPunct="1">
        <a:lnSpc>
          <a:spcPct val="90000"/>
        </a:lnSpc>
        <a:spcBef>
          <a:spcPct val="0"/>
        </a:spcBef>
        <a:spcAft>
          <a:spcPct val="0"/>
        </a:spcAft>
        <a:defRPr sz="3300">
          <a:solidFill>
            <a:schemeClr val="tx1"/>
          </a:solidFill>
          <a:latin typeface="Calibri Light" pitchFamily="34" charset="0"/>
        </a:defRPr>
      </a:lvl8pPr>
      <a:lvl9pPr marL="1371605" algn="l" rtl="0" eaLnBrk="1" fontAlgn="base" hangingPunct="1">
        <a:lnSpc>
          <a:spcPct val="90000"/>
        </a:lnSpc>
        <a:spcBef>
          <a:spcPct val="0"/>
        </a:spcBef>
        <a:spcAft>
          <a:spcPct val="0"/>
        </a:spcAft>
        <a:defRPr sz="3300">
          <a:solidFill>
            <a:schemeClr val="tx1"/>
          </a:solidFill>
          <a:latin typeface="Calibri Light" pitchFamily="34" charset="0"/>
        </a:defRPr>
      </a:lvl9pPr>
    </p:titleStyle>
    <p:bodyStyle>
      <a:lvl1pPr marL="171450" indent="-171450" algn="l" rtl="0" fontAlgn="base">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5pPr>
      <a:lvl6pPr marL="1885956" indent="-171451" algn="l" defTabSz="68580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7" indent="-171451" algn="l" defTabSz="68580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8" indent="-171451" algn="l" defTabSz="68580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9" indent="-171451" algn="l" defTabSz="68580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2" rtl="0" eaLnBrk="1" latinLnBrk="0" hangingPunct="1">
        <a:defRPr sz="1350" kern="1200">
          <a:solidFill>
            <a:schemeClr val="tx1"/>
          </a:solidFill>
          <a:latin typeface="+mn-lt"/>
          <a:ea typeface="+mn-ea"/>
          <a:cs typeface="+mn-cs"/>
        </a:defRPr>
      </a:lvl1pPr>
      <a:lvl2pPr marL="342901" algn="l" defTabSz="685802" rtl="0" eaLnBrk="1" latinLnBrk="0" hangingPunct="1">
        <a:defRPr sz="1350" kern="1200">
          <a:solidFill>
            <a:schemeClr val="tx1"/>
          </a:solidFill>
          <a:latin typeface="+mn-lt"/>
          <a:ea typeface="+mn-ea"/>
          <a:cs typeface="+mn-cs"/>
        </a:defRPr>
      </a:lvl2pPr>
      <a:lvl3pPr marL="685802" algn="l" defTabSz="685802" rtl="0" eaLnBrk="1" latinLnBrk="0" hangingPunct="1">
        <a:defRPr sz="1350" kern="1200">
          <a:solidFill>
            <a:schemeClr val="tx1"/>
          </a:solidFill>
          <a:latin typeface="+mn-lt"/>
          <a:ea typeface="+mn-ea"/>
          <a:cs typeface="+mn-cs"/>
        </a:defRPr>
      </a:lvl3pPr>
      <a:lvl4pPr marL="1028703" algn="l" defTabSz="685802" rtl="0" eaLnBrk="1" latinLnBrk="0" hangingPunct="1">
        <a:defRPr sz="1350" kern="1200">
          <a:solidFill>
            <a:schemeClr val="tx1"/>
          </a:solidFill>
          <a:latin typeface="+mn-lt"/>
          <a:ea typeface="+mn-ea"/>
          <a:cs typeface="+mn-cs"/>
        </a:defRPr>
      </a:lvl4pPr>
      <a:lvl5pPr marL="1371605" algn="l" defTabSz="685802" rtl="0" eaLnBrk="1" latinLnBrk="0" hangingPunct="1">
        <a:defRPr sz="1350" kern="1200">
          <a:solidFill>
            <a:schemeClr val="tx1"/>
          </a:solidFill>
          <a:latin typeface="+mn-lt"/>
          <a:ea typeface="+mn-ea"/>
          <a:cs typeface="+mn-cs"/>
        </a:defRPr>
      </a:lvl5pPr>
      <a:lvl6pPr marL="1714505" algn="l" defTabSz="685802" rtl="0" eaLnBrk="1" latinLnBrk="0" hangingPunct="1">
        <a:defRPr sz="1350" kern="1200">
          <a:solidFill>
            <a:schemeClr val="tx1"/>
          </a:solidFill>
          <a:latin typeface="+mn-lt"/>
          <a:ea typeface="+mn-ea"/>
          <a:cs typeface="+mn-cs"/>
        </a:defRPr>
      </a:lvl6pPr>
      <a:lvl7pPr marL="2057407" algn="l" defTabSz="685802" rtl="0" eaLnBrk="1" latinLnBrk="0" hangingPunct="1">
        <a:defRPr sz="1350" kern="1200">
          <a:solidFill>
            <a:schemeClr val="tx1"/>
          </a:solidFill>
          <a:latin typeface="+mn-lt"/>
          <a:ea typeface="+mn-ea"/>
          <a:cs typeface="+mn-cs"/>
        </a:defRPr>
      </a:lvl7pPr>
      <a:lvl8pPr marL="2400308" algn="l" defTabSz="685802" rtl="0" eaLnBrk="1" latinLnBrk="0" hangingPunct="1">
        <a:defRPr sz="1350" kern="1200">
          <a:solidFill>
            <a:schemeClr val="tx1"/>
          </a:solidFill>
          <a:latin typeface="+mn-lt"/>
          <a:ea typeface="+mn-ea"/>
          <a:cs typeface="+mn-cs"/>
        </a:defRPr>
      </a:lvl8pPr>
      <a:lvl9pPr marL="2743209" algn="l" defTabSz="685802"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4.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4.xml"/><Relationship Id="rId5" Type="http://schemas.openxmlformats.org/officeDocument/2006/relationships/image" Target="../media/image1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4.xml"/><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4.xml"/><Relationship Id="rId5" Type="http://schemas.openxmlformats.org/officeDocument/2006/relationships/image" Target="../media/image27.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4.xml"/><Relationship Id="rId5" Type="http://schemas.openxmlformats.org/officeDocument/2006/relationships/image" Target="../media/image31.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4.xml"/><Relationship Id="rId5" Type="http://schemas.openxmlformats.org/officeDocument/2006/relationships/image" Target="../media/image35.png"/><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title"/>
          </p:nvPr>
        </p:nvSpPr>
        <p:spPr>
          <a:xfrm>
            <a:off x="471485" y="1371600"/>
            <a:ext cx="8443915" cy="888991"/>
          </a:xfrm>
        </p:spPr>
        <p:txBody>
          <a:bodyPr/>
          <a:lstStyle/>
          <a:p>
            <a:pPr algn="ctr"/>
            <a:br>
              <a:rPr lang="en-US" sz="22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 Department of Electronics and Communication Engineering</a:t>
            </a:r>
          </a:p>
        </p:txBody>
      </p:sp>
      <p:pic>
        <p:nvPicPr>
          <p:cNvPr id="2097153" name="Picture 9"/>
          <p:cNvPicPr>
            <a:picLocks noChangeAspect="1" noChangeArrowheads="1"/>
          </p:cNvPicPr>
          <p:nvPr/>
        </p:nvPicPr>
        <p:blipFill>
          <a:blip r:embed="rId2"/>
          <a:srcRect/>
          <a:stretch>
            <a:fillRect/>
          </a:stretch>
        </p:blipFill>
        <p:spPr bwMode="auto">
          <a:xfrm>
            <a:off x="3657600" y="2211854"/>
            <a:ext cx="1752600" cy="1454400"/>
          </a:xfrm>
          <a:prstGeom prst="rect">
            <a:avLst/>
          </a:prstGeom>
          <a:noFill/>
          <a:ln w="9525">
            <a:noFill/>
            <a:miter lim="800000"/>
            <a:headEnd/>
            <a:tailEnd/>
          </a:ln>
          <a:effectLst/>
        </p:spPr>
      </p:pic>
      <p:sp>
        <p:nvSpPr>
          <p:cNvPr id="9" name="TextBox 8"/>
          <p:cNvSpPr txBox="1"/>
          <p:nvPr/>
        </p:nvSpPr>
        <p:spPr>
          <a:xfrm>
            <a:off x="838200" y="349310"/>
            <a:ext cx="7391400" cy="1384995"/>
          </a:xfrm>
          <a:prstGeom prst="rect">
            <a:avLst/>
          </a:prstGeom>
          <a:noFill/>
        </p:spPr>
        <p:txBody>
          <a:bodyPr wrap="square" rtlCol="0">
            <a:spAutoFit/>
          </a:bodyPr>
          <a:lstStyle/>
          <a:p>
            <a:pPr algn="ctr"/>
            <a:r>
              <a:rPr lang="en-US" sz="2800" b="1" dirty="0">
                <a:solidFill>
                  <a:srgbClr val="0070C0"/>
                </a:solidFill>
                <a:latin typeface="Times New Roman" panose="02020603050405020304" pitchFamily="18" charset="0"/>
                <a:cs typeface="Times New Roman" panose="02020603050405020304" pitchFamily="18" charset="0"/>
              </a:rPr>
              <a:t>Automated Design Error Debugging of Digital VLSI Circuits By Using Convolutional Autoencoder </a:t>
            </a:r>
            <a:endParaRPr lang="en-IN" sz="2800" dirty="0">
              <a:solidFill>
                <a:srgbClr val="0070C0"/>
              </a:solidFill>
            </a:endParaRPr>
          </a:p>
        </p:txBody>
      </p:sp>
      <p:sp>
        <p:nvSpPr>
          <p:cNvPr id="2" name="TextBox 1">
            <a:extLst>
              <a:ext uri="{FF2B5EF4-FFF2-40B4-BE49-F238E27FC236}">
                <a16:creationId xmlns:a16="http://schemas.microsoft.com/office/drawing/2014/main" id="{BB10A52B-9476-C09F-21CB-BAFA732AFB6F}"/>
              </a:ext>
            </a:extLst>
          </p:cNvPr>
          <p:cNvSpPr txBox="1"/>
          <p:nvPr/>
        </p:nvSpPr>
        <p:spPr>
          <a:xfrm>
            <a:off x="0" y="3918946"/>
            <a:ext cx="3816424" cy="873572"/>
          </a:xfrm>
          <a:prstGeom prst="rect">
            <a:avLst/>
          </a:prstGeom>
          <a:noFill/>
        </p:spPr>
        <p:txBody>
          <a:bodyPr wrap="square" rtlCol="0">
            <a:spAutoFit/>
          </a:bodyPr>
          <a:lstStyle/>
          <a:p>
            <a:pPr algn="ctr">
              <a:lnSpc>
                <a:spcPct val="150000"/>
              </a:lnSpc>
            </a:pPr>
            <a:r>
              <a:rPr lang="en-GB" sz="1800" b="1" dirty="0">
                <a:solidFill>
                  <a:srgbClr val="FF0000"/>
                </a:solidFill>
                <a:latin typeface="Times New Roman" panose="02020603050405020304" pitchFamily="18" charset="0"/>
                <a:cs typeface="Times New Roman" panose="02020603050405020304" pitchFamily="18" charset="0"/>
              </a:rPr>
              <a:t>Name of the Guide</a:t>
            </a:r>
          </a:p>
          <a:p>
            <a:pPr algn="ctr">
              <a:lnSpc>
                <a:spcPct val="150000"/>
              </a:lnSpc>
            </a:pPr>
            <a:r>
              <a:rPr lang="en-GB" sz="1800" b="1" dirty="0">
                <a:latin typeface="Times New Roman" panose="02020603050405020304" pitchFamily="18" charset="0"/>
                <a:cs typeface="Times New Roman" panose="02020603050405020304" pitchFamily="18" charset="0"/>
              </a:rPr>
              <a:t>Mr . S . Chandrasekhar</a:t>
            </a:r>
          </a:p>
        </p:txBody>
      </p:sp>
      <p:sp>
        <p:nvSpPr>
          <p:cNvPr id="11" name="TextBox 10">
            <a:extLst>
              <a:ext uri="{FF2B5EF4-FFF2-40B4-BE49-F238E27FC236}">
                <a16:creationId xmlns:a16="http://schemas.microsoft.com/office/drawing/2014/main" id="{A775B536-E458-2E8D-AF93-4B9554241E28}"/>
              </a:ext>
            </a:extLst>
          </p:cNvPr>
          <p:cNvSpPr txBox="1"/>
          <p:nvPr/>
        </p:nvSpPr>
        <p:spPr>
          <a:xfrm>
            <a:off x="4724400" y="3886200"/>
            <a:ext cx="4419600" cy="2535566"/>
          </a:xfrm>
          <a:prstGeom prst="rect">
            <a:avLst/>
          </a:prstGeom>
          <a:noFill/>
        </p:spPr>
        <p:txBody>
          <a:bodyPr wrap="square">
            <a:spAutoFit/>
          </a:bodyPr>
          <a:lstStyle/>
          <a:p>
            <a:pPr>
              <a:lnSpc>
                <a:spcPct val="150000"/>
              </a:lnSpc>
            </a:pPr>
            <a:r>
              <a:rPr lang="en-GB" sz="1800" b="1" dirty="0">
                <a:solidFill>
                  <a:srgbClr val="FF0000"/>
                </a:solidFill>
                <a:latin typeface="Times New Roman" panose="02020603050405020304" pitchFamily="18" charset="0"/>
                <a:cs typeface="Times New Roman" panose="02020603050405020304" pitchFamily="18" charset="0"/>
              </a:rPr>
              <a:t>Students Name and Roll Numbers: </a:t>
            </a:r>
          </a:p>
          <a:p>
            <a:pPr>
              <a:lnSpc>
                <a:spcPct val="150000"/>
              </a:lnSpc>
            </a:pPr>
            <a:r>
              <a:rPr lang="en-GB" sz="1800" b="1" dirty="0">
                <a:latin typeface="Times New Roman" panose="02020603050405020304" pitchFamily="18" charset="0"/>
                <a:cs typeface="Times New Roman" panose="02020603050405020304" pitchFamily="18" charset="0"/>
              </a:rPr>
              <a:t>        M.Sanjay       -    218T1A0421</a:t>
            </a:r>
          </a:p>
          <a:p>
            <a:pPr>
              <a:lnSpc>
                <a:spcPct val="150000"/>
              </a:lnSpc>
            </a:pPr>
            <a:r>
              <a:rPr lang="en-GB" sz="1800" b="1" dirty="0">
                <a:latin typeface="Times New Roman" panose="02020603050405020304" pitchFamily="18" charset="0"/>
                <a:cs typeface="Times New Roman" panose="02020603050405020304" pitchFamily="18" charset="0"/>
              </a:rPr>
              <a:t>        D . Vamsi        -   218T1A0408</a:t>
            </a:r>
          </a:p>
          <a:p>
            <a:pPr>
              <a:lnSpc>
                <a:spcPct val="150000"/>
              </a:lnSpc>
            </a:pPr>
            <a:r>
              <a:rPr lang="en-GB" sz="1800" b="1" dirty="0">
                <a:latin typeface="Times New Roman" panose="02020603050405020304" pitchFamily="18" charset="0"/>
                <a:cs typeface="Times New Roman" panose="02020603050405020304" pitchFamily="18" charset="0"/>
              </a:rPr>
              <a:t>A . Vamsi Krishna  -   218T1A0402</a:t>
            </a:r>
          </a:p>
          <a:p>
            <a:pPr>
              <a:lnSpc>
                <a:spcPct val="150000"/>
              </a:lnSpc>
            </a:pPr>
            <a:r>
              <a:rPr lang="en-GB" sz="1800" b="1" dirty="0">
                <a:latin typeface="Times New Roman" panose="02020603050405020304" pitchFamily="18" charset="0"/>
                <a:cs typeface="Times New Roman" panose="02020603050405020304" pitchFamily="18" charset="0"/>
              </a:rPr>
              <a:t>G .Ajay Kumar      -  218T1A0414</a:t>
            </a:r>
          </a:p>
          <a:p>
            <a:pPr>
              <a:lnSpc>
                <a:spcPct val="150000"/>
              </a:lnSpc>
            </a:pPr>
            <a:endParaRPr lang="en-GB" sz="1800" b="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9129800D-55A5-7D98-31BE-995111D1C396}"/>
              </a:ext>
            </a:extLst>
          </p:cNvPr>
          <p:cNvSpPr>
            <a:spLocks noChangeAspect="1" noChangeArrowheads="1"/>
          </p:cNvSpPr>
          <p:nvPr/>
        </p:nvSpPr>
        <p:spPr bwMode="auto">
          <a:xfrm>
            <a:off x="2286000" y="1143000"/>
            <a:ext cx="2438400" cy="2438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TextBox 4">
            <a:extLst>
              <a:ext uri="{FF2B5EF4-FFF2-40B4-BE49-F238E27FC236}">
                <a16:creationId xmlns:a16="http://schemas.microsoft.com/office/drawing/2014/main" id="{8303376E-90DD-F0D4-C19F-8EB235BFBCA6}"/>
              </a:ext>
            </a:extLst>
          </p:cNvPr>
          <p:cNvSpPr txBox="1"/>
          <p:nvPr/>
        </p:nvSpPr>
        <p:spPr>
          <a:xfrm>
            <a:off x="2819400" y="381001"/>
            <a:ext cx="3276600" cy="646331"/>
          </a:xfrm>
          <a:prstGeom prst="rect">
            <a:avLst/>
          </a:prstGeom>
          <a:noFill/>
        </p:spPr>
        <p:txBody>
          <a:bodyPr wrap="square" rtlCol="0">
            <a:spAutoFit/>
          </a:bodyPr>
          <a:lstStyle/>
          <a:p>
            <a:r>
              <a:rPr lang="en-IN" sz="3600" b="1" dirty="0">
                <a:solidFill>
                  <a:srgbClr val="FF0000"/>
                </a:solidFill>
                <a:latin typeface="+mn-lt"/>
              </a:rPr>
              <a:t>   Block Diagram</a:t>
            </a:r>
          </a:p>
        </p:txBody>
      </p:sp>
      <p:sp>
        <p:nvSpPr>
          <p:cNvPr id="8" name="TextBox 7">
            <a:extLst>
              <a:ext uri="{FF2B5EF4-FFF2-40B4-BE49-F238E27FC236}">
                <a16:creationId xmlns:a16="http://schemas.microsoft.com/office/drawing/2014/main" id="{C1D13383-A9AD-37B0-4127-823CC919D7E5}"/>
              </a:ext>
            </a:extLst>
          </p:cNvPr>
          <p:cNvSpPr txBox="1"/>
          <p:nvPr/>
        </p:nvSpPr>
        <p:spPr>
          <a:xfrm>
            <a:off x="2819400" y="4385602"/>
            <a:ext cx="4038600" cy="338554"/>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Fig 04. Proposed Unsupervised CAE Model</a:t>
            </a:r>
            <a:endParaRPr lang="en-IN"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5710C2A-FF6D-5135-882A-E96CBF7978F6}"/>
              </a:ext>
            </a:extLst>
          </p:cNvPr>
          <p:cNvPicPr>
            <a:picLocks noChangeAspect="1"/>
          </p:cNvPicPr>
          <p:nvPr/>
        </p:nvPicPr>
        <p:blipFill>
          <a:blip r:embed="rId2"/>
          <a:stretch>
            <a:fillRect/>
          </a:stretch>
        </p:blipFill>
        <p:spPr>
          <a:xfrm>
            <a:off x="376813" y="990599"/>
            <a:ext cx="8695173" cy="3404333"/>
          </a:xfrm>
          <a:prstGeom prst="rect">
            <a:avLst/>
          </a:prstGeom>
        </p:spPr>
      </p:pic>
    </p:spTree>
    <p:extLst>
      <p:ext uri="{BB962C8B-B14F-4D97-AF65-F5344CB8AC3E}">
        <p14:creationId xmlns:p14="http://schemas.microsoft.com/office/powerpoint/2010/main" val="2050080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33E119-41A0-7F65-79B2-17C7EF7FAA1D}"/>
              </a:ext>
            </a:extLst>
          </p:cNvPr>
          <p:cNvPicPr>
            <a:picLocks noChangeAspect="1"/>
          </p:cNvPicPr>
          <p:nvPr/>
        </p:nvPicPr>
        <p:blipFill>
          <a:blip r:embed="rId2"/>
          <a:stretch>
            <a:fillRect/>
          </a:stretch>
        </p:blipFill>
        <p:spPr>
          <a:xfrm rot="5400000">
            <a:off x="1472543" y="-1472549"/>
            <a:ext cx="6122708" cy="9067805"/>
          </a:xfrm>
          <a:prstGeom prst="rect">
            <a:avLst/>
          </a:prstGeom>
        </p:spPr>
      </p:pic>
      <p:sp>
        <p:nvSpPr>
          <p:cNvPr id="8" name="TextBox 7">
            <a:extLst>
              <a:ext uri="{FF2B5EF4-FFF2-40B4-BE49-F238E27FC236}">
                <a16:creationId xmlns:a16="http://schemas.microsoft.com/office/drawing/2014/main" id="{7E0F0522-9690-287B-CD23-1E7DF122CF85}"/>
              </a:ext>
            </a:extLst>
          </p:cNvPr>
          <p:cNvSpPr txBox="1"/>
          <p:nvPr/>
        </p:nvSpPr>
        <p:spPr>
          <a:xfrm>
            <a:off x="3276600" y="228600"/>
            <a:ext cx="3124200" cy="400110"/>
          </a:xfrm>
          <a:prstGeom prst="rect">
            <a:avLst/>
          </a:prstGeom>
          <a:noFill/>
        </p:spPr>
        <p:txBody>
          <a:bodyPr wrap="square" rtlCol="0">
            <a:spAutoFit/>
          </a:bodyPr>
          <a:lstStyle/>
          <a:p>
            <a:r>
              <a:rPr lang="en-IN" b="1" dirty="0">
                <a:solidFill>
                  <a:schemeClr val="accent1"/>
                </a:solidFill>
                <a:latin typeface="Times New Roman" panose="02020603050405020304" pitchFamily="18" charset="0"/>
                <a:cs typeface="Times New Roman" panose="02020603050405020304" pitchFamily="18" charset="0"/>
              </a:rPr>
              <a:t>C499 Circuit Diagram</a:t>
            </a:r>
          </a:p>
        </p:txBody>
      </p:sp>
    </p:spTree>
    <p:extLst>
      <p:ext uri="{BB962C8B-B14F-4D97-AF65-F5344CB8AC3E}">
        <p14:creationId xmlns:p14="http://schemas.microsoft.com/office/powerpoint/2010/main" val="1258319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D8F3DE-1823-297B-710F-E630689834E0}"/>
              </a:ext>
            </a:extLst>
          </p:cNvPr>
          <p:cNvSpPr txBox="1"/>
          <p:nvPr/>
        </p:nvSpPr>
        <p:spPr>
          <a:xfrm>
            <a:off x="533400" y="685799"/>
            <a:ext cx="8001000" cy="5447645"/>
          </a:xfrm>
          <a:prstGeom prst="rect">
            <a:avLst/>
          </a:prstGeom>
          <a:noFill/>
        </p:spPr>
        <p:txBody>
          <a:bodyPr wrap="square">
            <a:spAutoFit/>
          </a:bodyPr>
          <a:lstStyle/>
          <a:p>
            <a:r>
              <a:rPr lang="en-IN" sz="1800" dirty="0">
                <a:latin typeface="Times New Roman" panose="02020603050405020304" pitchFamily="18" charset="0"/>
                <a:cs typeface="Times New Roman" panose="02020603050405020304" pitchFamily="18" charset="0"/>
              </a:rPr>
              <a:t># c499</a:t>
            </a:r>
          </a:p>
          <a:p>
            <a:r>
              <a:rPr lang="en-IN" sz="1800" dirty="0">
                <a:latin typeface="Times New Roman" panose="02020603050405020304" pitchFamily="18" charset="0"/>
                <a:cs typeface="Times New Roman" panose="02020603050405020304" pitchFamily="18" charset="0"/>
              </a:rPr>
              <a:t># 41 inputs</a:t>
            </a:r>
          </a:p>
          <a:p>
            <a:r>
              <a:rPr lang="en-IN" sz="1800" dirty="0">
                <a:latin typeface="Times New Roman" panose="02020603050405020304" pitchFamily="18" charset="0"/>
                <a:cs typeface="Times New Roman" panose="02020603050405020304" pitchFamily="18" charset="0"/>
              </a:rPr>
              <a:t># 32 outputs</a:t>
            </a:r>
          </a:p>
          <a:p>
            <a:r>
              <a:rPr lang="en-IN" sz="1800" dirty="0">
                <a:latin typeface="Times New Roman" panose="02020603050405020304" pitchFamily="18" charset="0"/>
                <a:cs typeface="Times New Roman" panose="02020603050405020304" pitchFamily="18" charset="0"/>
              </a:rPr>
              <a:t># 40 inverters</a:t>
            </a:r>
          </a:p>
          <a:p>
            <a:r>
              <a:rPr lang="en-IN" sz="1800" dirty="0">
                <a:latin typeface="Times New Roman" panose="02020603050405020304" pitchFamily="18" charset="0"/>
                <a:cs typeface="Times New Roman" panose="02020603050405020304" pitchFamily="18" charset="0"/>
              </a:rPr>
              <a:t># 162 gates ( 56 ANDs + 40 NANDs + 2 ORs + 104 XORs )</a:t>
            </a:r>
            <a:r>
              <a:rPr lang="en-US" sz="1800" dirty="0">
                <a:latin typeface="Times New Roman" panose="02020603050405020304" pitchFamily="18" charset="0"/>
                <a:cs typeface="Times New Roman" panose="02020603050405020304" pitchFamily="18" charset="0"/>
              </a:rPr>
              <a:t> INPUT(1)</a:t>
            </a:r>
          </a:p>
          <a:p>
            <a:r>
              <a:rPr lang="en-US" sz="1800" dirty="0">
                <a:latin typeface="Times New Roman" panose="02020603050405020304" pitchFamily="18" charset="0"/>
                <a:cs typeface="Times New Roman" panose="02020603050405020304" pitchFamily="18" charset="0"/>
              </a:rPr>
              <a:t>INPUT(5)</a:t>
            </a:r>
          </a:p>
          <a:p>
            <a:r>
              <a:rPr lang="en-US" sz="1800" dirty="0">
                <a:latin typeface="Times New Roman" panose="02020603050405020304" pitchFamily="18" charset="0"/>
                <a:cs typeface="Times New Roman" panose="02020603050405020304" pitchFamily="18" charset="0"/>
              </a:rPr>
              <a:t>INPUT(9)</a:t>
            </a:r>
          </a:p>
          <a:p>
            <a:r>
              <a:rPr lang="en-US" sz="1800" dirty="0">
                <a:latin typeface="Times New Roman" panose="02020603050405020304" pitchFamily="18" charset="0"/>
                <a:cs typeface="Times New Roman" panose="02020603050405020304" pitchFamily="18" charset="0"/>
              </a:rPr>
              <a:t>INPUT(13)</a:t>
            </a:r>
          </a:p>
          <a:p>
            <a:r>
              <a:rPr lang="en-US" sz="1800" dirty="0">
                <a:latin typeface="Times New Roman" panose="02020603050405020304" pitchFamily="18" charset="0"/>
                <a:cs typeface="Times New Roman" panose="02020603050405020304" pitchFamily="18" charset="0"/>
              </a:rPr>
              <a:t>INPUT(17)</a:t>
            </a:r>
          </a:p>
          <a:p>
            <a:r>
              <a:rPr lang="en-US" sz="1800" dirty="0">
                <a:latin typeface="Times New Roman" panose="02020603050405020304" pitchFamily="18" charset="0"/>
                <a:cs typeface="Times New Roman" panose="02020603050405020304" pitchFamily="18" charset="0"/>
              </a:rPr>
              <a:t>INPUT(21)</a:t>
            </a:r>
          </a:p>
          <a:p>
            <a:r>
              <a:rPr lang="en-US" sz="1800" dirty="0">
                <a:latin typeface="Times New Roman" panose="02020603050405020304" pitchFamily="18" charset="0"/>
                <a:cs typeface="Times New Roman" panose="02020603050405020304" pitchFamily="18" charset="0"/>
              </a:rPr>
              <a:t>INPUT(25)</a:t>
            </a:r>
          </a:p>
          <a:p>
            <a:r>
              <a:rPr lang="en-US" sz="1800" dirty="0">
                <a:latin typeface="Times New Roman" panose="02020603050405020304" pitchFamily="18" charset="0"/>
                <a:cs typeface="Times New Roman" panose="02020603050405020304" pitchFamily="18" charset="0"/>
              </a:rPr>
              <a:t>INPUT(29)</a:t>
            </a:r>
          </a:p>
          <a:p>
            <a:r>
              <a:rPr lang="en-US" sz="1800" dirty="0">
                <a:latin typeface="Times New Roman" panose="02020603050405020304" pitchFamily="18" charset="0"/>
                <a:cs typeface="Times New Roman" panose="02020603050405020304" pitchFamily="18" charset="0"/>
              </a:rPr>
              <a:t>OUTPUT(724)</a:t>
            </a:r>
          </a:p>
          <a:p>
            <a:r>
              <a:rPr lang="en-US" sz="1800" dirty="0">
                <a:latin typeface="Times New Roman" panose="02020603050405020304" pitchFamily="18" charset="0"/>
                <a:cs typeface="Times New Roman" panose="02020603050405020304" pitchFamily="18" charset="0"/>
              </a:rPr>
              <a:t>OUTPUT(725)</a:t>
            </a:r>
          </a:p>
          <a:p>
            <a:r>
              <a:rPr lang="en-US" sz="1800" dirty="0">
                <a:latin typeface="Times New Roman" panose="02020603050405020304" pitchFamily="18" charset="0"/>
                <a:cs typeface="Times New Roman" panose="02020603050405020304" pitchFamily="18" charset="0"/>
              </a:rPr>
              <a:t>OUTPUT(726)</a:t>
            </a:r>
          </a:p>
          <a:p>
            <a:r>
              <a:rPr lang="en-US" sz="1800" dirty="0">
                <a:latin typeface="Times New Roman" panose="02020603050405020304" pitchFamily="18" charset="0"/>
                <a:cs typeface="Times New Roman" panose="02020603050405020304" pitchFamily="18" charset="0"/>
              </a:rPr>
              <a:t>OUTPUT(727)</a:t>
            </a:r>
          </a:p>
          <a:p>
            <a:r>
              <a:rPr lang="en-US" sz="1800" dirty="0">
                <a:latin typeface="Times New Roman" panose="02020603050405020304" pitchFamily="18" charset="0"/>
                <a:cs typeface="Times New Roman" panose="02020603050405020304" pitchFamily="18" charset="0"/>
              </a:rPr>
              <a:t>OUTPUT(728)</a:t>
            </a:r>
          </a:p>
          <a:p>
            <a:r>
              <a:rPr lang="en-US" sz="1800" dirty="0">
                <a:latin typeface="Times New Roman" panose="02020603050405020304" pitchFamily="18" charset="0"/>
                <a:cs typeface="Times New Roman" panose="02020603050405020304" pitchFamily="18" charset="0"/>
              </a:rPr>
              <a:t>OUTPUT(729)</a:t>
            </a:r>
          </a:p>
          <a:p>
            <a:r>
              <a:rPr lang="en-US" sz="1800" dirty="0">
                <a:latin typeface="Times New Roman" panose="02020603050405020304" pitchFamily="18" charset="0"/>
                <a:cs typeface="Times New Roman" panose="02020603050405020304" pitchFamily="18" charset="0"/>
              </a:rPr>
              <a:t>OUTPUT(730)</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72C123C-B975-FC7D-48BE-40F68E3825EC}"/>
              </a:ext>
            </a:extLst>
          </p:cNvPr>
          <p:cNvSpPr txBox="1"/>
          <p:nvPr/>
        </p:nvSpPr>
        <p:spPr>
          <a:xfrm>
            <a:off x="3581400" y="228600"/>
            <a:ext cx="2438400" cy="400110"/>
          </a:xfrm>
          <a:prstGeom prst="rect">
            <a:avLst/>
          </a:prstGeom>
          <a:noFill/>
        </p:spPr>
        <p:txBody>
          <a:bodyPr wrap="square" rtlCol="0">
            <a:spAutoFit/>
          </a:bodyPr>
          <a:lstStyle/>
          <a:p>
            <a:r>
              <a:rPr lang="en-IN" b="1" dirty="0">
                <a:solidFill>
                  <a:schemeClr val="accent1"/>
                </a:solidFill>
                <a:latin typeface="Times New Roman" panose="02020603050405020304" pitchFamily="18" charset="0"/>
                <a:cs typeface="Times New Roman" panose="02020603050405020304" pitchFamily="18" charset="0"/>
              </a:rPr>
              <a:t>C499.bench file</a:t>
            </a:r>
          </a:p>
        </p:txBody>
      </p:sp>
    </p:spTree>
    <p:extLst>
      <p:ext uri="{BB962C8B-B14F-4D97-AF65-F5344CB8AC3E}">
        <p14:creationId xmlns:p14="http://schemas.microsoft.com/office/powerpoint/2010/main" val="702926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49451B6-CE63-7CB3-7B93-4B93BEFD0FDD}"/>
              </a:ext>
            </a:extLst>
          </p:cNvPr>
          <p:cNvSpPr txBox="1"/>
          <p:nvPr/>
        </p:nvSpPr>
        <p:spPr>
          <a:xfrm>
            <a:off x="3048000" y="152400"/>
            <a:ext cx="4193777" cy="461665"/>
          </a:xfrm>
          <a:prstGeom prst="rect">
            <a:avLst/>
          </a:prstGeom>
          <a:noFill/>
        </p:spPr>
        <p:txBody>
          <a:bodyPr wrap="none" rtlCol="0">
            <a:spAutoFit/>
          </a:bodyPr>
          <a:lstStyle/>
          <a:p>
            <a:r>
              <a:rPr lang="en-IN" sz="2400" b="1" dirty="0">
                <a:solidFill>
                  <a:schemeClr val="accent1"/>
                </a:solidFill>
                <a:latin typeface="Times New Roman" panose="02020603050405020304" pitchFamily="18" charset="0"/>
                <a:cs typeface="Times New Roman" panose="02020603050405020304" pitchFamily="18" charset="0"/>
              </a:rPr>
              <a:t>C499 .bench file(Explanation)</a:t>
            </a:r>
          </a:p>
        </p:txBody>
      </p:sp>
      <p:sp>
        <p:nvSpPr>
          <p:cNvPr id="13" name="Rectangle 2">
            <a:extLst>
              <a:ext uri="{FF2B5EF4-FFF2-40B4-BE49-F238E27FC236}">
                <a16:creationId xmlns:a16="http://schemas.microsoft.com/office/drawing/2014/main" id="{D440B373-1F38-7D3A-9974-BC88919E333E}"/>
              </a:ext>
            </a:extLst>
          </p:cNvPr>
          <p:cNvSpPr>
            <a:spLocks noChangeArrowheads="1"/>
          </p:cNvSpPr>
          <p:nvPr/>
        </p:nvSpPr>
        <p:spPr bwMode="auto">
          <a:xfrm>
            <a:off x="228600" y="730789"/>
            <a:ext cx="85344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C499 circuit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a combinational logic circuit used for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error detection and correction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consisting of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41 inputs, 32 outputs, and 202 logic gates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circuit starts </a:t>
            </a:r>
            <a:r>
              <a:rPr lang="en-US" altLang="en-US" sz="1800" dirty="0">
                <a:latin typeface="Times New Roman" panose="02020603050405020304" pitchFamily="18" charset="0"/>
                <a:cs typeface="Times New Roman" panose="02020603050405020304" pitchFamily="18" charset="0"/>
              </a:rPr>
              <a:t>INPUT(1), INPUT(5), ..., INPUT(137), which serve as test patterns.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with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41 input signals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labeled as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XOR gates (104 total)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perform the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first stage of processing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comparing pairs of input signals to detect mismatches. If inputs are different, the XOR output is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(error detected), otherwise, it is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 error).</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AND gates (56 total)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take XOR outputs and validate errors by ensuring multiple signals are faulty before marking a detected fault.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OR gates (2 total)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aggregate fault signals from multiple AND gates to create a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single fault detection output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better error handling.</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NOT gates (40 total)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are used in the final stage to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invert signals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refine fault indicators.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final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32 outputs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labeled as OUTPUT(724), OUTPUT(725), ..., OUTPUT(755), represent the circuit's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fault detection results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indicating which input patterns caused errors.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circuit structure is optimized for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fault-tolerant computing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ensuring that error detection is efficient in digital circuits.</a:t>
            </a:r>
          </a:p>
        </p:txBody>
      </p:sp>
    </p:spTree>
    <p:extLst>
      <p:ext uri="{BB962C8B-B14F-4D97-AF65-F5344CB8AC3E}">
        <p14:creationId xmlns:p14="http://schemas.microsoft.com/office/powerpoint/2010/main" val="14080317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DC45F-8DAC-D04F-B109-F7D4F840604D}"/>
              </a:ext>
            </a:extLst>
          </p:cNvPr>
          <p:cNvSpPr>
            <a:spLocks noGrp="1"/>
          </p:cNvSpPr>
          <p:nvPr>
            <p:ph type="title"/>
          </p:nvPr>
        </p:nvSpPr>
        <p:spPr>
          <a:xfrm>
            <a:off x="304800" y="228600"/>
            <a:ext cx="8305800" cy="685800"/>
          </a:xfrm>
        </p:spPr>
        <p:txBody>
          <a:bodyPr/>
          <a:lstStyle/>
          <a:p>
            <a:r>
              <a:rPr lang="en-US" sz="2900" b="1" dirty="0">
                <a:solidFill>
                  <a:schemeClr val="accent1"/>
                </a:solidFill>
                <a:latin typeface="Times New Roman" panose="02020603050405020304" pitchFamily="18" charset="0"/>
                <a:cs typeface="Times New Roman" panose="02020603050405020304" pitchFamily="18" charset="0"/>
              </a:rPr>
              <a:t>Implementation</a:t>
            </a:r>
            <a:r>
              <a:rPr lang="en-US" sz="2900" b="1" dirty="0">
                <a:solidFill>
                  <a:schemeClr val="accent1"/>
                </a:solidFill>
                <a:latin typeface="+mn-lt"/>
                <a:cs typeface="Times New Roman" panose="02020603050405020304" pitchFamily="18" charset="0"/>
              </a:rPr>
              <a:t>  Steps for Test pattern  Generation</a:t>
            </a:r>
          </a:p>
        </p:txBody>
      </p:sp>
      <p:sp>
        <p:nvSpPr>
          <p:cNvPr id="4" name="Rectangle 2">
            <a:extLst>
              <a:ext uri="{FF2B5EF4-FFF2-40B4-BE49-F238E27FC236}">
                <a16:creationId xmlns:a16="http://schemas.microsoft.com/office/drawing/2014/main" id="{0193AFC7-3FBE-FF81-2685-6FF8EF37C324}"/>
              </a:ext>
            </a:extLst>
          </p:cNvPr>
          <p:cNvSpPr>
            <a:spLocks noChangeArrowheads="1"/>
          </p:cNvSpPr>
          <p:nvPr/>
        </p:nvSpPr>
        <p:spPr bwMode="auto">
          <a:xfrm flipH="1">
            <a:off x="381000" y="4191000"/>
            <a:ext cx="9220200"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4: Generated Files</a:t>
            </a:r>
          </a:p>
          <a:p>
            <a:pPr marL="742950" lvl="1" indent="-285750" algn="just">
              <a:buFont typeface="Wingdings" panose="05000000000000000000" pitchFamily="2" charset="2"/>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Atalanta will generate:</a:t>
            </a:r>
          </a:p>
          <a:p>
            <a:pPr marL="1200150" lvl="2" indent="-285750" algn="just">
              <a:buFont typeface="Wingdings" panose="05000000000000000000" pitchFamily="2" charset="2"/>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 file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Contains test vectors (input-output pairs).</a:t>
            </a:r>
          </a:p>
          <a:p>
            <a:pPr marL="1200150" lvl="2" indent="-285750" algn="just">
              <a:buFont typeface="Wingdings" panose="05000000000000000000" pitchFamily="2" charset="2"/>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.vector file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Contains signal states for each cycle.</a:t>
            </a:r>
          </a:p>
          <a:p>
            <a:pPr marL="1200150" lvl="2" indent="-285750" algn="just">
              <a:buFont typeface="Wingdings" panose="05000000000000000000" pitchFamily="2" charset="2"/>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Summary report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Contains verification results and error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15F52937-827B-77A1-EE44-2880B9B2EEA6}"/>
              </a:ext>
            </a:extLst>
          </p:cNvPr>
          <p:cNvSpPr>
            <a:spLocks noGrp="1" noChangeArrowheads="1"/>
          </p:cNvSpPr>
          <p:nvPr>
            <p:ph idx="1"/>
          </p:nvPr>
        </p:nvSpPr>
        <p:spPr bwMode="auto">
          <a:xfrm>
            <a:off x="381000" y="813762"/>
            <a:ext cx="8305800" cy="34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1: Install and Setup Atalanta</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algn="just" eaLnBrk="0" hangingPunct="0">
              <a:lnSpc>
                <a:spcPct val="100000"/>
              </a:lnSpc>
              <a:spcBef>
                <a:spcPct val="0"/>
              </a:spcBef>
              <a:buFont typeface="Wingdings" panose="05000000000000000000" pitchFamily="2" charset="2"/>
              <a:buChar char="§"/>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 Atalanta tool is installed and ready to use.</a:t>
            </a:r>
          </a:p>
          <a:p>
            <a:pPr lvl="1" algn="just" eaLnBrk="0" hangingPunct="0">
              <a:lnSpc>
                <a:spcPct val="100000"/>
              </a:lnSpc>
              <a:spcBef>
                <a:spcPct val="0"/>
              </a:spcBef>
              <a:buFont typeface="Wingdings" panose="05000000000000000000" pitchFamily="2" charset="2"/>
              <a:buChar char="§"/>
            </a:pP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lvl="0" indent="0" algn="just" eaLnBrk="0" hangingPunct="0">
              <a:lnSpc>
                <a:spcPct val="100000"/>
              </a:lnSpc>
              <a:spcBef>
                <a:spcPct val="0"/>
              </a:spcBef>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2: Prep</a:t>
            </a:r>
            <a:r>
              <a:rPr lang="en-US" altLang="en-US" sz="2000" b="1" dirty="0">
                <a:latin typeface="Times New Roman" panose="02020603050405020304" pitchFamily="18" charset="0"/>
                <a:cs typeface="Times New Roman" panose="02020603050405020304" pitchFamily="18" charset="0"/>
              </a:rPr>
              <a:t>are</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.bench File</a:t>
            </a:r>
          </a:p>
          <a:p>
            <a:pPr lvl="1" algn="just" eaLnBrk="0" hangingPunct="0">
              <a:lnSpc>
                <a:spcPct val="100000"/>
              </a:lnSpc>
              <a:spcBef>
                <a:spcPct val="0"/>
              </a:spcBef>
              <a:buFont typeface="Wingdings" panose="05000000000000000000" pitchFamily="2" charset="2"/>
              <a:buChar char="§"/>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Make sure the c499.bench file is available.</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3: Run Atalanta Tool</a:t>
            </a:r>
          </a:p>
          <a:p>
            <a:pPr lvl="1" algn="just" eaLnBrk="0" hangingPunct="0">
              <a:lnSpc>
                <a:spcPct val="100000"/>
              </a:lnSpc>
              <a:spcBef>
                <a:spcPct val="0"/>
              </a:spcBef>
              <a:buFont typeface="Wingdings" panose="05000000000000000000" pitchFamily="2" charset="2"/>
              <a:buChar char="§"/>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Open Command Prompt/Terminal.</a:t>
            </a:r>
          </a:p>
          <a:p>
            <a:pPr lvl="1" algn="just" eaLnBrk="0" hangingPunct="0">
              <a:lnSpc>
                <a:spcPct val="100000"/>
              </a:lnSpc>
              <a:spcBef>
                <a:spcPct val="0"/>
              </a:spcBef>
              <a:buFont typeface="Wingdings" panose="05000000000000000000" pitchFamily="2" charset="2"/>
              <a:buChar char="§"/>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Navigate to the directory containing c499.bench and Atalanta tool.</a:t>
            </a:r>
          </a:p>
          <a:p>
            <a:pPr lvl="1" algn="just" eaLnBrk="0" hangingPunct="0">
              <a:lnSpc>
                <a:spcPct val="100000"/>
              </a:lnSpc>
              <a:spcBef>
                <a:spcPct val="0"/>
              </a:spcBef>
              <a:buFont typeface="Wingdings" panose="05000000000000000000" pitchFamily="2" charset="2"/>
              <a:buChar char="§"/>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Run this command: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06988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98F6F79A-AD9D-D595-6AD9-7D4C09837C0C}"/>
              </a:ext>
            </a:extLst>
          </p:cNvPr>
          <p:cNvSpPr>
            <a:spLocks noChangeArrowheads="1"/>
          </p:cNvSpPr>
          <p:nvPr/>
        </p:nvSpPr>
        <p:spPr bwMode="auto">
          <a:xfrm>
            <a:off x="381000" y="287370"/>
            <a:ext cx="8763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5: Inspect Files</a:t>
            </a:r>
          </a:p>
          <a:p>
            <a:pPr marL="742950" lvl="1" indent="-285750" algn="just">
              <a:buFont typeface="Wingdings" panose="05000000000000000000" pitchFamily="2" charset="2"/>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Open the .test and .vector files in a text editor.</a:t>
            </a:r>
          </a:p>
          <a:p>
            <a:pPr marL="742950" lvl="1" indent="-285750" algn="just">
              <a:buFont typeface="Wingdings" panose="05000000000000000000" pitchFamily="2" charset="2"/>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Review the summary report for circuit verification results.</a:t>
            </a:r>
          </a:p>
          <a:p>
            <a:pPr marL="742950" lvl="1" indent="-285750" algn="just">
              <a:buFont typeface="Wingdings" panose="05000000000000000000" pitchFamily="2" charset="2"/>
              <a:buChar char="§"/>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 6: Use the Files</a:t>
            </a:r>
          </a:p>
          <a:p>
            <a:pPr marL="742950" lvl="1" indent="-285750" algn="just">
              <a:buFont typeface="Wingdings" panose="05000000000000000000" pitchFamily="2" charset="2"/>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generated files for fault simulation or machine learning model training.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7AA22972-583C-BF73-ECB3-E5BC74C0F535}"/>
              </a:ext>
            </a:extLst>
          </p:cNvPr>
          <p:cNvPicPr>
            <a:picLocks noChangeAspect="1"/>
          </p:cNvPicPr>
          <p:nvPr/>
        </p:nvPicPr>
        <p:blipFill>
          <a:blip r:embed="rId2"/>
          <a:stretch>
            <a:fillRect/>
          </a:stretch>
        </p:blipFill>
        <p:spPr>
          <a:xfrm>
            <a:off x="635929" y="2457195"/>
            <a:ext cx="7872142" cy="2392887"/>
          </a:xfrm>
          <a:prstGeom prst="rect">
            <a:avLst/>
          </a:prstGeom>
        </p:spPr>
      </p:pic>
    </p:spTree>
    <p:extLst>
      <p:ext uri="{BB962C8B-B14F-4D97-AF65-F5344CB8AC3E}">
        <p14:creationId xmlns:p14="http://schemas.microsoft.com/office/powerpoint/2010/main" val="1596983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46ADAF-E007-748D-F2BC-792C7BBE036E}"/>
              </a:ext>
            </a:extLst>
          </p:cNvPr>
          <p:cNvPicPr>
            <a:picLocks noChangeAspect="1"/>
          </p:cNvPicPr>
          <p:nvPr/>
        </p:nvPicPr>
        <p:blipFill>
          <a:blip r:embed="rId2"/>
          <a:stretch>
            <a:fillRect/>
          </a:stretch>
        </p:blipFill>
        <p:spPr>
          <a:xfrm>
            <a:off x="4724400" y="576085"/>
            <a:ext cx="4297966" cy="5311531"/>
          </a:xfrm>
          <a:prstGeom prst="rect">
            <a:avLst/>
          </a:prstGeom>
        </p:spPr>
      </p:pic>
      <p:pic>
        <p:nvPicPr>
          <p:cNvPr id="5" name="Picture 4">
            <a:extLst>
              <a:ext uri="{FF2B5EF4-FFF2-40B4-BE49-F238E27FC236}">
                <a16:creationId xmlns:a16="http://schemas.microsoft.com/office/drawing/2014/main" id="{2CFD353F-F043-2BAD-DFFF-6F0360356D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247" y="526750"/>
            <a:ext cx="4464712" cy="5410200"/>
          </a:xfrm>
          <a:prstGeom prst="rect">
            <a:avLst/>
          </a:prstGeom>
        </p:spPr>
      </p:pic>
      <p:sp>
        <p:nvSpPr>
          <p:cNvPr id="6" name="TextBox 5">
            <a:extLst>
              <a:ext uri="{FF2B5EF4-FFF2-40B4-BE49-F238E27FC236}">
                <a16:creationId xmlns:a16="http://schemas.microsoft.com/office/drawing/2014/main" id="{16CF0AC5-4D34-42A1-2AF4-49EB66913CFC}"/>
              </a:ext>
            </a:extLst>
          </p:cNvPr>
          <p:cNvSpPr txBox="1"/>
          <p:nvPr/>
        </p:nvSpPr>
        <p:spPr>
          <a:xfrm>
            <a:off x="3657600" y="76200"/>
            <a:ext cx="2133600" cy="400110"/>
          </a:xfrm>
          <a:prstGeom prst="rect">
            <a:avLst/>
          </a:prstGeom>
          <a:noFill/>
        </p:spPr>
        <p:txBody>
          <a:bodyPr wrap="square" rtlCol="0">
            <a:spAutoFit/>
          </a:bodyPr>
          <a:lstStyle/>
          <a:p>
            <a:r>
              <a:rPr lang="en-IN" dirty="0">
                <a:solidFill>
                  <a:schemeClr val="accent1"/>
                </a:solidFill>
                <a:latin typeface="Times New Roman" panose="02020603050405020304" pitchFamily="18" charset="0"/>
                <a:cs typeface="Times New Roman" panose="02020603050405020304" pitchFamily="18" charset="0"/>
              </a:rPr>
              <a:t>C499.test file</a:t>
            </a:r>
          </a:p>
        </p:txBody>
      </p:sp>
    </p:spTree>
    <p:extLst>
      <p:ext uri="{BB962C8B-B14F-4D97-AF65-F5344CB8AC3E}">
        <p14:creationId xmlns:p14="http://schemas.microsoft.com/office/powerpoint/2010/main" val="2484984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E163D-1694-71E9-AB31-673941AEB878}"/>
              </a:ext>
            </a:extLst>
          </p:cNvPr>
          <p:cNvSpPr>
            <a:spLocks noGrp="1"/>
          </p:cNvSpPr>
          <p:nvPr>
            <p:ph type="title"/>
          </p:nvPr>
        </p:nvSpPr>
        <p:spPr>
          <a:xfrm>
            <a:off x="466531" y="160334"/>
            <a:ext cx="8220269" cy="571500"/>
          </a:xfrm>
        </p:spPr>
        <p:txBody>
          <a:bodyPr/>
          <a:lstStyle/>
          <a:p>
            <a:r>
              <a:rPr lang="en-IN" sz="2000" b="1" dirty="0">
                <a:solidFill>
                  <a:srgbClr val="FF0000"/>
                </a:solidFill>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Summary report for C499 .bench file</a:t>
            </a:r>
          </a:p>
        </p:txBody>
      </p:sp>
      <p:pic>
        <p:nvPicPr>
          <p:cNvPr id="6" name="Content Placeholder 5">
            <a:extLst>
              <a:ext uri="{FF2B5EF4-FFF2-40B4-BE49-F238E27FC236}">
                <a16:creationId xmlns:a16="http://schemas.microsoft.com/office/drawing/2014/main" id="{7192E20C-4F7F-B7FE-0784-6609EDED1D9E}"/>
              </a:ext>
            </a:extLst>
          </p:cNvPr>
          <p:cNvPicPr>
            <a:picLocks noGrp="1" noChangeAspect="1"/>
          </p:cNvPicPr>
          <p:nvPr>
            <p:ph idx="1"/>
          </p:nvPr>
        </p:nvPicPr>
        <p:blipFill>
          <a:blip r:embed="rId2"/>
          <a:stretch>
            <a:fillRect/>
          </a:stretch>
        </p:blipFill>
        <p:spPr>
          <a:xfrm>
            <a:off x="2209800" y="724058"/>
            <a:ext cx="5120489" cy="5035692"/>
          </a:xfrm>
          <a:prstGeom prst="rect">
            <a:avLst/>
          </a:prstGeom>
        </p:spPr>
      </p:pic>
    </p:spTree>
    <p:extLst>
      <p:ext uri="{BB962C8B-B14F-4D97-AF65-F5344CB8AC3E}">
        <p14:creationId xmlns:p14="http://schemas.microsoft.com/office/powerpoint/2010/main" val="1828316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0B9134-B409-9FB2-DEA6-26877578F394}"/>
              </a:ext>
            </a:extLst>
          </p:cNvPr>
          <p:cNvSpPr txBox="1"/>
          <p:nvPr/>
        </p:nvSpPr>
        <p:spPr>
          <a:xfrm>
            <a:off x="3048000" y="76200"/>
            <a:ext cx="3384319" cy="40011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Autoencoder Model</a:t>
            </a:r>
          </a:p>
        </p:txBody>
      </p:sp>
      <p:sp>
        <p:nvSpPr>
          <p:cNvPr id="12" name="TextBox 11">
            <a:extLst>
              <a:ext uri="{FF2B5EF4-FFF2-40B4-BE49-F238E27FC236}">
                <a16:creationId xmlns:a16="http://schemas.microsoft.com/office/drawing/2014/main" id="{D2C17214-A494-E85A-90D8-5840C247735F}"/>
              </a:ext>
            </a:extLst>
          </p:cNvPr>
          <p:cNvSpPr txBox="1"/>
          <p:nvPr/>
        </p:nvSpPr>
        <p:spPr>
          <a:xfrm>
            <a:off x="152400" y="628710"/>
            <a:ext cx="5486400" cy="5481629"/>
          </a:xfrm>
          <a:prstGeom prst="rect">
            <a:avLst/>
          </a:prstGeom>
          <a:noFill/>
        </p:spPr>
        <p:txBody>
          <a:bodyPr wrap="square">
            <a:spAutoFit/>
          </a:bodyPr>
          <a:lstStyle/>
          <a:p>
            <a:pPr algn="just">
              <a:lnSpc>
                <a:spcPct val="115000"/>
              </a:lnSpc>
              <a:spcAft>
                <a:spcPts val="800"/>
              </a:spcAft>
            </a:pPr>
            <a:r>
              <a:rPr lang="en-IN" sz="20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       Autoencoders are a specialized type of feedforward neural network used for representation learning. Their primary objective is to find a compressed latent-space representation of input data, which can later be used to reconstruct the original input. Autoencoders serve as effective tools for dimensionality reduction and feature extraction. They operate as unsupervised learning models since they do not require labelled data for training.</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a:p>
            <a:pPr algn="just">
              <a:lnSpc>
                <a:spcPct val="115000"/>
              </a:lnSpc>
              <a:spcAft>
                <a:spcPts val="800"/>
              </a:spcAft>
            </a:pPr>
            <a:r>
              <a:rPr lang="en-IN" sz="20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In this project, both Deep Autoencoder (DAE) and Convolutional Autoencoder (CAE) are used to process test patterns generated by the Atalanta tool for VLSI circuit fault detection. The reconstructed outputs are then passed to a classifier to identify faults in the circuit</a:t>
            </a:r>
            <a:r>
              <a:rPr lang="en-IN" dirty="0">
                <a:solidFill>
                  <a:srgbClr val="000000"/>
                </a:solidFill>
                <a:latin typeface="Times New Roman" panose="02020603050405020304" pitchFamily="18" charset="0"/>
                <a:ea typeface="Calibri" panose="020F0502020204030204" pitchFamily="34" charset="0"/>
                <a:cs typeface="Gautami" panose="020B0502040204020203" pitchFamily="34" charset="0"/>
              </a:rPr>
              <a:t>.</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p:txBody>
      </p:sp>
      <p:pic>
        <p:nvPicPr>
          <p:cNvPr id="13" name="Picture 12">
            <a:extLst>
              <a:ext uri="{FF2B5EF4-FFF2-40B4-BE49-F238E27FC236}">
                <a16:creationId xmlns:a16="http://schemas.microsoft.com/office/drawing/2014/main" id="{A1D8A683-D07E-05FE-7C67-E480AA77A68A}"/>
              </a:ext>
            </a:extLst>
          </p:cNvPr>
          <p:cNvPicPr>
            <a:picLocks noChangeAspect="1"/>
          </p:cNvPicPr>
          <p:nvPr/>
        </p:nvPicPr>
        <p:blipFill>
          <a:blip r:embed="rId2"/>
          <a:stretch>
            <a:fillRect/>
          </a:stretch>
        </p:blipFill>
        <p:spPr>
          <a:xfrm>
            <a:off x="5867400" y="1371600"/>
            <a:ext cx="2941502" cy="2667000"/>
          </a:xfrm>
          <a:prstGeom prst="rect">
            <a:avLst/>
          </a:prstGeom>
        </p:spPr>
      </p:pic>
      <p:sp>
        <p:nvSpPr>
          <p:cNvPr id="14" name="TextBox 13">
            <a:extLst>
              <a:ext uri="{FF2B5EF4-FFF2-40B4-BE49-F238E27FC236}">
                <a16:creationId xmlns:a16="http://schemas.microsoft.com/office/drawing/2014/main" id="{B058547D-53D7-0DBD-E88B-ABDD05E25507}"/>
              </a:ext>
            </a:extLst>
          </p:cNvPr>
          <p:cNvSpPr txBox="1"/>
          <p:nvPr/>
        </p:nvSpPr>
        <p:spPr>
          <a:xfrm>
            <a:off x="6324600" y="4267200"/>
            <a:ext cx="1981200"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Fig .Simple Autoencoder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5961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55F39857-E689-A740-CE6A-25C15592938B}"/>
                  </a:ext>
                </a:extLst>
              </p:cNvPr>
              <p:cNvSpPr txBox="1"/>
              <p:nvPr/>
            </p:nvSpPr>
            <p:spPr>
              <a:xfrm>
                <a:off x="152400" y="136063"/>
                <a:ext cx="8610600" cy="5280163"/>
              </a:xfrm>
              <a:prstGeom prst="rect">
                <a:avLst/>
              </a:prstGeom>
              <a:noFill/>
            </p:spPr>
            <p:txBody>
              <a:bodyPr wrap="square">
                <a:spAutoFit/>
              </a:bodyPr>
              <a:lstStyle/>
              <a:p>
                <a:pPr algn="just">
                  <a:lnSpc>
                    <a:spcPct val="115000"/>
                  </a:lnSpc>
                  <a:spcAft>
                    <a:spcPts val="800"/>
                  </a:spcAft>
                </a:pP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Hyperparameters of Autoencoders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800"/>
                  </a:spcAf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Before training the autoencoder, the following hyperparameters must be set:</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SzPts val="1000"/>
                  <a:buFont typeface="Wingdings" panose="05000000000000000000" pitchFamily="2" charset="2"/>
                  <a:buChar char="§"/>
                  <a:tabLst>
                    <a:tab pos="457200" algn="l"/>
                  </a:tabLs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Code Size: The number of nodes in the latent representation. Smaller values lead to higher compression.</a:t>
                </a:r>
              </a:p>
              <a:p>
                <a:pPr marL="342900" lvl="0" indent="-342900" algn="just">
                  <a:lnSpc>
                    <a:spcPct val="115000"/>
                  </a:lnSpc>
                  <a:spcAft>
                    <a:spcPts val="800"/>
                  </a:spcAft>
                  <a:buSzPts val="1000"/>
                  <a:buFont typeface="Wingdings" panose="05000000000000000000" pitchFamily="2" charset="2"/>
                  <a:buChar char="§"/>
                  <a:tabLst>
                    <a:tab pos="457200" algn="l"/>
                  </a:tabLs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Number of Layers: A deeper model captures more complex patterns but increases computational cost.</a:t>
                </a:r>
              </a:p>
              <a:p>
                <a:pPr marL="342900" lvl="0" indent="-342900" algn="just">
                  <a:lnSpc>
                    <a:spcPct val="115000"/>
                  </a:lnSpc>
                  <a:spcAft>
                    <a:spcPts val="800"/>
                  </a:spcAft>
                  <a:buSzPts val="1000"/>
                  <a:buFont typeface="Wingdings" panose="05000000000000000000" pitchFamily="2" charset="2"/>
                  <a:buChar char="§"/>
                  <a:tabLst>
                    <a:tab pos="457200" algn="l"/>
                  </a:tabLs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Loss Function:</a:t>
                </a:r>
              </a:p>
              <a:p>
                <a:pPr marL="742950" lvl="1" indent="-285750" algn="just">
                  <a:lnSpc>
                    <a:spcPct val="115000"/>
                  </a:lnSpc>
                  <a:spcAft>
                    <a:spcPts val="800"/>
                  </a:spcAft>
                  <a:buSzPts val="1000"/>
                  <a:buFont typeface="Wingdings" panose="05000000000000000000" pitchFamily="2" charset="2"/>
                  <a:buChar char="§"/>
                  <a:tabLst>
                    <a:tab pos="914400" algn="l"/>
                  </a:tabLst>
                </a:pP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Binary test patterns</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use cross-entropy loss: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914400" algn="just">
                  <a:lnSpc>
                    <a:spcPct val="115000"/>
                  </a:lnSpc>
                  <a:spcAft>
                    <a:spcPts val="800"/>
                  </a:spcAft>
                </a:pPr>
                <a14:m>
                  <m:oMathPara xmlns:m="http://schemas.openxmlformats.org/officeDocument/2006/math">
                    <m:oMathParaPr>
                      <m:jc m:val="centerGroup"/>
                    </m:oMathParaPr>
                    <m:oMath xmlns:m="http://schemas.openxmlformats.org/officeDocument/2006/math">
                      <m:r>
                        <a:rPr lang="en-IN"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𝐿</m:t>
                      </m:r>
                      <m:d>
                        <m:dPr>
                          <m:ctrlPr>
                            <a:rPr lang="en-IN"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IN"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r>
                            <a:rPr lang="en-IN"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IN"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IN"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e>
                            <m:sup>
                              <m:r>
                                <a:rPr lang="en-IN"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up>
                          </m:sSup>
                        </m:e>
                      </m:d>
                      <m:r>
                        <a:rPr lang="en-IN"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IN"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𝑘</m:t>
                      </m:r>
                      <m:r>
                        <a:rPr lang="en-IN"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d>
                        <m:dPr>
                          <m:ctrlPr>
                            <a:rPr lang="en-IN"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IN"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𝑥𝑘</m:t>
                          </m:r>
                          <m:r>
                            <a:rPr lang="en-IN"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IN"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𝑙𝑜𝑔</m:t>
                          </m:r>
                          <m:sSup>
                            <m:sSupPr>
                              <m:ctrlPr>
                                <a:rPr lang="en-IN"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IN"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e>
                            <m:sup>
                              <m:r>
                                <a:rPr lang="en-IN"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𝑘</m:t>
                              </m:r>
                              <m:r>
                                <a:rPr lang="en-IN"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up>
                          </m:sSup>
                          <m:r>
                            <a:rPr lang="en-IN"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d>
                            <m:dPr>
                              <m:ctrlPr>
                                <a:rPr lang="en-IN"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IN"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r>
                                <a:rPr lang="en-IN"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𝑥𝑘</m:t>
                              </m:r>
                              <m:r>
                                <a:rPr lang="en-IN"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e>
                          </m:d>
                          <m:func>
                            <m:funcPr>
                              <m:ctrlPr>
                                <a:rPr lang="en-IN"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n-IN">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log</m:t>
                              </m:r>
                            </m:fName>
                            <m:e>
                              <m:d>
                                <m:dPr>
                                  <m:ctrlPr>
                                    <a:rPr lang="en-IN"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n-IN"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Sup>
                                    <m:sSupPr>
                                      <m:ctrlPr>
                                        <a:rPr lang="en-IN"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pPr>
                                    <m:e>
                                      <m:r>
                                        <a:rPr lang="en-IN"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e>
                                    <m:sup>
                                      <m:r>
                                        <a:rPr lang="en-IN"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𝑘</m:t>
                                      </m:r>
                                      <m:r>
                                        <a:rPr lang="en-IN"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up>
                                  </m:sSup>
                                </m:e>
                              </m:d>
                            </m:e>
                          </m:func>
                        </m:e>
                      </m:d>
                    </m:oMath>
                  </m:oMathPara>
                </a14:m>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914400" algn="just">
                  <a:lnSpc>
                    <a:spcPct val="115000"/>
                  </a:lnSpc>
                  <a:spcAft>
                    <a:spcPts val="800"/>
                  </a:spcAft>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gn="just">
                  <a:lnSpc>
                    <a:spcPct val="115000"/>
                  </a:lnSpc>
                  <a:spcAft>
                    <a:spcPts val="800"/>
                  </a:spcAft>
                  <a:buSzPts val="1000"/>
                  <a:buFont typeface="Wingdings" panose="05000000000000000000" pitchFamily="2" charset="2"/>
                  <a:buChar char="§"/>
                  <a:tabLst>
                    <a:tab pos="914400" algn="l"/>
                  </a:tabLst>
                </a:pPr>
                <a:r>
                  <a:rPr lang="en-IN"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Mean Squared Error (MSE) Loss (for real-valued test patterns)</a:t>
                </a:r>
              </a:p>
              <a:p>
                <a:pPr lvl="1" algn="just">
                  <a:lnSpc>
                    <a:spcPct val="115000"/>
                  </a:lnSpc>
                  <a:spcAft>
                    <a:spcPts val="800"/>
                  </a:spcAft>
                  <a:buSzPts val="1000"/>
                  <a:tabLst>
                    <a:tab pos="914400" algn="l"/>
                  </a:tabLst>
                </a:pPr>
                <a:r>
                  <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 (x, x̂) = (1/2) ∑ k (xₖ − x̂) ²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3" name="TextBox 2">
                <a:extLst>
                  <a:ext uri="{FF2B5EF4-FFF2-40B4-BE49-F238E27FC236}">
                    <a16:creationId xmlns:a16="http://schemas.microsoft.com/office/drawing/2014/main" id="{55F39857-E689-A740-CE6A-25C15592938B}"/>
                  </a:ext>
                </a:extLst>
              </p:cNvPr>
              <p:cNvSpPr txBox="1">
                <a:spLocks noRot="1" noChangeAspect="1" noMove="1" noResize="1" noEditPoints="1" noAdjustHandles="1" noChangeArrowheads="1" noChangeShapeType="1" noTextEdit="1"/>
              </p:cNvSpPr>
              <p:nvPr/>
            </p:nvSpPr>
            <p:spPr>
              <a:xfrm>
                <a:off x="152400" y="136063"/>
                <a:ext cx="8610600" cy="5280163"/>
              </a:xfrm>
              <a:prstGeom prst="rect">
                <a:avLst/>
              </a:prstGeom>
              <a:blipFill>
                <a:blip r:embed="rId2"/>
                <a:stretch>
                  <a:fillRect l="-708" t="-231" r="-1345" b="-1155"/>
                </a:stretch>
              </a:blipFill>
            </p:spPr>
            <p:txBody>
              <a:bodyPr/>
              <a:lstStyle/>
              <a:p>
                <a:r>
                  <a:rPr lang="en-IN">
                    <a:noFill/>
                  </a:rPr>
                  <a:t> </a:t>
                </a:r>
              </a:p>
            </p:txBody>
          </p:sp>
        </mc:Fallback>
      </mc:AlternateContent>
    </p:spTree>
    <p:extLst>
      <p:ext uri="{BB962C8B-B14F-4D97-AF65-F5344CB8AC3E}">
        <p14:creationId xmlns:p14="http://schemas.microsoft.com/office/powerpoint/2010/main" val="2941555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DC45F-8DAC-D04F-B109-F7D4F840604D}"/>
              </a:ext>
            </a:extLst>
          </p:cNvPr>
          <p:cNvSpPr>
            <a:spLocks noGrp="1"/>
          </p:cNvSpPr>
          <p:nvPr>
            <p:ph type="title"/>
          </p:nvPr>
        </p:nvSpPr>
        <p:spPr>
          <a:xfrm>
            <a:off x="457200" y="274638"/>
            <a:ext cx="8229600" cy="563562"/>
          </a:xfrm>
        </p:spPr>
        <p:txBody>
          <a:bodyPr/>
          <a:lstStyle/>
          <a:p>
            <a:r>
              <a:rPr lang="en-US" sz="3500" b="1" dirty="0">
                <a:solidFill>
                  <a:schemeClr val="accent1"/>
                </a:solidFill>
                <a:latin typeface="Times New Roman" panose="02020603050405020304" pitchFamily="18" charset="0"/>
                <a:cs typeface="Times New Roman" panose="02020603050405020304" pitchFamily="18" charset="0"/>
              </a:rPr>
              <a:t>                          Contents</a:t>
            </a:r>
          </a:p>
        </p:txBody>
      </p:sp>
      <p:sp>
        <p:nvSpPr>
          <p:cNvPr id="3" name="Content Placeholder 2">
            <a:extLst>
              <a:ext uri="{FF2B5EF4-FFF2-40B4-BE49-F238E27FC236}">
                <a16:creationId xmlns:a16="http://schemas.microsoft.com/office/drawing/2014/main" id="{2E6AEF25-4B15-EC48-A30A-F666383B7134}"/>
              </a:ext>
            </a:extLst>
          </p:cNvPr>
          <p:cNvSpPr>
            <a:spLocks noGrp="1"/>
          </p:cNvSpPr>
          <p:nvPr>
            <p:ph idx="1"/>
          </p:nvPr>
        </p:nvSpPr>
        <p:spPr>
          <a:xfrm>
            <a:off x="458755" y="990601"/>
            <a:ext cx="8244000" cy="5029200"/>
          </a:xfrm>
        </p:spPr>
        <p:txBody>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Abstract</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Introduction</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Literature Survey</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Problem Statement</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Objective</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Proposed Technique</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Results</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Future Scope</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Conclusion</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5047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11097F-FC5A-6AD9-567E-6380D1E68C9F}"/>
              </a:ext>
            </a:extLst>
          </p:cNvPr>
          <p:cNvSpPr txBox="1"/>
          <p:nvPr/>
        </p:nvSpPr>
        <p:spPr>
          <a:xfrm>
            <a:off x="381000" y="533400"/>
            <a:ext cx="7391400" cy="400110"/>
          </a:xfrm>
          <a:prstGeom prst="rect">
            <a:avLst/>
          </a:prstGeom>
          <a:noFill/>
        </p:spPr>
        <p:txBody>
          <a:bodyPr wrap="square">
            <a:spAutoFit/>
          </a:bodyPr>
          <a:lstStyle/>
          <a:p>
            <a:r>
              <a:rPr lang="en-IN" sz="2000" b="1" dirty="0">
                <a:solidFill>
                  <a:srgbClr val="000000"/>
                </a:solidFill>
                <a:effectLst/>
                <a:latin typeface="Times New Roman" panose="02020603050405020304" pitchFamily="18" charset="0"/>
                <a:ea typeface="Calibri" panose="020F0502020204030204" pitchFamily="34" charset="0"/>
              </a:rPr>
              <a:t>Proposed Convolutional Neural Network (CNN) Model</a:t>
            </a:r>
            <a:endParaRPr lang="en-IN" dirty="0"/>
          </a:p>
        </p:txBody>
      </p:sp>
      <p:sp>
        <p:nvSpPr>
          <p:cNvPr id="6" name="TextBox 5">
            <a:extLst>
              <a:ext uri="{FF2B5EF4-FFF2-40B4-BE49-F238E27FC236}">
                <a16:creationId xmlns:a16="http://schemas.microsoft.com/office/drawing/2014/main" id="{9148562F-3B90-C95E-0880-13C56FBF446A}"/>
              </a:ext>
            </a:extLst>
          </p:cNvPr>
          <p:cNvSpPr txBox="1"/>
          <p:nvPr/>
        </p:nvSpPr>
        <p:spPr>
          <a:xfrm>
            <a:off x="381000" y="914400"/>
            <a:ext cx="8382000" cy="2348720"/>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 CNN model takes test patterns made of 0s and 1s from the circuit.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It uses filters to scan and find hidden error patterns in the data.</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Activation functions like ReLU help highlight important fault signals.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Pooling layers reduce the size of data while keeping key features.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Finally, the model classifies whether the circuit has a fault or not</a:t>
            </a:r>
            <a:r>
              <a:rPr lang="en-US" dirty="0"/>
              <a:t>.</a:t>
            </a:r>
          </a:p>
        </p:txBody>
      </p:sp>
      <p:pic>
        <p:nvPicPr>
          <p:cNvPr id="2" name="Picture 1">
            <a:extLst>
              <a:ext uri="{FF2B5EF4-FFF2-40B4-BE49-F238E27FC236}">
                <a16:creationId xmlns:a16="http://schemas.microsoft.com/office/drawing/2014/main" id="{5FE9D4ED-D8B0-D7B6-C30E-D08ADD6728B8}"/>
              </a:ext>
            </a:extLst>
          </p:cNvPr>
          <p:cNvPicPr>
            <a:picLocks noChangeAspect="1"/>
          </p:cNvPicPr>
          <p:nvPr/>
        </p:nvPicPr>
        <p:blipFill>
          <a:blip r:embed="rId2"/>
          <a:stretch>
            <a:fillRect/>
          </a:stretch>
        </p:blipFill>
        <p:spPr>
          <a:xfrm>
            <a:off x="838200" y="3429000"/>
            <a:ext cx="7467599" cy="2070880"/>
          </a:xfrm>
          <a:prstGeom prst="rect">
            <a:avLst/>
          </a:prstGeom>
        </p:spPr>
      </p:pic>
      <p:sp>
        <p:nvSpPr>
          <p:cNvPr id="5" name="TextBox 4">
            <a:extLst>
              <a:ext uri="{FF2B5EF4-FFF2-40B4-BE49-F238E27FC236}">
                <a16:creationId xmlns:a16="http://schemas.microsoft.com/office/drawing/2014/main" id="{7CB541DB-5F2B-72B3-894F-D17CD7D3C108}"/>
              </a:ext>
            </a:extLst>
          </p:cNvPr>
          <p:cNvSpPr txBox="1"/>
          <p:nvPr/>
        </p:nvSpPr>
        <p:spPr>
          <a:xfrm>
            <a:off x="2514600" y="5499880"/>
            <a:ext cx="5638800" cy="400110"/>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Fig. Convolutional Autoencoder model</a:t>
            </a:r>
          </a:p>
        </p:txBody>
      </p:sp>
    </p:spTree>
    <p:extLst>
      <p:ext uri="{BB962C8B-B14F-4D97-AF65-F5344CB8AC3E}">
        <p14:creationId xmlns:p14="http://schemas.microsoft.com/office/powerpoint/2010/main" val="881350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A9B67D-C18A-DC30-FB54-DC8EE724C397}"/>
              </a:ext>
            </a:extLst>
          </p:cNvPr>
          <p:cNvSpPr txBox="1"/>
          <p:nvPr/>
        </p:nvSpPr>
        <p:spPr>
          <a:xfrm>
            <a:off x="3276600" y="304800"/>
            <a:ext cx="2514600" cy="523220"/>
          </a:xfrm>
          <a:prstGeom prst="rect">
            <a:avLst/>
          </a:prstGeom>
          <a:noFill/>
        </p:spPr>
        <p:txBody>
          <a:bodyPr wrap="square">
            <a:spAutoFit/>
          </a:bodyPr>
          <a:lstStyle/>
          <a:p>
            <a:pPr algn="l" rtl="0" eaLnBrk="0" fontAlgn="base" hangingPunct="0"/>
            <a:r>
              <a:rPr lang="en-IN" sz="2800" b="1" kern="1200" dirty="0">
                <a:solidFill>
                  <a:srgbClr val="000000"/>
                </a:solidFill>
                <a:effectLst/>
                <a:latin typeface="Times New Roman" panose="02020603050405020304" pitchFamily="18" charset="0"/>
                <a:ea typeface="+mn-ea"/>
                <a:cs typeface="Times New Roman" panose="02020603050405020304" pitchFamily="18" charset="0"/>
              </a:rPr>
              <a:t>Classification</a:t>
            </a:r>
            <a:endParaRPr lang="en-IN" sz="2800" dirty="0">
              <a:effectLst/>
            </a:endParaRPr>
          </a:p>
        </p:txBody>
      </p:sp>
      <p:sp>
        <p:nvSpPr>
          <p:cNvPr id="5" name="TextBox 4">
            <a:extLst>
              <a:ext uri="{FF2B5EF4-FFF2-40B4-BE49-F238E27FC236}">
                <a16:creationId xmlns:a16="http://schemas.microsoft.com/office/drawing/2014/main" id="{CB0D2393-1E89-9271-254F-71104FF43639}"/>
              </a:ext>
            </a:extLst>
          </p:cNvPr>
          <p:cNvSpPr txBox="1"/>
          <p:nvPr/>
        </p:nvSpPr>
        <p:spPr>
          <a:xfrm>
            <a:off x="685800" y="1219200"/>
            <a:ext cx="7924800" cy="4191981"/>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In this project, we use the Random Forest algorithm for fault classification in VLSI circuits. It is a machine learning method that combines many decision trees to make accurate predictions. After the CNN and CAE models extract features from the test patterns, Random Forest helps decide if a pattern is faulty or fault-free. We chose Random Forest because it is fast, works well with complex data, and reduces overfitting. It gives more stable and reliable results compared to using a single model. This improves the overall fault detection accuracy. That’s why Random Forest is used as the final classifier in our system.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554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6E87BE44-DD86-6079-2833-D078BA24C850}"/>
              </a:ext>
            </a:extLst>
          </p:cNvPr>
          <p:cNvPicPr>
            <a:picLocks noChangeAspect="1"/>
          </p:cNvPicPr>
          <p:nvPr/>
        </p:nvPicPr>
        <p:blipFill>
          <a:blip r:embed="rId2"/>
          <a:stretch>
            <a:fillRect/>
          </a:stretch>
        </p:blipFill>
        <p:spPr>
          <a:xfrm>
            <a:off x="4191004" y="3429000"/>
            <a:ext cx="4914898" cy="2587657"/>
          </a:xfrm>
          <a:prstGeom prst="rect">
            <a:avLst/>
          </a:prstGeom>
        </p:spPr>
      </p:pic>
      <p:pic>
        <p:nvPicPr>
          <p:cNvPr id="21" name="Picture 20">
            <a:extLst>
              <a:ext uri="{FF2B5EF4-FFF2-40B4-BE49-F238E27FC236}">
                <a16:creationId xmlns:a16="http://schemas.microsoft.com/office/drawing/2014/main" id="{EA508EF6-AF00-17A9-FC85-A367B8F0BB88}"/>
              </a:ext>
            </a:extLst>
          </p:cNvPr>
          <p:cNvPicPr>
            <a:picLocks noChangeAspect="1"/>
          </p:cNvPicPr>
          <p:nvPr/>
        </p:nvPicPr>
        <p:blipFill>
          <a:blip r:embed="rId3"/>
          <a:stretch>
            <a:fillRect/>
          </a:stretch>
        </p:blipFill>
        <p:spPr>
          <a:xfrm>
            <a:off x="188801" y="3429000"/>
            <a:ext cx="4191003" cy="2389175"/>
          </a:xfrm>
          <a:prstGeom prst="rect">
            <a:avLst/>
          </a:prstGeom>
        </p:spPr>
      </p:pic>
      <p:sp>
        <p:nvSpPr>
          <p:cNvPr id="2" name="TextBox 1">
            <a:extLst>
              <a:ext uri="{FF2B5EF4-FFF2-40B4-BE49-F238E27FC236}">
                <a16:creationId xmlns:a16="http://schemas.microsoft.com/office/drawing/2014/main" id="{368639BB-9661-C436-ED9D-E9FD23DA89D2}"/>
              </a:ext>
            </a:extLst>
          </p:cNvPr>
          <p:cNvSpPr txBox="1"/>
          <p:nvPr/>
        </p:nvSpPr>
        <p:spPr>
          <a:xfrm>
            <a:off x="3848100" y="0"/>
            <a:ext cx="1905000" cy="584775"/>
          </a:xfrm>
          <a:prstGeom prst="rect">
            <a:avLst/>
          </a:prstGeom>
          <a:noFill/>
        </p:spPr>
        <p:txBody>
          <a:bodyPr wrap="square" rtlCol="0">
            <a:spAutoFit/>
          </a:bodyPr>
          <a:lstStyle/>
          <a:p>
            <a:r>
              <a:rPr lang="en-IN" sz="3200" b="1" dirty="0">
                <a:solidFill>
                  <a:schemeClr val="accent1"/>
                </a:solidFill>
                <a:latin typeface="Times New Roman" panose="02020603050405020304" pitchFamily="18" charset="0"/>
                <a:cs typeface="Times New Roman" panose="02020603050405020304" pitchFamily="18" charset="0"/>
              </a:rPr>
              <a:t>Results</a:t>
            </a:r>
          </a:p>
        </p:txBody>
      </p:sp>
      <p:sp>
        <p:nvSpPr>
          <p:cNvPr id="4" name="TextBox 3">
            <a:extLst>
              <a:ext uri="{FF2B5EF4-FFF2-40B4-BE49-F238E27FC236}">
                <a16:creationId xmlns:a16="http://schemas.microsoft.com/office/drawing/2014/main" id="{7C5BA065-FB64-D75A-3C45-40FF5D453BF9}"/>
              </a:ext>
            </a:extLst>
          </p:cNvPr>
          <p:cNvSpPr txBox="1"/>
          <p:nvPr/>
        </p:nvSpPr>
        <p:spPr>
          <a:xfrm>
            <a:off x="430782" y="579145"/>
            <a:ext cx="5334000" cy="40011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1A9873F1-B839-084B-E828-F31BEF877B77}"/>
              </a:ext>
            </a:extLst>
          </p:cNvPr>
          <p:cNvSpPr txBox="1"/>
          <p:nvPr/>
        </p:nvSpPr>
        <p:spPr>
          <a:xfrm>
            <a:off x="188802" y="579145"/>
            <a:ext cx="6214094" cy="40011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 C499 : 32-bit SEC circuit </a:t>
            </a:r>
          </a:p>
        </p:txBody>
      </p:sp>
      <p:sp>
        <p:nvSpPr>
          <p:cNvPr id="10" name="TextBox 9">
            <a:extLst>
              <a:ext uri="{FF2B5EF4-FFF2-40B4-BE49-F238E27FC236}">
                <a16:creationId xmlns:a16="http://schemas.microsoft.com/office/drawing/2014/main" id="{264D9D29-A868-4E69-2FAC-82A0BF16B5CB}"/>
              </a:ext>
            </a:extLst>
          </p:cNvPr>
          <p:cNvSpPr txBox="1"/>
          <p:nvPr/>
        </p:nvSpPr>
        <p:spPr>
          <a:xfrm rot="10800000" flipV="1">
            <a:off x="458755" y="3707030"/>
            <a:ext cx="4494242" cy="307777"/>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         </a:t>
            </a:r>
          </a:p>
        </p:txBody>
      </p:sp>
      <p:pic>
        <p:nvPicPr>
          <p:cNvPr id="3" name="Picture 2">
            <a:extLst>
              <a:ext uri="{FF2B5EF4-FFF2-40B4-BE49-F238E27FC236}">
                <a16:creationId xmlns:a16="http://schemas.microsoft.com/office/drawing/2014/main" id="{99F4D615-E915-AEEF-4245-D16F86A5FF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1200" y="912385"/>
            <a:ext cx="5638800" cy="2377600"/>
          </a:xfrm>
          <a:prstGeom prst="rect">
            <a:avLst/>
          </a:prstGeom>
        </p:spPr>
      </p:pic>
    </p:spTree>
    <p:extLst>
      <p:ext uri="{BB962C8B-B14F-4D97-AF65-F5344CB8AC3E}">
        <p14:creationId xmlns:p14="http://schemas.microsoft.com/office/powerpoint/2010/main" val="4196964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622F54-2261-0200-FA54-28DD52C8CBD9}"/>
              </a:ext>
            </a:extLst>
          </p:cNvPr>
          <p:cNvSpPr txBox="1"/>
          <p:nvPr/>
        </p:nvSpPr>
        <p:spPr>
          <a:xfrm>
            <a:off x="228600" y="24114"/>
            <a:ext cx="6248400" cy="40011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 C432 : 27-channel interrupt controller</a:t>
            </a:r>
          </a:p>
        </p:txBody>
      </p:sp>
      <p:pic>
        <p:nvPicPr>
          <p:cNvPr id="3" name="Picture 2">
            <a:extLst>
              <a:ext uri="{FF2B5EF4-FFF2-40B4-BE49-F238E27FC236}">
                <a16:creationId xmlns:a16="http://schemas.microsoft.com/office/drawing/2014/main" id="{8C9EFCE6-27CC-ACD3-6C4E-4B58E7064C8B}"/>
              </a:ext>
            </a:extLst>
          </p:cNvPr>
          <p:cNvPicPr>
            <a:picLocks noChangeAspect="1"/>
          </p:cNvPicPr>
          <p:nvPr/>
        </p:nvPicPr>
        <p:blipFill>
          <a:blip r:embed="rId2"/>
          <a:stretch>
            <a:fillRect/>
          </a:stretch>
        </p:blipFill>
        <p:spPr>
          <a:xfrm>
            <a:off x="4207397" y="374460"/>
            <a:ext cx="4953000" cy="2654232"/>
          </a:xfrm>
          <a:prstGeom prst="rect">
            <a:avLst/>
          </a:prstGeom>
        </p:spPr>
      </p:pic>
      <p:pic>
        <p:nvPicPr>
          <p:cNvPr id="5" name="Picture 4">
            <a:extLst>
              <a:ext uri="{FF2B5EF4-FFF2-40B4-BE49-F238E27FC236}">
                <a16:creationId xmlns:a16="http://schemas.microsoft.com/office/drawing/2014/main" id="{7A956B4D-B740-FC1B-AEFD-B9676C5A88A7}"/>
              </a:ext>
            </a:extLst>
          </p:cNvPr>
          <p:cNvPicPr>
            <a:picLocks noChangeAspect="1"/>
          </p:cNvPicPr>
          <p:nvPr/>
        </p:nvPicPr>
        <p:blipFill>
          <a:blip r:embed="rId3"/>
          <a:stretch>
            <a:fillRect/>
          </a:stretch>
        </p:blipFill>
        <p:spPr>
          <a:xfrm>
            <a:off x="228600" y="3048000"/>
            <a:ext cx="4953000" cy="3004606"/>
          </a:xfrm>
          <a:prstGeom prst="rect">
            <a:avLst/>
          </a:prstGeom>
        </p:spPr>
      </p:pic>
      <p:pic>
        <p:nvPicPr>
          <p:cNvPr id="8" name="Picture 7">
            <a:extLst>
              <a:ext uri="{FF2B5EF4-FFF2-40B4-BE49-F238E27FC236}">
                <a16:creationId xmlns:a16="http://schemas.microsoft.com/office/drawing/2014/main" id="{6A1DD8C9-C487-FE6C-99AF-2D05CC792DF3}"/>
              </a:ext>
            </a:extLst>
          </p:cNvPr>
          <p:cNvPicPr>
            <a:picLocks noChangeAspect="1"/>
          </p:cNvPicPr>
          <p:nvPr/>
        </p:nvPicPr>
        <p:blipFill>
          <a:blip r:embed="rId4"/>
          <a:stretch>
            <a:fillRect/>
          </a:stretch>
        </p:blipFill>
        <p:spPr>
          <a:xfrm>
            <a:off x="5105400" y="3189594"/>
            <a:ext cx="4038600" cy="2654232"/>
          </a:xfrm>
          <a:prstGeom prst="rect">
            <a:avLst/>
          </a:prstGeom>
        </p:spPr>
      </p:pic>
      <p:pic>
        <p:nvPicPr>
          <p:cNvPr id="10" name="Picture 9">
            <a:extLst>
              <a:ext uri="{FF2B5EF4-FFF2-40B4-BE49-F238E27FC236}">
                <a16:creationId xmlns:a16="http://schemas.microsoft.com/office/drawing/2014/main" id="{619503F2-C7A0-A1A8-4360-92C593EFC3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4308" y="456307"/>
            <a:ext cx="3615808" cy="2559609"/>
          </a:xfrm>
          <a:prstGeom prst="rect">
            <a:avLst/>
          </a:prstGeom>
        </p:spPr>
      </p:pic>
    </p:spTree>
    <p:extLst>
      <p:ext uri="{BB962C8B-B14F-4D97-AF65-F5344CB8AC3E}">
        <p14:creationId xmlns:p14="http://schemas.microsoft.com/office/powerpoint/2010/main" val="3983673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0F1C5C-F4E4-2165-0892-40F9E1155F01}"/>
              </a:ext>
            </a:extLst>
          </p:cNvPr>
          <p:cNvSpPr txBox="1"/>
          <p:nvPr/>
        </p:nvSpPr>
        <p:spPr>
          <a:xfrm>
            <a:off x="304800" y="76200"/>
            <a:ext cx="5943600" cy="400110"/>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 C880 : 8-bit ALU</a:t>
            </a:r>
          </a:p>
        </p:txBody>
      </p:sp>
      <p:pic>
        <p:nvPicPr>
          <p:cNvPr id="5" name="Picture 4">
            <a:extLst>
              <a:ext uri="{FF2B5EF4-FFF2-40B4-BE49-F238E27FC236}">
                <a16:creationId xmlns:a16="http://schemas.microsoft.com/office/drawing/2014/main" id="{4D6E3E39-73A6-74B7-9B0F-73B7B14640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476310"/>
            <a:ext cx="4953001" cy="3005115"/>
          </a:xfrm>
          <a:prstGeom prst="rect">
            <a:avLst/>
          </a:prstGeom>
        </p:spPr>
      </p:pic>
      <p:pic>
        <p:nvPicPr>
          <p:cNvPr id="7" name="Picture 6">
            <a:extLst>
              <a:ext uri="{FF2B5EF4-FFF2-40B4-BE49-F238E27FC236}">
                <a16:creationId xmlns:a16="http://schemas.microsoft.com/office/drawing/2014/main" id="{2216811D-762B-883A-D122-2A36DFE896B5}"/>
              </a:ext>
            </a:extLst>
          </p:cNvPr>
          <p:cNvPicPr>
            <a:picLocks noChangeAspect="1"/>
          </p:cNvPicPr>
          <p:nvPr/>
        </p:nvPicPr>
        <p:blipFill>
          <a:blip r:embed="rId3"/>
          <a:stretch>
            <a:fillRect/>
          </a:stretch>
        </p:blipFill>
        <p:spPr>
          <a:xfrm>
            <a:off x="1" y="3486090"/>
            <a:ext cx="4572000" cy="2319606"/>
          </a:xfrm>
          <a:prstGeom prst="rect">
            <a:avLst/>
          </a:prstGeom>
        </p:spPr>
      </p:pic>
      <p:pic>
        <p:nvPicPr>
          <p:cNvPr id="9" name="Picture 8">
            <a:extLst>
              <a:ext uri="{FF2B5EF4-FFF2-40B4-BE49-F238E27FC236}">
                <a16:creationId xmlns:a16="http://schemas.microsoft.com/office/drawing/2014/main" id="{A74E0D30-6785-C870-D36E-89EAD7033158}"/>
              </a:ext>
            </a:extLst>
          </p:cNvPr>
          <p:cNvPicPr>
            <a:picLocks noChangeAspect="1"/>
          </p:cNvPicPr>
          <p:nvPr/>
        </p:nvPicPr>
        <p:blipFill>
          <a:blip r:embed="rId4"/>
          <a:stretch>
            <a:fillRect/>
          </a:stretch>
        </p:blipFill>
        <p:spPr>
          <a:xfrm>
            <a:off x="4627065" y="3486090"/>
            <a:ext cx="4132435" cy="2319606"/>
          </a:xfrm>
          <a:prstGeom prst="rect">
            <a:avLst/>
          </a:prstGeom>
        </p:spPr>
      </p:pic>
      <p:pic>
        <p:nvPicPr>
          <p:cNvPr id="11" name="Picture 10">
            <a:extLst>
              <a:ext uri="{FF2B5EF4-FFF2-40B4-BE49-F238E27FC236}">
                <a16:creationId xmlns:a16="http://schemas.microsoft.com/office/drawing/2014/main" id="{E1E8F071-9A99-BB31-A53D-66C0FDEF15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1" y="476311"/>
            <a:ext cx="3526335" cy="2895600"/>
          </a:xfrm>
          <a:prstGeom prst="rect">
            <a:avLst/>
          </a:prstGeom>
        </p:spPr>
      </p:pic>
    </p:spTree>
    <p:extLst>
      <p:ext uri="{BB962C8B-B14F-4D97-AF65-F5344CB8AC3E}">
        <p14:creationId xmlns:p14="http://schemas.microsoft.com/office/powerpoint/2010/main" val="12305200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387373-B692-79AC-43FD-9B5F5685CCC9}"/>
              </a:ext>
            </a:extLst>
          </p:cNvPr>
          <p:cNvSpPr txBox="1"/>
          <p:nvPr/>
        </p:nvSpPr>
        <p:spPr>
          <a:xfrm>
            <a:off x="152400" y="0"/>
            <a:ext cx="6705600" cy="400110"/>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C1908 : 16-bit SEC/DED circuit</a:t>
            </a:r>
          </a:p>
        </p:txBody>
      </p:sp>
      <p:pic>
        <p:nvPicPr>
          <p:cNvPr id="5" name="Picture 4">
            <a:extLst>
              <a:ext uri="{FF2B5EF4-FFF2-40B4-BE49-F238E27FC236}">
                <a16:creationId xmlns:a16="http://schemas.microsoft.com/office/drawing/2014/main" id="{32C66196-02CA-48BD-54EC-5B9E1F939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0" y="286140"/>
            <a:ext cx="4724400" cy="2847390"/>
          </a:xfrm>
          <a:prstGeom prst="rect">
            <a:avLst/>
          </a:prstGeom>
        </p:spPr>
      </p:pic>
      <p:pic>
        <p:nvPicPr>
          <p:cNvPr id="7" name="Picture 6">
            <a:extLst>
              <a:ext uri="{FF2B5EF4-FFF2-40B4-BE49-F238E27FC236}">
                <a16:creationId xmlns:a16="http://schemas.microsoft.com/office/drawing/2014/main" id="{CBA3BAF3-507D-3BFC-7E3B-A532039D80F6}"/>
              </a:ext>
            </a:extLst>
          </p:cNvPr>
          <p:cNvPicPr>
            <a:picLocks noChangeAspect="1"/>
          </p:cNvPicPr>
          <p:nvPr/>
        </p:nvPicPr>
        <p:blipFill>
          <a:blip r:embed="rId3"/>
          <a:stretch>
            <a:fillRect/>
          </a:stretch>
        </p:blipFill>
        <p:spPr>
          <a:xfrm>
            <a:off x="152400" y="3287618"/>
            <a:ext cx="4267200" cy="2617279"/>
          </a:xfrm>
          <a:prstGeom prst="rect">
            <a:avLst/>
          </a:prstGeom>
        </p:spPr>
      </p:pic>
      <p:pic>
        <p:nvPicPr>
          <p:cNvPr id="9" name="Picture 8">
            <a:extLst>
              <a:ext uri="{FF2B5EF4-FFF2-40B4-BE49-F238E27FC236}">
                <a16:creationId xmlns:a16="http://schemas.microsoft.com/office/drawing/2014/main" id="{A332622B-96BF-E7C6-D7E8-AB1A1DF8B4E9}"/>
              </a:ext>
            </a:extLst>
          </p:cNvPr>
          <p:cNvPicPr>
            <a:picLocks noChangeAspect="1"/>
          </p:cNvPicPr>
          <p:nvPr/>
        </p:nvPicPr>
        <p:blipFill>
          <a:blip r:embed="rId4"/>
          <a:stretch>
            <a:fillRect/>
          </a:stretch>
        </p:blipFill>
        <p:spPr>
          <a:xfrm>
            <a:off x="4572000" y="3276600"/>
            <a:ext cx="4312891" cy="2296808"/>
          </a:xfrm>
          <a:prstGeom prst="rect">
            <a:avLst/>
          </a:prstGeom>
        </p:spPr>
      </p:pic>
      <p:pic>
        <p:nvPicPr>
          <p:cNvPr id="11" name="Picture 10">
            <a:extLst>
              <a:ext uri="{FF2B5EF4-FFF2-40B4-BE49-F238E27FC236}">
                <a16:creationId xmlns:a16="http://schemas.microsoft.com/office/drawing/2014/main" id="{64481CD6-895C-516E-18E3-4742AE969C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6848" y="477154"/>
            <a:ext cx="3695553" cy="2733420"/>
          </a:xfrm>
          <a:prstGeom prst="rect">
            <a:avLst/>
          </a:prstGeom>
        </p:spPr>
      </p:pic>
    </p:spTree>
    <p:extLst>
      <p:ext uri="{BB962C8B-B14F-4D97-AF65-F5344CB8AC3E}">
        <p14:creationId xmlns:p14="http://schemas.microsoft.com/office/powerpoint/2010/main" val="2375169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88BAFB-3FDD-93B7-FC52-429F27724E92}"/>
              </a:ext>
            </a:extLst>
          </p:cNvPr>
          <p:cNvSpPr txBox="1"/>
          <p:nvPr/>
        </p:nvSpPr>
        <p:spPr>
          <a:xfrm>
            <a:off x="76200" y="76200"/>
            <a:ext cx="6705600" cy="400110"/>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    C3540 : 8-bit ALU</a:t>
            </a:r>
          </a:p>
        </p:txBody>
      </p:sp>
      <p:pic>
        <p:nvPicPr>
          <p:cNvPr id="5" name="Picture 4">
            <a:extLst>
              <a:ext uri="{FF2B5EF4-FFF2-40B4-BE49-F238E27FC236}">
                <a16:creationId xmlns:a16="http://schemas.microsoft.com/office/drawing/2014/main" id="{8806E603-A86F-84C9-6EFE-E96A2F5E0C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152401"/>
            <a:ext cx="4724400" cy="3153823"/>
          </a:xfrm>
          <a:prstGeom prst="rect">
            <a:avLst/>
          </a:prstGeom>
        </p:spPr>
      </p:pic>
      <p:pic>
        <p:nvPicPr>
          <p:cNvPr id="7" name="Picture 6">
            <a:extLst>
              <a:ext uri="{FF2B5EF4-FFF2-40B4-BE49-F238E27FC236}">
                <a16:creationId xmlns:a16="http://schemas.microsoft.com/office/drawing/2014/main" id="{F94E3764-E332-1111-DE49-00618ED1612F}"/>
              </a:ext>
            </a:extLst>
          </p:cNvPr>
          <p:cNvPicPr>
            <a:picLocks noChangeAspect="1"/>
          </p:cNvPicPr>
          <p:nvPr/>
        </p:nvPicPr>
        <p:blipFill>
          <a:blip r:embed="rId3"/>
          <a:stretch>
            <a:fillRect/>
          </a:stretch>
        </p:blipFill>
        <p:spPr>
          <a:xfrm>
            <a:off x="152400" y="3446104"/>
            <a:ext cx="4267199" cy="2332203"/>
          </a:xfrm>
          <a:prstGeom prst="rect">
            <a:avLst/>
          </a:prstGeom>
        </p:spPr>
      </p:pic>
      <p:pic>
        <p:nvPicPr>
          <p:cNvPr id="9" name="Picture 8">
            <a:extLst>
              <a:ext uri="{FF2B5EF4-FFF2-40B4-BE49-F238E27FC236}">
                <a16:creationId xmlns:a16="http://schemas.microsoft.com/office/drawing/2014/main" id="{8598DA6E-4DF0-DBC1-F94F-1DD36D083CE8}"/>
              </a:ext>
            </a:extLst>
          </p:cNvPr>
          <p:cNvPicPr>
            <a:picLocks noChangeAspect="1"/>
          </p:cNvPicPr>
          <p:nvPr/>
        </p:nvPicPr>
        <p:blipFill>
          <a:blip r:embed="rId4"/>
          <a:stretch>
            <a:fillRect/>
          </a:stretch>
        </p:blipFill>
        <p:spPr>
          <a:xfrm>
            <a:off x="4571999" y="3446104"/>
            <a:ext cx="4267199" cy="2497495"/>
          </a:xfrm>
          <a:prstGeom prst="rect">
            <a:avLst/>
          </a:prstGeom>
        </p:spPr>
      </p:pic>
      <p:pic>
        <p:nvPicPr>
          <p:cNvPr id="11" name="Picture 10">
            <a:extLst>
              <a:ext uri="{FF2B5EF4-FFF2-40B4-BE49-F238E27FC236}">
                <a16:creationId xmlns:a16="http://schemas.microsoft.com/office/drawing/2014/main" id="{41BDDFF8-9E18-CFA4-72AF-8D4DAAB273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4802" y="476310"/>
            <a:ext cx="3581398" cy="2829914"/>
          </a:xfrm>
          <a:prstGeom prst="rect">
            <a:avLst/>
          </a:prstGeom>
        </p:spPr>
      </p:pic>
    </p:spTree>
    <p:extLst>
      <p:ext uri="{BB962C8B-B14F-4D97-AF65-F5344CB8AC3E}">
        <p14:creationId xmlns:p14="http://schemas.microsoft.com/office/powerpoint/2010/main" val="25937618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8A1AD8-4674-A387-1898-CE80C5636602}"/>
              </a:ext>
            </a:extLst>
          </p:cNvPr>
          <p:cNvSpPr txBox="1"/>
          <p:nvPr/>
        </p:nvSpPr>
        <p:spPr>
          <a:xfrm>
            <a:off x="304800" y="76200"/>
            <a:ext cx="6934198" cy="400110"/>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 C6288 : 16x16 multiplier</a:t>
            </a:r>
          </a:p>
        </p:txBody>
      </p:sp>
      <p:pic>
        <p:nvPicPr>
          <p:cNvPr id="5" name="Picture 4">
            <a:extLst>
              <a:ext uri="{FF2B5EF4-FFF2-40B4-BE49-F238E27FC236}">
                <a16:creationId xmlns:a16="http://schemas.microsoft.com/office/drawing/2014/main" id="{7D2D83C9-6D57-A7BA-F0D9-078EEE3F8D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7456" y="304800"/>
            <a:ext cx="4876800" cy="2819400"/>
          </a:xfrm>
          <a:prstGeom prst="rect">
            <a:avLst/>
          </a:prstGeom>
        </p:spPr>
      </p:pic>
      <p:pic>
        <p:nvPicPr>
          <p:cNvPr id="7" name="Picture 6">
            <a:extLst>
              <a:ext uri="{FF2B5EF4-FFF2-40B4-BE49-F238E27FC236}">
                <a16:creationId xmlns:a16="http://schemas.microsoft.com/office/drawing/2014/main" id="{1A511C28-CCE3-4933-C194-075049AE034A}"/>
              </a:ext>
            </a:extLst>
          </p:cNvPr>
          <p:cNvPicPr>
            <a:picLocks noChangeAspect="1"/>
          </p:cNvPicPr>
          <p:nvPr/>
        </p:nvPicPr>
        <p:blipFill>
          <a:blip r:embed="rId3"/>
          <a:stretch>
            <a:fillRect/>
          </a:stretch>
        </p:blipFill>
        <p:spPr>
          <a:xfrm>
            <a:off x="228599" y="3429000"/>
            <a:ext cx="4191001" cy="2495490"/>
          </a:xfrm>
          <a:prstGeom prst="rect">
            <a:avLst/>
          </a:prstGeom>
        </p:spPr>
      </p:pic>
      <p:pic>
        <p:nvPicPr>
          <p:cNvPr id="9" name="Picture 8">
            <a:extLst>
              <a:ext uri="{FF2B5EF4-FFF2-40B4-BE49-F238E27FC236}">
                <a16:creationId xmlns:a16="http://schemas.microsoft.com/office/drawing/2014/main" id="{DB2BCCDF-287F-EBA8-36F1-38D2A7DD2BB7}"/>
              </a:ext>
            </a:extLst>
          </p:cNvPr>
          <p:cNvPicPr>
            <a:picLocks noChangeAspect="1"/>
          </p:cNvPicPr>
          <p:nvPr/>
        </p:nvPicPr>
        <p:blipFill>
          <a:blip r:embed="rId4"/>
          <a:stretch>
            <a:fillRect/>
          </a:stretch>
        </p:blipFill>
        <p:spPr>
          <a:xfrm>
            <a:off x="4630355" y="3200400"/>
            <a:ext cx="4191001" cy="2724090"/>
          </a:xfrm>
          <a:prstGeom prst="rect">
            <a:avLst/>
          </a:prstGeom>
        </p:spPr>
      </p:pic>
      <p:pic>
        <p:nvPicPr>
          <p:cNvPr id="11" name="Picture 10">
            <a:extLst>
              <a:ext uri="{FF2B5EF4-FFF2-40B4-BE49-F238E27FC236}">
                <a16:creationId xmlns:a16="http://schemas.microsoft.com/office/drawing/2014/main" id="{7858CFAA-3D55-2A22-DBA1-D4A17D7A07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599" y="552510"/>
            <a:ext cx="3877811" cy="2724090"/>
          </a:xfrm>
          <a:prstGeom prst="rect">
            <a:avLst/>
          </a:prstGeom>
        </p:spPr>
      </p:pic>
    </p:spTree>
    <p:extLst>
      <p:ext uri="{BB962C8B-B14F-4D97-AF65-F5344CB8AC3E}">
        <p14:creationId xmlns:p14="http://schemas.microsoft.com/office/powerpoint/2010/main" val="7223480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69A9B6B-EFCC-C213-C5EB-2836C876EAC8}"/>
              </a:ext>
            </a:extLst>
          </p:cNvPr>
          <p:cNvSpPr txBox="1"/>
          <p:nvPr/>
        </p:nvSpPr>
        <p:spPr>
          <a:xfrm>
            <a:off x="381000" y="152400"/>
            <a:ext cx="8458200" cy="523220"/>
          </a:xfrm>
          <a:prstGeom prst="rect">
            <a:avLst/>
          </a:prstGeom>
          <a:noFill/>
        </p:spPr>
        <p:txBody>
          <a:bodyPr wrap="square">
            <a:spAutoFit/>
          </a:bodyPr>
          <a:lstStyle/>
          <a:p>
            <a:r>
              <a:rPr lang="en-IN" sz="2800" b="1" dirty="0">
                <a:solidFill>
                  <a:schemeClr val="accent1"/>
                </a:solidFill>
                <a:effectLst/>
                <a:latin typeface="Times New Roman" panose="02020603050405020304" pitchFamily="18" charset="0"/>
                <a:ea typeface="Calibri" panose="020F0502020204030204" pitchFamily="34" charset="0"/>
              </a:rPr>
              <a:t>Performance metrics for existing and Proposed model </a:t>
            </a:r>
            <a:endParaRPr lang="en-IN" sz="2800" dirty="0">
              <a:solidFill>
                <a:schemeClr val="accent1"/>
              </a:solidFill>
            </a:endParaRPr>
          </a:p>
        </p:txBody>
      </p:sp>
      <p:sp>
        <p:nvSpPr>
          <p:cNvPr id="8" name="TextBox 7">
            <a:extLst>
              <a:ext uri="{FF2B5EF4-FFF2-40B4-BE49-F238E27FC236}">
                <a16:creationId xmlns:a16="http://schemas.microsoft.com/office/drawing/2014/main" id="{FCFCCFE0-2F5C-607E-2DA6-CDA94E05FED7}"/>
              </a:ext>
            </a:extLst>
          </p:cNvPr>
          <p:cNvSpPr txBox="1"/>
          <p:nvPr/>
        </p:nvSpPr>
        <p:spPr>
          <a:xfrm>
            <a:off x="381000" y="762000"/>
            <a:ext cx="8305800" cy="5016758"/>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    A comparative analysis of fault detection performance between Artificial Neural Networks (ANNs) and Convolutional Neural Networks (CNNs) was conducted using ISCAS’85 benchmark circuits. The study evaluated both models based on training parameters, testing parameters, precision, recall, F1-score, support, and accuracy. The results indicate that CNNs consistently outperform ANNs in fault classification across various circuits. While ANNs achieved accuracy levels ranging from 83% to 100%, CNNs demonstrated superior performance, achieving 100% accuracy in multiple cases, including circuits C432, C499, C1980, and C6288. In circuits like C880 and C3540, CNNs maintained higher accuracy compared to ANNs, with 93% and 96%     accuracy, respectively.</a:t>
            </a:r>
          </a:p>
          <a:p>
            <a:pPr algn="just"/>
            <a:r>
              <a:rPr lang="en-US" dirty="0">
                <a:latin typeface="Times New Roman" panose="02020603050405020304" pitchFamily="18" charset="0"/>
                <a:cs typeface="Times New Roman" panose="02020603050405020304" pitchFamily="18" charset="0"/>
              </a:rPr>
              <a:t>CNNs also exhibited higher precision and F1-scores, particularly in detecting faulty patterns, ensuring better classification reliability. The recall values remained at 1.00 for both models, indicating that they effectively identified fault-free patterns. However, CNNs provided enhanced fault detection with fewer false negatives, reducing the risk of misclassification. </a:t>
            </a:r>
          </a:p>
        </p:txBody>
      </p:sp>
    </p:spTree>
    <p:extLst>
      <p:ext uri="{BB962C8B-B14F-4D97-AF65-F5344CB8AC3E}">
        <p14:creationId xmlns:p14="http://schemas.microsoft.com/office/powerpoint/2010/main" val="2593925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CFC721-2BBB-ED46-3EF0-DC1A841A57E1}"/>
              </a:ext>
            </a:extLst>
          </p:cNvPr>
          <p:cNvSpPr txBox="1"/>
          <p:nvPr/>
        </p:nvSpPr>
        <p:spPr>
          <a:xfrm>
            <a:off x="76200" y="457200"/>
            <a:ext cx="9067800" cy="1015663"/>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This improvement can be attributed to CNNs' advanced feature extraction and pattern recognition capabilities, which allow for better generalization and fault localization in complex circuits</a:t>
            </a:r>
            <a:r>
              <a:rPr lang="en-US" dirty="0"/>
              <a:t>.</a:t>
            </a:r>
            <a:endParaRPr lang="en-IN" dirty="0"/>
          </a:p>
        </p:txBody>
      </p:sp>
      <p:pic>
        <p:nvPicPr>
          <p:cNvPr id="4" name="Picture 3">
            <a:extLst>
              <a:ext uri="{FF2B5EF4-FFF2-40B4-BE49-F238E27FC236}">
                <a16:creationId xmlns:a16="http://schemas.microsoft.com/office/drawing/2014/main" id="{BB554FBC-35CC-1496-32AB-E4D25189AEC9}"/>
              </a:ext>
            </a:extLst>
          </p:cNvPr>
          <p:cNvPicPr>
            <a:picLocks noChangeAspect="1"/>
          </p:cNvPicPr>
          <p:nvPr/>
        </p:nvPicPr>
        <p:blipFill>
          <a:blip r:embed="rId2"/>
          <a:stretch>
            <a:fillRect/>
          </a:stretch>
        </p:blipFill>
        <p:spPr>
          <a:xfrm>
            <a:off x="304800" y="1619452"/>
            <a:ext cx="8382000" cy="4171748"/>
          </a:xfrm>
          <a:prstGeom prst="rect">
            <a:avLst/>
          </a:prstGeom>
        </p:spPr>
      </p:pic>
    </p:spTree>
    <p:extLst>
      <p:ext uri="{BB962C8B-B14F-4D97-AF65-F5344CB8AC3E}">
        <p14:creationId xmlns:p14="http://schemas.microsoft.com/office/powerpoint/2010/main" val="1988641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DDAF2-21D3-AE80-25D9-D0FC5A4E3274}"/>
              </a:ext>
            </a:extLst>
          </p:cNvPr>
          <p:cNvSpPr>
            <a:spLocks noGrp="1"/>
          </p:cNvSpPr>
          <p:nvPr>
            <p:ph type="title"/>
          </p:nvPr>
        </p:nvSpPr>
        <p:spPr>
          <a:xfrm>
            <a:off x="3200400" y="46034"/>
            <a:ext cx="8229600" cy="1143000"/>
          </a:xfrm>
        </p:spPr>
        <p:txBody>
          <a:bodyPr/>
          <a:lstStyle/>
          <a:p>
            <a:r>
              <a:rPr lang="en-IN" sz="4000" b="1" dirty="0">
                <a:solidFill>
                  <a:schemeClr val="accent1"/>
                </a:solidFill>
              </a:rPr>
              <a:t>Abstract</a:t>
            </a:r>
          </a:p>
        </p:txBody>
      </p:sp>
      <p:sp>
        <p:nvSpPr>
          <p:cNvPr id="3" name="Content Placeholder 2">
            <a:extLst>
              <a:ext uri="{FF2B5EF4-FFF2-40B4-BE49-F238E27FC236}">
                <a16:creationId xmlns:a16="http://schemas.microsoft.com/office/drawing/2014/main" id="{1F519287-C70D-81D5-F6E4-A467502A8293}"/>
              </a:ext>
            </a:extLst>
          </p:cNvPr>
          <p:cNvSpPr>
            <a:spLocks noGrp="1"/>
          </p:cNvSpPr>
          <p:nvPr>
            <p:ph idx="1"/>
          </p:nvPr>
        </p:nvSpPr>
        <p:spPr>
          <a:xfrm>
            <a:off x="152400" y="685800"/>
            <a:ext cx="8763000" cy="4983166"/>
          </a:xfrm>
        </p:spPr>
        <p:txBody>
          <a:bodyPr/>
          <a:lstStyle/>
          <a:p>
            <a:pPr algn="just">
              <a:lnSpc>
                <a:spcPct val="150000"/>
              </a:lnSpc>
            </a:pPr>
            <a:r>
              <a:rPr lang="en-US" dirty="0"/>
              <a:t>In this project, we propose an automated debugging approach for detecting and localizing faults in digital VLSI circuits using </a:t>
            </a:r>
            <a:r>
              <a:rPr lang="en-US" b="1" dirty="0"/>
              <a:t>Convolutional Neural Networks (CNNs)</a:t>
            </a:r>
            <a:r>
              <a:rPr lang="en-US" dirty="0"/>
              <a:t>. The methodology involves leveraging </a:t>
            </a:r>
            <a:r>
              <a:rPr lang="en-US" b="1" dirty="0"/>
              <a:t>autoencoders</a:t>
            </a:r>
            <a:r>
              <a:rPr lang="en-US" dirty="0"/>
              <a:t> to extract meaningful features from test patterns, reducing dimensionality while maintaining high accuracy. </a:t>
            </a:r>
            <a:r>
              <a:rPr lang="en-US" b="1" dirty="0"/>
              <a:t>Stacked Sparse Autoencoders (SSAE)</a:t>
            </a:r>
            <a:r>
              <a:rPr lang="en-US" dirty="0"/>
              <a:t> are employed to classify fault patterns effectively. The integration of </a:t>
            </a:r>
            <a:r>
              <a:rPr lang="en-US" b="1" dirty="0"/>
              <a:t>GPU-accelerated computation</a:t>
            </a:r>
            <a:r>
              <a:rPr lang="en-US" dirty="0"/>
              <a:t> enhances the efficiency of fault detection, making the approach scalable for large circuits. By optimizing test pattern generation, the proposed system aims to improve debugging speed, accuracy, and reliability. This work presents a robust </a:t>
            </a:r>
            <a:r>
              <a:rPr lang="en-US" b="1" dirty="0"/>
              <a:t>machine learning-based alternative</a:t>
            </a:r>
            <a:r>
              <a:rPr lang="en-US" dirty="0"/>
              <a:t> to traditional fault detection techniques in VLSI design.</a:t>
            </a:r>
            <a:endParaRPr lang="en-IN" dirty="0"/>
          </a:p>
        </p:txBody>
      </p:sp>
    </p:spTree>
    <p:extLst>
      <p:ext uri="{BB962C8B-B14F-4D97-AF65-F5344CB8AC3E}">
        <p14:creationId xmlns:p14="http://schemas.microsoft.com/office/powerpoint/2010/main" val="29231117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DC45F-8DAC-D04F-B109-F7D4F840604D}"/>
              </a:ext>
            </a:extLst>
          </p:cNvPr>
          <p:cNvSpPr>
            <a:spLocks noGrp="1"/>
          </p:cNvSpPr>
          <p:nvPr>
            <p:ph type="title"/>
          </p:nvPr>
        </p:nvSpPr>
        <p:spPr>
          <a:xfrm>
            <a:off x="609600" y="381000"/>
            <a:ext cx="8077200" cy="1036638"/>
          </a:xfrm>
        </p:spPr>
        <p:txBody>
          <a:bodyPr/>
          <a:lstStyle/>
          <a:p>
            <a:r>
              <a:rPr lang="en-US" sz="3500" b="1" dirty="0">
                <a:solidFill>
                  <a:schemeClr val="accent1"/>
                </a:solidFill>
                <a:latin typeface="Times New Roman" panose="02020603050405020304" pitchFamily="18" charset="0"/>
                <a:cs typeface="Times New Roman" panose="02020603050405020304" pitchFamily="18" charset="0"/>
              </a:rPr>
              <a:t>                         Conclusion</a:t>
            </a:r>
          </a:p>
        </p:txBody>
      </p:sp>
      <p:sp>
        <p:nvSpPr>
          <p:cNvPr id="5" name="Content Placeholder 4">
            <a:extLst>
              <a:ext uri="{FF2B5EF4-FFF2-40B4-BE49-F238E27FC236}">
                <a16:creationId xmlns:a16="http://schemas.microsoft.com/office/drawing/2014/main" id="{C7DE2729-6050-9748-B512-1821DAC1DCCE}"/>
              </a:ext>
            </a:extLst>
          </p:cNvPr>
          <p:cNvSpPr>
            <a:spLocks noGrp="1"/>
          </p:cNvSpPr>
          <p:nvPr>
            <p:ph idx="1"/>
          </p:nvPr>
        </p:nvSpPr>
        <p:spPr>
          <a:xfrm>
            <a:off x="304800" y="1219200"/>
            <a:ext cx="8686800" cy="3962400"/>
          </a:xfrm>
        </p:spPr>
        <p:txBody>
          <a:bodyPr/>
          <a:lstStyle/>
          <a:p>
            <a:pPr marL="0" indent="0" algn="just">
              <a:lnSpc>
                <a:spcPct val="150000"/>
              </a:lnSpc>
              <a:buNone/>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 automated fault detection and error debugging approach using a Convolutional Autoencoder (CAE) and Convolutional Neural Network (CNN) is presented. The method achieves high accuracy and outperforms Artificial Neural Networks (ANNs) in identifying faults. CNN models effectively reduce false negatives, improving fault detection and classification. Fault-free patterns are identified with high precision, while some faulty cases remain undetected. The approach enhances fault detection efficiency, minimizes misclassification, and improves debugging accuracy. Deep learning techniques provide better feature extraction and classification capabilities. The method adapts well to complex circuit structures and varying fault patterns. Further improvements can focus on refining fault detection for highly sequential patterns.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US" dirty="0"/>
          </a:p>
        </p:txBody>
      </p:sp>
    </p:spTree>
    <p:extLst>
      <p:ext uri="{BB962C8B-B14F-4D97-AF65-F5344CB8AC3E}">
        <p14:creationId xmlns:p14="http://schemas.microsoft.com/office/powerpoint/2010/main" val="10092958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DC45F-8DAC-D04F-B109-F7D4F840604D}"/>
              </a:ext>
            </a:extLst>
          </p:cNvPr>
          <p:cNvSpPr>
            <a:spLocks noGrp="1"/>
          </p:cNvSpPr>
          <p:nvPr>
            <p:ph type="title"/>
          </p:nvPr>
        </p:nvSpPr>
        <p:spPr/>
        <p:txBody>
          <a:bodyPr/>
          <a:lstStyle/>
          <a:p>
            <a:r>
              <a:rPr lang="en-US" sz="3500" b="1" dirty="0">
                <a:solidFill>
                  <a:schemeClr val="accent1"/>
                </a:solidFill>
                <a:latin typeface="Times New Roman" panose="02020603050405020304" pitchFamily="18" charset="0"/>
                <a:cs typeface="Times New Roman" panose="02020603050405020304" pitchFamily="18" charset="0"/>
              </a:rPr>
              <a:t>                           References</a:t>
            </a:r>
          </a:p>
        </p:txBody>
      </p:sp>
      <p:sp>
        <p:nvSpPr>
          <p:cNvPr id="5" name="Content Placeholder 4">
            <a:extLst>
              <a:ext uri="{FF2B5EF4-FFF2-40B4-BE49-F238E27FC236}">
                <a16:creationId xmlns:a16="http://schemas.microsoft.com/office/drawing/2014/main" id="{C7DE2729-6050-9748-B512-1821DAC1DCCE}"/>
              </a:ext>
            </a:extLst>
          </p:cNvPr>
          <p:cNvSpPr>
            <a:spLocks noGrp="1"/>
          </p:cNvSpPr>
          <p:nvPr>
            <p:ph idx="1"/>
          </p:nvPr>
        </p:nvSpPr>
        <p:spPr>
          <a:xfrm>
            <a:off x="457200" y="1066800"/>
            <a:ext cx="8229600" cy="4525963"/>
          </a:xfrm>
        </p:spPr>
        <p:txBody>
          <a:bodyPr/>
          <a:lstStyle/>
          <a:p>
            <a:pPr algn="just">
              <a:buFont typeface="Wingdings" panose="05000000000000000000" pitchFamily="2" charset="2"/>
              <a:buChar char="§"/>
            </a:pPr>
            <a:r>
              <a:rPr lang="en-IN" sz="2000" dirty="0"/>
              <a:t>1. </a:t>
            </a:r>
            <a:r>
              <a:rPr lang="en-IN" sz="2000" dirty="0">
                <a:latin typeface="Times New Roman" panose="02020603050405020304" pitchFamily="18" charset="0"/>
                <a:cs typeface="Times New Roman" panose="02020603050405020304" pitchFamily="18" charset="0"/>
              </a:rPr>
              <a:t>Jo S, Matsumoto T, Fujita M (2014) SAT-based automatic rectification and debugging of combinational circuits with LUT insertions. IPSJ Transactions on System LSI Design Methodology 7:46–55</a:t>
            </a:r>
          </a:p>
          <a:p>
            <a:pPr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 2. Rashinkar P, Paterson P, Singh L (2007) Singh, System-on-a chip verification: methodology and techniques: Springer Science &amp; Business Media </a:t>
            </a:r>
          </a:p>
          <a:p>
            <a:pPr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3. Gaber L, Hussein AI, Moness M (2019) Improved automatic correction for digital VLSI circuits. In 2019 Proceeding 31st inter national conference on microelectronics (ICM), 2019, pp 18–22</a:t>
            </a:r>
          </a:p>
          <a:p>
            <a:pPr algn="just">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 4. Gaber L, Hussein AI, Moness M (2020) Incremental Automatic Correction for Digital VLSI Circuits. Presented at the </a:t>
            </a:r>
            <a:r>
              <a:rPr lang="en-IN" sz="2000" dirty="0" err="1">
                <a:latin typeface="Times New Roman" panose="02020603050405020304" pitchFamily="18" charset="0"/>
                <a:cs typeface="Times New Roman" panose="02020603050405020304" pitchFamily="18" charset="0"/>
              </a:rPr>
              <a:t>Proceceeding</a:t>
            </a:r>
            <a:r>
              <a:rPr lang="en-IN" sz="2000" dirty="0">
                <a:latin typeface="Times New Roman" panose="02020603050405020304" pitchFamily="18" charset="0"/>
                <a:cs typeface="Times New Roman" panose="02020603050405020304" pitchFamily="18" charset="0"/>
              </a:rPr>
              <a:t> 11th International Conference on VLSI (VLSI 2020)</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65775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6F8F07-9986-A0E6-1264-758945C09187}"/>
              </a:ext>
            </a:extLst>
          </p:cNvPr>
          <p:cNvSpPr txBox="1"/>
          <p:nvPr/>
        </p:nvSpPr>
        <p:spPr>
          <a:xfrm>
            <a:off x="3200400" y="304800"/>
            <a:ext cx="2514600" cy="523220"/>
          </a:xfrm>
          <a:prstGeom prst="rect">
            <a:avLst/>
          </a:prstGeom>
          <a:noFill/>
        </p:spPr>
        <p:txBody>
          <a:bodyPr wrap="square" rtlCol="0">
            <a:spAutoFit/>
          </a:bodyPr>
          <a:lstStyle/>
          <a:p>
            <a:pPr algn="just"/>
            <a:r>
              <a:rPr lang="en-IN" sz="2800" b="1">
                <a:solidFill>
                  <a:schemeClr val="accent1"/>
                </a:solidFill>
                <a:latin typeface="Times New Roman" panose="02020603050405020304" pitchFamily="18" charset="0"/>
                <a:cs typeface="Times New Roman" panose="02020603050405020304" pitchFamily="18" charset="0"/>
              </a:rPr>
              <a:t>Future scope</a:t>
            </a:r>
            <a:endParaRPr lang="en-IN" sz="2800" b="1" dirty="0">
              <a:solidFill>
                <a:schemeClr val="accent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3804DDB-6959-781A-B992-9DEAC4256F2C}"/>
              </a:ext>
            </a:extLst>
          </p:cNvPr>
          <p:cNvSpPr txBox="1"/>
          <p:nvPr/>
        </p:nvSpPr>
        <p:spPr>
          <a:xfrm>
            <a:off x="304800" y="685800"/>
            <a:ext cx="8534400" cy="5115311"/>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In this project, the future scope revolves around enhancing fault detection in VLSI circuits by leveraging machine learning techniques, especially convolutional autoencoders (CAE) and convolutional neural networks (CNN). The system could be further improved by adding time-related factors, energy consumption details, or new types of test patterns, which would aid in detecting subtle faults. Expanding the system to handle even more complex, sequential circuit designs will make it adaptable to a wider variety of applications in the future. The implementation of this fault detection technique could potentially reduce manufacturing time and costs while improving the reliability of VLSI circuits in critical devices. Additionally, continuous learning from past mistakes could help the model evolve and become even more accurate in fault detection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4752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DC45F-8DAC-D04F-B109-F7D4F840604D}"/>
              </a:ext>
            </a:extLst>
          </p:cNvPr>
          <p:cNvSpPr>
            <a:spLocks noGrp="1"/>
          </p:cNvSpPr>
          <p:nvPr>
            <p:ph type="title"/>
          </p:nvPr>
        </p:nvSpPr>
        <p:spPr>
          <a:xfrm>
            <a:off x="3124200" y="2303813"/>
            <a:ext cx="3352800" cy="896587"/>
          </a:xfrm>
        </p:spPr>
        <p:txBody>
          <a:bodyPr/>
          <a:lstStyle/>
          <a:p>
            <a:r>
              <a:rPr lang="en-US" sz="5000" b="1" dirty="0">
                <a:solidFill>
                  <a:schemeClr val="accent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474123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B4B154-3C74-77D7-751F-205F00BED082}"/>
              </a:ext>
            </a:extLst>
          </p:cNvPr>
          <p:cNvSpPr txBox="1"/>
          <p:nvPr/>
        </p:nvSpPr>
        <p:spPr>
          <a:xfrm>
            <a:off x="609600" y="304800"/>
            <a:ext cx="2416391" cy="523220"/>
          </a:xfrm>
          <a:prstGeom prst="rect">
            <a:avLst/>
          </a:prstGeom>
          <a:noFill/>
        </p:spPr>
        <p:txBody>
          <a:bodyPr wrap="square" rtlCol="0">
            <a:spAutoFit/>
          </a:bodyPr>
          <a:lstStyle/>
          <a:p>
            <a:r>
              <a:rPr lang="en-IN" sz="2800" dirty="0">
                <a:solidFill>
                  <a:schemeClr val="accent1"/>
                </a:solidFill>
                <a:latin typeface="Times New Roman" panose="02020603050405020304" pitchFamily="18" charset="0"/>
                <a:cs typeface="Times New Roman" panose="02020603050405020304" pitchFamily="18" charset="0"/>
              </a:rPr>
              <a:t>Introduction:</a:t>
            </a:r>
          </a:p>
        </p:txBody>
      </p:sp>
      <p:sp>
        <p:nvSpPr>
          <p:cNvPr id="4" name="TextBox 3">
            <a:extLst>
              <a:ext uri="{FF2B5EF4-FFF2-40B4-BE49-F238E27FC236}">
                <a16:creationId xmlns:a16="http://schemas.microsoft.com/office/drawing/2014/main" id="{BAF274DA-7557-8869-6EB1-183C4CBBD5B2}"/>
              </a:ext>
            </a:extLst>
          </p:cNvPr>
          <p:cNvSpPr txBox="1"/>
          <p:nvPr/>
        </p:nvSpPr>
        <p:spPr>
          <a:xfrm>
            <a:off x="838200" y="990600"/>
            <a:ext cx="7924800" cy="4191981"/>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This project focuses on finding and fixing design errors in digital VLSI circuits. As modern chips become more complex, manual checking methods are no longer effective. We used machine learning techniques like Convolutional Autoencoder (CAE) and Convolutional Neural Network (CNN) to detect faults. The Atalanta tool helps generate test patterns, which are then analyzed for errors. Our model gives better accuracy compared to older methods. It saves time, reduces human effort, and works well for complex circuits. This method helps improve chip quality and makes fault detection faster and more reliable.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9879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FC3D860-2E67-FBBB-0A74-67BD573533ED}"/>
              </a:ext>
            </a:extLst>
          </p:cNvPr>
          <p:cNvSpPr>
            <a:spLocks noChangeArrowheads="1"/>
          </p:cNvSpPr>
          <p:nvPr/>
        </p:nvSpPr>
        <p:spPr bwMode="auto">
          <a:xfrm>
            <a:off x="152400" y="2776172"/>
            <a:ext cx="8458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4" name="TextBox 3">
            <a:extLst>
              <a:ext uri="{FF2B5EF4-FFF2-40B4-BE49-F238E27FC236}">
                <a16:creationId xmlns:a16="http://schemas.microsoft.com/office/drawing/2014/main" id="{326E82D1-E028-A800-DBC1-3DC74F29B1EA}"/>
              </a:ext>
            </a:extLst>
          </p:cNvPr>
          <p:cNvSpPr txBox="1"/>
          <p:nvPr/>
        </p:nvSpPr>
        <p:spPr>
          <a:xfrm>
            <a:off x="2628900" y="381000"/>
            <a:ext cx="3886200" cy="457200"/>
          </a:xfrm>
          <a:prstGeom prst="rect">
            <a:avLst/>
          </a:prstGeom>
          <a:noFill/>
        </p:spPr>
        <p:txBody>
          <a:bodyPr wrap="square" rtlCol="0">
            <a:spAutoFit/>
          </a:bodyPr>
          <a:lstStyle/>
          <a:p>
            <a:r>
              <a:rPr lang="en-US" sz="2400" dirty="0">
                <a:solidFill>
                  <a:schemeClr val="accent1"/>
                </a:solidFill>
                <a:latin typeface="Times New Roman" panose="02020603050405020304" pitchFamily="18" charset="0"/>
                <a:cs typeface="Times New Roman" panose="02020603050405020304" pitchFamily="18" charset="0"/>
              </a:rPr>
              <a:t>Literature survey Overview</a:t>
            </a:r>
            <a:endParaRPr lang="en-IN" sz="2400" dirty="0">
              <a:solidFill>
                <a:schemeClr val="accent1"/>
              </a:solidFill>
              <a:latin typeface="Times New Roman" panose="02020603050405020304" pitchFamily="18" charset="0"/>
              <a:cs typeface="Times New Roman" panose="02020603050405020304" pitchFamily="18" charset="0"/>
            </a:endParaRPr>
          </a:p>
        </p:txBody>
      </p:sp>
      <p:graphicFrame>
        <p:nvGraphicFramePr>
          <p:cNvPr id="13" name="Table 12">
            <a:extLst>
              <a:ext uri="{FF2B5EF4-FFF2-40B4-BE49-F238E27FC236}">
                <a16:creationId xmlns:a16="http://schemas.microsoft.com/office/drawing/2014/main" id="{EF83C72F-F0CC-70D3-287D-D365617F4F81}"/>
              </a:ext>
            </a:extLst>
          </p:cNvPr>
          <p:cNvGraphicFramePr>
            <a:graphicFrameLocks noGrp="1"/>
          </p:cNvGraphicFramePr>
          <p:nvPr>
            <p:extLst>
              <p:ext uri="{D42A27DB-BD31-4B8C-83A1-F6EECF244321}">
                <p14:modId xmlns:p14="http://schemas.microsoft.com/office/powerpoint/2010/main" val="1346192292"/>
              </p:ext>
            </p:extLst>
          </p:nvPr>
        </p:nvGraphicFramePr>
        <p:xfrm>
          <a:off x="228600" y="990600"/>
          <a:ext cx="8572607" cy="5029200"/>
        </p:xfrm>
        <a:graphic>
          <a:graphicData uri="http://schemas.openxmlformats.org/drawingml/2006/table">
            <a:tbl>
              <a:tblPr firstRow="1" bandRow="1">
                <a:tableStyleId>{5C22544A-7EE6-4342-B048-85BDC9FD1C3A}</a:tableStyleId>
              </a:tblPr>
              <a:tblGrid>
                <a:gridCol w="526352">
                  <a:extLst>
                    <a:ext uri="{9D8B030D-6E8A-4147-A177-3AD203B41FA5}">
                      <a16:colId xmlns:a16="http://schemas.microsoft.com/office/drawing/2014/main" val="246821401"/>
                    </a:ext>
                  </a:extLst>
                </a:gridCol>
                <a:gridCol w="1149465">
                  <a:extLst>
                    <a:ext uri="{9D8B030D-6E8A-4147-A177-3AD203B41FA5}">
                      <a16:colId xmlns:a16="http://schemas.microsoft.com/office/drawing/2014/main" val="4198185641"/>
                    </a:ext>
                  </a:extLst>
                </a:gridCol>
                <a:gridCol w="1149465">
                  <a:extLst>
                    <a:ext uri="{9D8B030D-6E8A-4147-A177-3AD203B41FA5}">
                      <a16:colId xmlns:a16="http://schemas.microsoft.com/office/drawing/2014/main" val="1013817049"/>
                    </a:ext>
                  </a:extLst>
                </a:gridCol>
                <a:gridCol w="1149465">
                  <a:extLst>
                    <a:ext uri="{9D8B030D-6E8A-4147-A177-3AD203B41FA5}">
                      <a16:colId xmlns:a16="http://schemas.microsoft.com/office/drawing/2014/main" val="838433430"/>
                    </a:ext>
                  </a:extLst>
                </a:gridCol>
                <a:gridCol w="1149465">
                  <a:extLst>
                    <a:ext uri="{9D8B030D-6E8A-4147-A177-3AD203B41FA5}">
                      <a16:colId xmlns:a16="http://schemas.microsoft.com/office/drawing/2014/main" val="1037608661"/>
                    </a:ext>
                  </a:extLst>
                </a:gridCol>
                <a:gridCol w="1149465">
                  <a:extLst>
                    <a:ext uri="{9D8B030D-6E8A-4147-A177-3AD203B41FA5}">
                      <a16:colId xmlns:a16="http://schemas.microsoft.com/office/drawing/2014/main" val="1009741247"/>
                    </a:ext>
                  </a:extLst>
                </a:gridCol>
                <a:gridCol w="1149465">
                  <a:extLst>
                    <a:ext uri="{9D8B030D-6E8A-4147-A177-3AD203B41FA5}">
                      <a16:colId xmlns:a16="http://schemas.microsoft.com/office/drawing/2014/main" val="1221469059"/>
                    </a:ext>
                  </a:extLst>
                </a:gridCol>
                <a:gridCol w="1149465">
                  <a:extLst>
                    <a:ext uri="{9D8B030D-6E8A-4147-A177-3AD203B41FA5}">
                      <a16:colId xmlns:a16="http://schemas.microsoft.com/office/drawing/2014/main" val="374998534"/>
                    </a:ext>
                  </a:extLst>
                </a:gridCol>
              </a:tblGrid>
              <a:tr h="496154">
                <a:tc>
                  <a:txBody>
                    <a:bodyPr/>
                    <a:lstStyle/>
                    <a:p>
                      <a:pPr algn="ctr"/>
                      <a:r>
                        <a:rPr lang="en-IN" sz="1200" dirty="0">
                          <a:latin typeface="Times New Roman" panose="02020603050405020304" pitchFamily="18" charset="0"/>
                          <a:cs typeface="Times New Roman" panose="02020603050405020304" pitchFamily="18" charset="0"/>
                        </a:rPr>
                        <a:t>Year</a:t>
                      </a:r>
                    </a:p>
                  </a:txBody>
                  <a:tcPr anchor="ctr"/>
                </a:tc>
                <a:tc>
                  <a:txBody>
                    <a:bodyPr/>
                    <a:lstStyle/>
                    <a:p>
                      <a:pPr algn="ctr"/>
                      <a:r>
                        <a:rPr lang="en-IN" sz="1200" dirty="0">
                          <a:latin typeface="Times New Roman" panose="02020603050405020304" pitchFamily="18" charset="0"/>
                          <a:cs typeface="Times New Roman" panose="02020603050405020304" pitchFamily="18" charset="0"/>
                        </a:rPr>
                        <a:t>Author(s)</a:t>
                      </a:r>
                    </a:p>
                  </a:txBody>
                  <a:tcPr anchor="ctr"/>
                </a:tc>
                <a:tc>
                  <a:txBody>
                    <a:bodyPr/>
                    <a:lstStyle/>
                    <a:p>
                      <a:pPr algn="ctr"/>
                      <a:r>
                        <a:rPr lang="en-IN" sz="1200" dirty="0">
                          <a:latin typeface="Times New Roman" panose="02020603050405020304" pitchFamily="18" charset="0"/>
                          <a:cs typeface="Times New Roman" panose="02020603050405020304" pitchFamily="18" charset="0"/>
                        </a:rPr>
                        <a:t>Title</a:t>
                      </a:r>
                    </a:p>
                  </a:txBody>
                  <a:tcPr anchor="ctr"/>
                </a:tc>
                <a:tc>
                  <a:txBody>
                    <a:bodyPr/>
                    <a:lstStyle/>
                    <a:p>
                      <a:pPr algn="ctr"/>
                      <a:r>
                        <a:rPr lang="en-IN" sz="1200" dirty="0">
                          <a:latin typeface="Times New Roman" panose="02020603050405020304" pitchFamily="18" charset="0"/>
                          <a:cs typeface="Times New Roman" panose="02020603050405020304" pitchFamily="18" charset="0"/>
                        </a:rPr>
                        <a:t>Methodology</a:t>
                      </a:r>
                    </a:p>
                  </a:txBody>
                  <a:tcPr anchor="ctr"/>
                </a:tc>
                <a:tc>
                  <a:txBody>
                    <a:bodyPr/>
                    <a:lstStyle/>
                    <a:p>
                      <a:pPr algn="ctr"/>
                      <a:r>
                        <a:rPr lang="en-IN" sz="1200" dirty="0">
                          <a:latin typeface="Times New Roman" panose="02020603050405020304" pitchFamily="18" charset="0"/>
                          <a:cs typeface="Times New Roman" panose="02020603050405020304" pitchFamily="18" charset="0"/>
                        </a:rPr>
                        <a:t>Detection Technique</a:t>
                      </a:r>
                    </a:p>
                  </a:txBody>
                  <a:tcPr anchor="ctr"/>
                </a:tc>
                <a:tc>
                  <a:txBody>
                    <a:bodyPr/>
                    <a:lstStyle/>
                    <a:p>
                      <a:pPr algn="ctr"/>
                      <a:r>
                        <a:rPr lang="en-IN" sz="1200" dirty="0">
                          <a:latin typeface="Times New Roman" panose="02020603050405020304" pitchFamily="18" charset="0"/>
                          <a:cs typeface="Times New Roman" panose="02020603050405020304" pitchFamily="18" charset="0"/>
                        </a:rPr>
                        <a:t>Drawbacks</a:t>
                      </a:r>
                    </a:p>
                  </a:txBody>
                  <a:tcPr anchor="ctr"/>
                </a:tc>
                <a:tc>
                  <a:txBody>
                    <a:bodyPr/>
                    <a:lstStyle/>
                    <a:p>
                      <a:pPr algn="ctr"/>
                      <a:r>
                        <a:rPr lang="en-IN" sz="1200" dirty="0">
                          <a:latin typeface="Times New Roman" panose="02020603050405020304" pitchFamily="18" charset="0"/>
                          <a:cs typeface="Times New Roman" panose="02020603050405020304" pitchFamily="18" charset="0"/>
                        </a:rPr>
                        <a:t>Accuracy</a:t>
                      </a:r>
                    </a:p>
                  </a:txBody>
                  <a:tcPr anchor="ctr"/>
                </a:tc>
                <a:tc>
                  <a:txBody>
                    <a:bodyPr/>
                    <a:lstStyle/>
                    <a:p>
                      <a:pPr algn="ctr"/>
                      <a:r>
                        <a:rPr lang="en-IN" sz="1200" dirty="0">
                          <a:latin typeface="Times New Roman" panose="02020603050405020304" pitchFamily="18" charset="0"/>
                          <a:cs typeface="Times New Roman" panose="02020603050405020304" pitchFamily="18" charset="0"/>
                        </a:rPr>
                        <a:t>Findings</a:t>
                      </a:r>
                    </a:p>
                  </a:txBody>
                  <a:tcPr anchor="ctr"/>
                </a:tc>
                <a:extLst>
                  <a:ext uri="{0D108BD9-81ED-4DB2-BD59-A6C34878D82A}">
                    <a16:rowId xmlns:a16="http://schemas.microsoft.com/office/drawing/2014/main" val="1202109748"/>
                  </a:ext>
                </a:extLst>
              </a:tr>
              <a:tr h="2119932">
                <a:tc>
                  <a:txBody>
                    <a:bodyPr/>
                    <a:lstStyle/>
                    <a:p>
                      <a:pPr algn="ctr"/>
                      <a:r>
                        <a:rPr lang="en-IN" sz="1200" dirty="0">
                          <a:latin typeface="Times New Roman" panose="02020603050405020304" pitchFamily="18" charset="0"/>
                          <a:cs typeface="Times New Roman" panose="02020603050405020304" pitchFamily="18" charset="0"/>
                        </a:rPr>
                        <a:t>2014</a:t>
                      </a:r>
                    </a:p>
                  </a:txBody>
                  <a:tcPr anchor="ctr"/>
                </a:tc>
                <a:tc>
                  <a:txBody>
                    <a:bodyPr/>
                    <a:lstStyle/>
                    <a:p>
                      <a:pPr algn="ctr"/>
                      <a:r>
                        <a:rPr lang="fi-FI" sz="1200" dirty="0">
                          <a:latin typeface="Times New Roman" panose="02020603050405020304" pitchFamily="18" charset="0"/>
                          <a:cs typeface="Times New Roman" panose="02020603050405020304" pitchFamily="18" charset="0"/>
                        </a:rPr>
                        <a:t>JoS, Matsumoto T, Fujita M</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SAT-based automatic rectification and debugging of combinational circuits with LUT insertions</a:t>
                      </a:r>
                    </a:p>
                  </a:txBody>
                  <a:tcPr anchor="ctr"/>
                </a:tc>
                <a:tc>
                  <a:txBody>
                    <a:bodyPr/>
                    <a:lstStyle/>
                    <a:p>
                      <a:pPr algn="ctr"/>
                      <a:r>
                        <a:rPr lang="en-IN" sz="1200" dirty="0">
                          <a:latin typeface="Times New Roman" panose="02020603050405020304" pitchFamily="18" charset="0"/>
                          <a:cs typeface="Times New Roman" panose="02020603050405020304" pitchFamily="18" charset="0"/>
                        </a:rPr>
                        <a:t>SAT-based rectification and debugging</a:t>
                      </a:r>
                    </a:p>
                  </a:txBody>
                  <a:tcPr anchor="ctr"/>
                </a:tc>
                <a:tc>
                  <a:txBody>
                    <a:bodyPr/>
                    <a:lstStyle/>
                    <a:p>
                      <a:pPr algn="ctr"/>
                      <a:r>
                        <a:rPr lang="en-IN" sz="1200" dirty="0">
                          <a:latin typeface="Times New Roman" panose="02020603050405020304" pitchFamily="18" charset="0"/>
                          <a:cs typeface="Times New Roman" panose="02020603050405020304" pitchFamily="18" charset="0"/>
                        </a:rPr>
                        <a:t>LUT insertion for error correction</a:t>
                      </a:r>
                    </a:p>
                  </a:txBody>
                  <a:tcPr anchor="ctr"/>
                </a:tc>
                <a:tc>
                  <a:txBody>
                    <a:bodyPr/>
                    <a:lstStyle/>
                    <a:p>
                      <a:pPr algn="ctr"/>
                      <a:r>
                        <a:rPr lang="en-US" sz="1200">
                          <a:latin typeface="Times New Roman" panose="02020603050405020304" pitchFamily="18" charset="0"/>
                          <a:cs typeface="Times New Roman" panose="02020603050405020304" pitchFamily="18" charset="0"/>
                        </a:rPr>
                        <a:t>Computational complexity due to SAT solving</a:t>
                      </a:r>
                    </a:p>
                  </a:txBody>
                  <a:tcPr anchor="ctr"/>
                </a:tc>
                <a:tc>
                  <a:txBody>
                    <a:bodyPr/>
                    <a:lstStyle/>
                    <a:p>
                      <a:pPr algn="ctr"/>
                      <a:r>
                        <a:rPr lang="en-IN" sz="1200">
                          <a:latin typeface="Times New Roman" panose="02020603050405020304" pitchFamily="18" charset="0"/>
                          <a:cs typeface="Times New Roman" panose="02020603050405020304" pitchFamily="18" charset="0"/>
                        </a:rPr>
                        <a:t>High</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Effective debugging with LUT-based corrections</a:t>
                      </a:r>
                    </a:p>
                  </a:txBody>
                  <a:tcPr anchor="ctr"/>
                </a:tc>
                <a:extLst>
                  <a:ext uri="{0D108BD9-81ED-4DB2-BD59-A6C34878D82A}">
                    <a16:rowId xmlns:a16="http://schemas.microsoft.com/office/drawing/2014/main" val="4115718421"/>
                  </a:ext>
                </a:extLst>
              </a:tr>
              <a:tr h="1105071">
                <a:tc>
                  <a:txBody>
                    <a:bodyPr/>
                    <a:lstStyle/>
                    <a:p>
                      <a:pPr algn="ctr"/>
                      <a:r>
                        <a:rPr lang="en-IN" sz="1200" dirty="0">
                          <a:latin typeface="Times New Roman" panose="02020603050405020304" pitchFamily="18" charset="0"/>
                          <a:cs typeface="Times New Roman" panose="02020603050405020304" pitchFamily="18" charset="0"/>
                        </a:rPr>
                        <a:t>2019</a:t>
                      </a:r>
                    </a:p>
                  </a:txBody>
                  <a:tcPr anchor="ctr"/>
                </a:tc>
                <a:tc>
                  <a:txBody>
                    <a:bodyPr/>
                    <a:lstStyle/>
                    <a:p>
                      <a:pPr algn="ctr"/>
                      <a:r>
                        <a:rPr lang="en-IN" sz="1200" dirty="0">
                          <a:latin typeface="Times New Roman" panose="02020603050405020304" pitchFamily="18" charset="0"/>
                          <a:cs typeface="Times New Roman" panose="02020603050405020304" pitchFamily="18" charset="0"/>
                        </a:rPr>
                        <a:t>Gaber L, Hussein AI, Moness M</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Improved automatic correction for digital VLSI circuits</a:t>
                      </a:r>
                    </a:p>
                  </a:txBody>
                  <a:tcPr anchor="ctr"/>
                </a:tc>
                <a:tc>
                  <a:txBody>
                    <a:bodyPr/>
                    <a:lstStyle/>
                    <a:p>
                      <a:pPr algn="ctr"/>
                      <a:r>
                        <a:rPr lang="en-IN" sz="1200" dirty="0">
                          <a:latin typeface="Times New Roman" panose="02020603050405020304" pitchFamily="18" charset="0"/>
                          <a:cs typeface="Times New Roman" panose="02020603050405020304" pitchFamily="18" charset="0"/>
                        </a:rPr>
                        <a:t>Automatic error correction approach</a:t>
                      </a:r>
                    </a:p>
                  </a:txBody>
                  <a:tcPr anchor="ctr"/>
                </a:tc>
                <a:tc>
                  <a:txBody>
                    <a:bodyPr/>
                    <a:lstStyle/>
                    <a:p>
                      <a:pPr algn="ctr"/>
                      <a:r>
                        <a:rPr lang="en-IN" sz="1200" dirty="0">
                          <a:latin typeface="Times New Roman" panose="02020603050405020304" pitchFamily="18" charset="0"/>
                          <a:cs typeface="Times New Roman" panose="02020603050405020304" pitchFamily="18" charset="0"/>
                        </a:rPr>
                        <a:t>Pattern-based error detection</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Limited scalability for larger circuits</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Improved compared to previous methods</a:t>
                      </a:r>
                    </a:p>
                  </a:txBody>
                  <a:tcPr anchor="ctr"/>
                </a:tc>
                <a:tc>
                  <a:txBody>
                    <a:bodyPr/>
                    <a:lstStyle/>
                    <a:p>
                      <a:pPr algn="ctr"/>
                      <a:r>
                        <a:rPr lang="en-IN" sz="1200" dirty="0">
                          <a:latin typeface="Times New Roman" panose="02020603050405020304" pitchFamily="18" charset="0"/>
                          <a:cs typeface="Times New Roman" panose="02020603050405020304" pitchFamily="18" charset="0"/>
                        </a:rPr>
                        <a:t>Enhanced VLSI circuit correction efficiency</a:t>
                      </a:r>
                    </a:p>
                  </a:txBody>
                  <a:tcPr anchor="ctr"/>
                </a:tc>
                <a:extLst>
                  <a:ext uri="{0D108BD9-81ED-4DB2-BD59-A6C34878D82A}">
                    <a16:rowId xmlns:a16="http://schemas.microsoft.com/office/drawing/2014/main" val="3094038886"/>
                  </a:ext>
                </a:extLst>
              </a:tr>
              <a:tr h="1308043">
                <a:tc>
                  <a:txBody>
                    <a:bodyPr/>
                    <a:lstStyle/>
                    <a:p>
                      <a:pPr algn="ctr"/>
                      <a:r>
                        <a:rPr lang="en-IN" sz="1200">
                          <a:latin typeface="Times New Roman" panose="02020603050405020304" pitchFamily="18" charset="0"/>
                          <a:cs typeface="Times New Roman" panose="02020603050405020304" pitchFamily="18" charset="0"/>
                        </a:rPr>
                        <a:t>2020</a:t>
                      </a:r>
                    </a:p>
                  </a:txBody>
                  <a:tcPr anchor="ctr"/>
                </a:tc>
                <a:tc>
                  <a:txBody>
                    <a:bodyPr/>
                    <a:lstStyle/>
                    <a:p>
                      <a:pPr algn="ctr"/>
                      <a:r>
                        <a:rPr lang="en-IN" sz="1200" dirty="0">
                          <a:latin typeface="Times New Roman" panose="02020603050405020304" pitchFamily="18" charset="0"/>
                          <a:cs typeface="Times New Roman" panose="02020603050405020304" pitchFamily="18" charset="0"/>
                        </a:rPr>
                        <a:t>Gaber L, Hussein AI, Moness M</a:t>
                      </a:r>
                    </a:p>
                  </a:txBody>
                  <a:tcPr anchor="ctr"/>
                </a:tc>
                <a:tc>
                  <a:txBody>
                    <a:bodyPr/>
                    <a:lstStyle/>
                    <a:p>
                      <a:pPr algn="ctr"/>
                      <a:r>
                        <a:rPr lang="en-IN" sz="1200" dirty="0">
                          <a:latin typeface="Times New Roman" panose="02020603050405020304" pitchFamily="18" charset="0"/>
                          <a:cs typeface="Times New Roman" panose="02020603050405020304" pitchFamily="18" charset="0"/>
                        </a:rPr>
                        <a:t>Incremental Automatic Correction for Digital VLSI Circuits</a:t>
                      </a:r>
                    </a:p>
                  </a:txBody>
                  <a:tcPr anchor="ctr"/>
                </a:tc>
                <a:tc>
                  <a:txBody>
                    <a:bodyPr/>
                    <a:lstStyle/>
                    <a:p>
                      <a:pPr algn="ctr"/>
                      <a:r>
                        <a:rPr lang="en-IN" sz="1200" dirty="0">
                          <a:latin typeface="Times New Roman" panose="02020603050405020304" pitchFamily="18" charset="0"/>
                          <a:cs typeface="Times New Roman" panose="02020603050405020304" pitchFamily="18" charset="0"/>
                        </a:rPr>
                        <a:t>Incremental correction approach</a:t>
                      </a:r>
                    </a:p>
                  </a:txBody>
                  <a:tcPr anchor="ctr"/>
                </a:tc>
                <a:tc>
                  <a:txBody>
                    <a:bodyPr/>
                    <a:lstStyle/>
                    <a:p>
                      <a:pPr algn="ctr"/>
                      <a:r>
                        <a:rPr lang="en-IN" sz="1200" dirty="0">
                          <a:latin typeface="Times New Roman" panose="02020603050405020304" pitchFamily="18" charset="0"/>
                          <a:cs typeface="Times New Roman" panose="02020603050405020304" pitchFamily="18" charset="0"/>
                        </a:rPr>
                        <a:t>SAT-based incremental error detection</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Potential increase in correction latency</a:t>
                      </a:r>
                    </a:p>
                  </a:txBody>
                  <a:tcPr anchor="ctr"/>
                </a:tc>
                <a:tc>
                  <a:txBody>
                    <a:bodyPr/>
                    <a:lstStyle/>
                    <a:p>
                      <a:pPr algn="ctr"/>
                      <a:r>
                        <a:rPr lang="en-IN" sz="1200" dirty="0">
                          <a:latin typeface="Times New Roman" panose="02020603050405020304" pitchFamily="18" charset="0"/>
                          <a:cs typeface="Times New Roman" panose="02020603050405020304" pitchFamily="18" charset="0"/>
                        </a:rPr>
                        <a:t>High</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Faster and more efficient correction methodology</a:t>
                      </a:r>
                    </a:p>
                  </a:txBody>
                  <a:tcPr anchor="ctr"/>
                </a:tc>
                <a:extLst>
                  <a:ext uri="{0D108BD9-81ED-4DB2-BD59-A6C34878D82A}">
                    <a16:rowId xmlns:a16="http://schemas.microsoft.com/office/drawing/2014/main" val="44933591"/>
                  </a:ext>
                </a:extLst>
              </a:tr>
            </a:tbl>
          </a:graphicData>
        </a:graphic>
      </p:graphicFrame>
    </p:spTree>
    <p:extLst>
      <p:ext uri="{BB962C8B-B14F-4D97-AF65-F5344CB8AC3E}">
        <p14:creationId xmlns:p14="http://schemas.microsoft.com/office/powerpoint/2010/main" val="1085069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9443AA-252D-60EB-38A2-09451E963F37}"/>
              </a:ext>
            </a:extLst>
          </p:cNvPr>
          <p:cNvSpPr txBox="1"/>
          <p:nvPr/>
        </p:nvSpPr>
        <p:spPr>
          <a:xfrm>
            <a:off x="533400" y="457200"/>
            <a:ext cx="7924800" cy="3484095"/>
          </a:xfrm>
          <a:prstGeom prst="rect">
            <a:avLst/>
          </a:prstGeom>
          <a:noFill/>
        </p:spPr>
        <p:txBody>
          <a:bodyPr wrap="square">
            <a:spAutoFit/>
          </a:bodyPr>
          <a:lstStyle/>
          <a:p>
            <a:pPr algn="just">
              <a:buNone/>
            </a:pPr>
            <a:r>
              <a:rPr lang="en-US" sz="2400" b="1" dirty="0">
                <a:latin typeface="Times New Roman" panose="02020603050405020304" pitchFamily="18" charset="0"/>
                <a:cs typeface="Times New Roman" panose="02020603050405020304" pitchFamily="18" charset="0"/>
              </a:rPr>
              <a:t>Problem Statement:</a:t>
            </a:r>
          </a:p>
          <a:p>
            <a:pPr algn="just">
              <a:buNone/>
            </a:pPr>
            <a:endParaRPr lang="en-US" b="1" dirty="0">
              <a:latin typeface="Times New Roman" panose="02020603050405020304" pitchFamily="18" charset="0"/>
              <a:cs typeface="Times New Roman" panose="02020603050405020304" pitchFamily="18" charset="0"/>
            </a:endParaRPr>
          </a:p>
          <a:p>
            <a:pPr lvl="1" algn="just">
              <a:lnSpc>
                <a:spcPct val="150000"/>
              </a:lnSpc>
            </a:pPr>
            <a:r>
              <a:rPr lang="en-US" dirty="0">
                <a:latin typeface="Times New Roman" panose="02020603050405020304" pitchFamily="18" charset="0"/>
                <a:cs typeface="Times New Roman" panose="02020603050405020304" pitchFamily="18" charset="0"/>
              </a:rPr>
              <a:t>Detecting design faults in modern digital VLSI circuits is difficult due to their increasing complexity. Traditional methods like manual inspection or simple neural networks are slow, less accurate, and not suitable for large and complex chips. These methods often miss small faults like stuck-at faults, which can lead to major issues in electronic devices.</a:t>
            </a:r>
          </a:p>
        </p:txBody>
      </p:sp>
    </p:spTree>
    <p:extLst>
      <p:ext uri="{BB962C8B-B14F-4D97-AF65-F5344CB8AC3E}">
        <p14:creationId xmlns:p14="http://schemas.microsoft.com/office/powerpoint/2010/main" val="4142111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DC45F-8DAC-D04F-B109-F7D4F840604D}"/>
              </a:ext>
            </a:extLst>
          </p:cNvPr>
          <p:cNvSpPr>
            <a:spLocks noGrp="1"/>
          </p:cNvSpPr>
          <p:nvPr>
            <p:ph type="title"/>
          </p:nvPr>
        </p:nvSpPr>
        <p:spPr>
          <a:xfrm>
            <a:off x="3124200" y="152400"/>
            <a:ext cx="8229600" cy="1143000"/>
          </a:xfrm>
        </p:spPr>
        <p:txBody>
          <a:bodyPr/>
          <a:lstStyle/>
          <a:p>
            <a:r>
              <a:rPr lang="en-US" sz="3500" b="1" dirty="0">
                <a:solidFill>
                  <a:schemeClr val="accent1"/>
                </a:solidFill>
                <a:latin typeface="Times New Roman" panose="02020603050405020304" pitchFamily="18" charset="0"/>
                <a:cs typeface="Times New Roman" panose="02020603050405020304" pitchFamily="18" charset="0"/>
              </a:rPr>
              <a:t>Objectives</a:t>
            </a:r>
          </a:p>
        </p:txBody>
      </p:sp>
      <p:sp>
        <p:nvSpPr>
          <p:cNvPr id="4" name="Rectangle 1">
            <a:extLst>
              <a:ext uri="{FF2B5EF4-FFF2-40B4-BE49-F238E27FC236}">
                <a16:creationId xmlns:a16="http://schemas.microsoft.com/office/drawing/2014/main" id="{635F35BB-2EA1-99C3-9481-C3DE21E7DFA3}"/>
              </a:ext>
            </a:extLst>
          </p:cNvPr>
          <p:cNvSpPr>
            <a:spLocks noGrp="1" noChangeArrowheads="1"/>
          </p:cNvSpPr>
          <p:nvPr>
            <p:ph idx="1"/>
          </p:nvPr>
        </p:nvSpPr>
        <p:spPr bwMode="auto">
          <a:xfrm>
            <a:off x="381000" y="457200"/>
            <a:ext cx="8229600" cy="5442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project focuses on automating the debugging of errors in digital VLSI circuits using </a:t>
            </a:r>
            <a:r>
              <a:rPr kumimoji="0" lang="en-US" altLang="en-US" sz="1800" b="1" i="0" u="none" strike="noStrike" cap="none" normalizeH="0" baseline="0" dirty="0">
                <a:ln>
                  <a:noFill/>
                </a:ln>
                <a:solidFill>
                  <a:schemeClr val="tx1"/>
                </a:solidFill>
                <a:effectLst/>
                <a:latin typeface="Arial" panose="020B0604020202020204" pitchFamily="34" charset="0"/>
              </a:rPr>
              <a:t>CNN-based techniques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5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approach leverages </a:t>
            </a:r>
            <a:r>
              <a:rPr kumimoji="0" lang="en-US" altLang="en-US" sz="1800" b="1" i="0" u="none" strike="noStrike" cap="none" normalizeH="0" baseline="0" dirty="0">
                <a:ln>
                  <a:noFill/>
                </a:ln>
                <a:solidFill>
                  <a:schemeClr val="tx1"/>
                </a:solidFill>
                <a:effectLst/>
                <a:latin typeface="Arial" panose="020B0604020202020204" pitchFamily="34" charset="0"/>
              </a:rPr>
              <a:t>autoencoders</a:t>
            </a:r>
            <a:r>
              <a:rPr kumimoji="0" lang="en-US" altLang="en-US" sz="1800" b="0" i="0" u="none" strike="noStrike" cap="none" normalizeH="0" baseline="0" dirty="0">
                <a:ln>
                  <a:noFill/>
                </a:ln>
                <a:solidFill>
                  <a:schemeClr val="tx1"/>
                </a:solidFill>
                <a:effectLst/>
                <a:latin typeface="Arial" panose="020B0604020202020204" pitchFamily="34" charset="0"/>
              </a:rPr>
              <a:t> for feature extraction, reducing the dimensionality of test patterns while maintaining high accuracy.</a:t>
            </a:r>
          </a:p>
          <a:p>
            <a:pPr marL="0" marR="0" lvl="0" indent="0" algn="just" defTabSz="914400" rtl="0" eaLnBrk="0" fontAlgn="base" latinLnBrk="0" hangingPunct="0">
              <a:lnSpc>
                <a:spcPct val="15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Machine learning classifiers</a:t>
            </a:r>
            <a:r>
              <a:rPr kumimoji="0" lang="en-US" altLang="en-US" sz="1800" b="0" i="0" u="none" strike="noStrike" cap="none" normalizeH="0" baseline="0" dirty="0">
                <a:ln>
                  <a:noFill/>
                </a:ln>
                <a:solidFill>
                  <a:schemeClr val="tx1"/>
                </a:solidFill>
                <a:effectLst/>
                <a:latin typeface="Arial" panose="020B0604020202020204" pitchFamily="34" charset="0"/>
              </a:rPr>
              <a:t>, particularly </a:t>
            </a:r>
            <a:r>
              <a:rPr kumimoji="0" lang="en-US" altLang="en-US" sz="1800" b="1" i="0" u="none" strike="noStrike" cap="none" normalizeH="0" baseline="0" dirty="0">
                <a:ln>
                  <a:noFill/>
                </a:ln>
                <a:solidFill>
                  <a:schemeClr val="tx1"/>
                </a:solidFill>
                <a:effectLst/>
                <a:latin typeface="Arial" panose="020B0604020202020204" pitchFamily="34" charset="0"/>
              </a:rPr>
              <a:t>stacked sparse autoencoders (SSAE)</a:t>
            </a:r>
            <a:r>
              <a:rPr kumimoji="0" lang="en-US" altLang="en-US" sz="1800" b="0" i="0" u="none" strike="noStrike" cap="none" normalizeH="0" baseline="0" dirty="0">
                <a:ln>
                  <a:noFill/>
                </a:ln>
                <a:solidFill>
                  <a:schemeClr val="tx1"/>
                </a:solidFill>
                <a:effectLst/>
                <a:latin typeface="Arial" panose="020B0604020202020204" pitchFamily="34" charset="0"/>
              </a:rPr>
              <a:t>, are used to enhance fault pattern detection and localization.</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proposed method improves </a:t>
            </a:r>
            <a:r>
              <a:rPr kumimoji="0" lang="en-US" altLang="en-US" sz="1800" b="1" i="0" u="none" strike="noStrike" cap="none" normalizeH="0" baseline="0" dirty="0">
                <a:ln>
                  <a:noFill/>
                </a:ln>
                <a:solidFill>
                  <a:schemeClr val="tx1"/>
                </a:solidFill>
                <a:effectLst/>
                <a:latin typeface="Arial" panose="020B0604020202020204" pitchFamily="34" charset="0"/>
              </a:rPr>
              <a:t>fault detection efficiency</a:t>
            </a:r>
            <a:r>
              <a:rPr kumimoji="0" lang="en-US" altLang="en-US" sz="1800" b="0" i="0" u="none" strike="noStrike" cap="none" normalizeH="0" baseline="0" dirty="0">
                <a:ln>
                  <a:noFill/>
                </a:ln>
                <a:solidFill>
                  <a:schemeClr val="tx1"/>
                </a:solidFill>
                <a:effectLst/>
                <a:latin typeface="Arial" panose="020B0604020202020204" pitchFamily="34" charset="0"/>
              </a:rPr>
              <a:t> by integrating </a:t>
            </a:r>
            <a:r>
              <a:rPr kumimoji="0" lang="en-US" altLang="en-US" sz="1800" b="1" i="0" u="none" strike="noStrike" cap="none" normalizeH="0" baseline="0" dirty="0">
                <a:ln>
                  <a:noFill/>
                </a:ln>
                <a:solidFill>
                  <a:schemeClr val="tx1"/>
                </a:solidFill>
                <a:effectLst/>
                <a:latin typeface="Arial" panose="020B0604020202020204" pitchFamily="34" charset="0"/>
              </a:rPr>
              <a:t>GPU-accelerated computation</a:t>
            </a:r>
            <a:r>
              <a:rPr kumimoji="0" lang="en-US" altLang="en-US" sz="1800" b="0" i="0" u="none" strike="noStrike" cap="none" normalizeH="0" baseline="0" dirty="0">
                <a:ln>
                  <a:noFill/>
                </a:ln>
                <a:solidFill>
                  <a:schemeClr val="tx1"/>
                </a:solidFill>
                <a:effectLst/>
                <a:latin typeface="Arial" panose="020B0604020202020204" pitchFamily="34" charset="0"/>
              </a:rPr>
              <a:t> and optimizing test pattern generation for large-scale circuits. </a:t>
            </a:r>
          </a:p>
        </p:txBody>
      </p:sp>
    </p:spTree>
    <p:extLst>
      <p:ext uri="{BB962C8B-B14F-4D97-AF65-F5344CB8AC3E}">
        <p14:creationId xmlns:p14="http://schemas.microsoft.com/office/powerpoint/2010/main" val="3187364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DC45F-8DAC-D04F-B109-F7D4F840604D}"/>
              </a:ext>
            </a:extLst>
          </p:cNvPr>
          <p:cNvSpPr>
            <a:spLocks noGrp="1"/>
          </p:cNvSpPr>
          <p:nvPr>
            <p:ph type="title"/>
          </p:nvPr>
        </p:nvSpPr>
        <p:spPr/>
        <p:txBody>
          <a:bodyPr/>
          <a:lstStyle/>
          <a:p>
            <a:r>
              <a:rPr lang="en-US" sz="3500" b="1" dirty="0">
                <a:solidFill>
                  <a:schemeClr val="accent1"/>
                </a:solidFill>
                <a:latin typeface="Times New Roman" panose="02020603050405020304" pitchFamily="18" charset="0"/>
                <a:cs typeface="Times New Roman" panose="02020603050405020304" pitchFamily="18" charset="0"/>
              </a:rPr>
              <a:t>                 Proposed Methodology </a:t>
            </a:r>
          </a:p>
        </p:txBody>
      </p:sp>
      <p:sp>
        <p:nvSpPr>
          <p:cNvPr id="5" name="Content Placeholder 4">
            <a:extLst>
              <a:ext uri="{FF2B5EF4-FFF2-40B4-BE49-F238E27FC236}">
                <a16:creationId xmlns:a16="http://schemas.microsoft.com/office/drawing/2014/main" id="{C7DE2729-6050-9748-B512-1821DAC1DCCE}"/>
              </a:ext>
            </a:extLst>
          </p:cNvPr>
          <p:cNvSpPr>
            <a:spLocks noGrp="1"/>
          </p:cNvSpPr>
          <p:nvPr>
            <p:ph idx="1"/>
          </p:nvPr>
        </p:nvSpPr>
        <p:spPr>
          <a:xfrm>
            <a:off x="304800" y="762000"/>
            <a:ext cx="8534400" cy="5059367"/>
          </a:xfrm>
        </p:spPr>
        <p:txBody>
          <a:bodyPr/>
          <a:lstStyle/>
          <a:p>
            <a:pPr marL="0" indent="0" algn="just">
              <a:buNone/>
            </a:pPr>
            <a:r>
              <a:rPr lang="en-US" b="1" dirty="0">
                <a:latin typeface="Times New Roman" panose="02020603050405020304" pitchFamily="18" charset="0"/>
                <a:cs typeface="Times New Roman" panose="02020603050405020304" pitchFamily="18" charset="0"/>
              </a:rPr>
              <a:t>Explanation of the Atalanta Tool</a:t>
            </a:r>
            <a:r>
              <a:rPr lang="en-US" dirty="0"/>
              <a:t>:</a:t>
            </a:r>
          </a:p>
          <a:p>
            <a:pPr marL="0" indent="0" algn="just">
              <a:buNone/>
            </a:pPr>
            <a:r>
              <a:rPr lang="en-US" b="1" dirty="0"/>
              <a:t>               Atalanta</a:t>
            </a:r>
            <a:r>
              <a:rPr lang="en-US" dirty="0"/>
              <a:t> is a widely used </a:t>
            </a:r>
            <a:r>
              <a:rPr lang="en-US" b="1" dirty="0"/>
              <a:t>Automatic Test Pattern Generation (ATPG) tool</a:t>
            </a:r>
            <a:r>
              <a:rPr lang="en-US" dirty="0"/>
              <a:t> designed for generating test patterns to detect faults in </a:t>
            </a:r>
            <a:r>
              <a:rPr lang="en-US" b="1" dirty="0"/>
              <a:t>combinational circuits</a:t>
            </a:r>
            <a:r>
              <a:rPr lang="en-US" dirty="0"/>
              <a:t>. It is particularly useful in </a:t>
            </a:r>
            <a:r>
              <a:rPr lang="en-US" b="1" dirty="0"/>
              <a:t>VLSI testing</a:t>
            </a:r>
            <a:r>
              <a:rPr lang="en-US" dirty="0"/>
              <a:t> and digital circuit fault analysis.</a:t>
            </a:r>
          </a:p>
          <a:p>
            <a:pPr marL="0" indent="0" algn="just">
              <a:buNone/>
            </a:pPr>
            <a:r>
              <a:rPr lang="en-US" b="1" dirty="0"/>
              <a:t>Key Features of Atalanta:</a:t>
            </a:r>
          </a:p>
          <a:p>
            <a:pPr algn="just">
              <a:buFont typeface="+mj-lt"/>
              <a:buAutoNum type="arabicPeriod"/>
            </a:pPr>
            <a:r>
              <a:rPr lang="en-US" b="1" dirty="0"/>
              <a:t>Fault Detection:</a:t>
            </a:r>
            <a:endParaRPr lang="en-US" dirty="0"/>
          </a:p>
          <a:p>
            <a:pPr marL="742950" lvl="1" indent="-285750" algn="just">
              <a:buFont typeface="+mj-lt"/>
              <a:buAutoNum type="arabicPeriod"/>
            </a:pPr>
            <a:r>
              <a:rPr lang="en-US" dirty="0"/>
              <a:t>Identifies stuck-at faults in combinational circuits.</a:t>
            </a:r>
          </a:p>
          <a:p>
            <a:pPr marL="742950" lvl="1" indent="-285750" algn="just">
              <a:buFont typeface="+mj-lt"/>
              <a:buAutoNum type="arabicPeriod"/>
            </a:pPr>
            <a:r>
              <a:rPr lang="en-US" dirty="0"/>
              <a:t>Generates efficient test patterns to diagnose faults.</a:t>
            </a:r>
          </a:p>
          <a:p>
            <a:pPr algn="just">
              <a:buFont typeface="+mj-lt"/>
              <a:buAutoNum type="arabicPeriod"/>
            </a:pPr>
            <a:r>
              <a:rPr lang="en-US" b="1" dirty="0"/>
              <a:t>Test Pattern Generation (TPG):</a:t>
            </a:r>
            <a:endParaRPr lang="en-US" dirty="0"/>
          </a:p>
          <a:p>
            <a:pPr marL="742950" lvl="1" indent="-285750" algn="just">
              <a:buFont typeface="+mj-lt"/>
              <a:buAutoNum type="arabicPeriod"/>
            </a:pPr>
            <a:r>
              <a:rPr lang="en-US" dirty="0"/>
              <a:t>Produces optimized test vectors to minimize test time and complexity.</a:t>
            </a:r>
          </a:p>
          <a:p>
            <a:pPr marL="742950" lvl="1" indent="-285750" algn="just">
              <a:buFont typeface="+mj-lt"/>
              <a:buAutoNum type="arabicPeriod"/>
            </a:pPr>
            <a:r>
              <a:rPr lang="en-US" dirty="0"/>
              <a:t>Helps in validating circuit functionality by detecting errors.</a:t>
            </a:r>
          </a:p>
          <a:p>
            <a:pPr marL="0" indent="0" algn="just">
              <a:buNone/>
            </a:pPr>
            <a:r>
              <a:rPr lang="en-US" sz="1800" b="1" dirty="0"/>
              <a:t>Applications of Atalanta:</a:t>
            </a:r>
          </a:p>
          <a:p>
            <a:pPr algn="just">
              <a:buFont typeface="Arial" panose="020B0604020202020204" pitchFamily="34" charset="0"/>
              <a:buChar char="•"/>
            </a:pPr>
            <a:r>
              <a:rPr lang="en-US" sz="1800" dirty="0"/>
              <a:t>Used in </a:t>
            </a:r>
            <a:r>
              <a:rPr lang="en-US" sz="1800" b="1" dirty="0"/>
              <a:t>VLSI testing and fault diagnosis</a:t>
            </a:r>
            <a:r>
              <a:rPr lang="en-US" sz="1800" dirty="0"/>
              <a:t> in digital circuits.</a:t>
            </a:r>
          </a:p>
          <a:p>
            <a:pPr algn="just">
              <a:buFont typeface="Arial" panose="020B0604020202020204" pitchFamily="34" charset="0"/>
              <a:buChar char="•"/>
            </a:pPr>
            <a:r>
              <a:rPr lang="en-US" sz="1800" dirty="0"/>
              <a:t>Supports </a:t>
            </a:r>
            <a:r>
              <a:rPr lang="en-US" sz="1800" b="1" dirty="0"/>
              <a:t>benchmark circuit testing</a:t>
            </a:r>
            <a:r>
              <a:rPr lang="en-US" sz="1800" dirty="0"/>
              <a:t>, ensuring correctness before </a:t>
            </a:r>
            <a:r>
              <a:rPr lang="en-US" dirty="0"/>
              <a:t>fabrication.</a:t>
            </a:r>
          </a:p>
          <a:p>
            <a:pPr marL="0" indent="0">
              <a:buNone/>
            </a:pPr>
            <a:endParaRPr lang="en-US" dirty="0">
              <a:solidFill>
                <a:srgbClr val="FF0000"/>
              </a:solidFill>
            </a:endParaRPr>
          </a:p>
        </p:txBody>
      </p:sp>
    </p:spTree>
    <p:extLst>
      <p:ext uri="{BB962C8B-B14F-4D97-AF65-F5344CB8AC3E}">
        <p14:creationId xmlns:p14="http://schemas.microsoft.com/office/powerpoint/2010/main" val="254170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0FEB59-E214-1018-5C2A-1F3E12393C21}"/>
              </a:ext>
            </a:extLst>
          </p:cNvPr>
          <p:cNvSpPr txBox="1"/>
          <p:nvPr/>
        </p:nvSpPr>
        <p:spPr>
          <a:xfrm>
            <a:off x="762000" y="304800"/>
            <a:ext cx="4536764" cy="40011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Sample example Explanation</a:t>
            </a:r>
          </a:p>
        </p:txBody>
      </p:sp>
      <p:pic>
        <p:nvPicPr>
          <p:cNvPr id="4098" name="Picture 2" descr="Uploaded image">
            <a:extLst>
              <a:ext uri="{FF2B5EF4-FFF2-40B4-BE49-F238E27FC236}">
                <a16:creationId xmlns:a16="http://schemas.microsoft.com/office/drawing/2014/main" id="{5596721E-95F0-DFB6-F85D-9376622C03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828192"/>
            <a:ext cx="6800850" cy="515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3873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t-2_Lec-2_1" id="{D74C51F0-84A9-A54E-A049-F1BD91BCBE90}" vid="{8FA55286-7EF2-C644-BBC1-E3D65E8F819F}"/>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it-2_Lec-2_1" id="{D74C51F0-84A9-A54E-A049-F1BD91BCBE90}" vid="{81F518AC-252E-BF42-AD14-D1617E80F459}"/>
    </a:ext>
  </a:extLst>
</a:theme>
</file>

<file path=ppt/theme/theme3.xml><?xml version="1.0" encoding="utf-8"?>
<a:theme xmlns:a="http://schemas.openxmlformats.org/drawingml/2006/main" name="Unit-2_Lec-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t-2_Lec-2_1" id="{D74C51F0-84A9-A54E-A049-F1BD91BCBE90}" vid="{DB899229-5274-E44F-93B2-AB2E4DCB74C5}"/>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1_Custom Design</Template>
  <TotalTime>3628</TotalTime>
  <Words>2277</Words>
  <Application>Microsoft Office PowerPoint</Application>
  <PresentationFormat>On-screen Show (4:3)</PresentationFormat>
  <Paragraphs>183</Paragraphs>
  <Slides>33</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33</vt:i4>
      </vt:variant>
    </vt:vector>
  </HeadingPairs>
  <TitlesOfParts>
    <vt:vector size="43" baseType="lpstr">
      <vt:lpstr>Arial</vt:lpstr>
      <vt:lpstr>Calibri</vt:lpstr>
      <vt:lpstr>Calibri Light</vt:lpstr>
      <vt:lpstr>Cambria Math</vt:lpstr>
      <vt:lpstr>Comic Sans MS</vt:lpstr>
      <vt:lpstr>Times New Roman</vt:lpstr>
      <vt:lpstr>Wingdings</vt:lpstr>
      <vt:lpstr>1_Custom Design</vt:lpstr>
      <vt:lpstr>Custom Design</vt:lpstr>
      <vt:lpstr>Unit-2_Lec-1</vt:lpstr>
      <vt:lpstr>  Department of Electronics and Communication Engineering</vt:lpstr>
      <vt:lpstr>                          Contents</vt:lpstr>
      <vt:lpstr>Abstract</vt:lpstr>
      <vt:lpstr>PowerPoint Presentation</vt:lpstr>
      <vt:lpstr>PowerPoint Presentation</vt:lpstr>
      <vt:lpstr>PowerPoint Presentation</vt:lpstr>
      <vt:lpstr>Objectives</vt:lpstr>
      <vt:lpstr>                 Proposed Methodology </vt:lpstr>
      <vt:lpstr>PowerPoint Presentation</vt:lpstr>
      <vt:lpstr>PowerPoint Presentation</vt:lpstr>
      <vt:lpstr>PowerPoint Presentation</vt:lpstr>
      <vt:lpstr>PowerPoint Presentation</vt:lpstr>
      <vt:lpstr>PowerPoint Presentation</vt:lpstr>
      <vt:lpstr>Implementation  Steps for Test pattern  Generation</vt:lpstr>
      <vt:lpstr>PowerPoint Presentation</vt:lpstr>
      <vt:lpstr>PowerPoint Presentation</vt:lpstr>
      <vt:lpstr>                                     Summary report for C499 .bench file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vt:lpstr>
      <vt:lpstr>                           References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Nagaraju Neela</dc:creator>
  <cp:lastModifiedBy>SANJAY MEDISETTI</cp:lastModifiedBy>
  <cp:revision>129</cp:revision>
  <dcterms:created xsi:type="dcterms:W3CDTF">2021-09-27T05:33:04Z</dcterms:created>
  <dcterms:modified xsi:type="dcterms:W3CDTF">2025-04-15T16:14:28Z</dcterms:modified>
</cp:coreProperties>
</file>