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4" r:id="rId11"/>
    <p:sldId id="263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CB5AC-489E-4016-A2E1-902198CC955F}" v="1" dt="2024-04-20T08:21:1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AF3D-9A23-0070-CE0D-6893A0EA2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7645E-2BA1-9C7B-5DDB-10225439E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B9AA-0B23-1ED9-5B77-298AB251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E2FE-AB19-85A6-0D88-42175278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26CD-6DEB-7C8D-4E10-4EB1353F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023B-F099-AB5A-17BE-E65BB4B0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C539-CDA1-A81E-427F-1967173FF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94B1-AD75-85E8-0660-3662AE7A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F9DE-EC09-8C45-85E6-816A7708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C058F-AC1F-B00D-FA01-85903F9B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6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2AC8E-DA67-8771-6768-B582BB2DD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1DE21-06D6-01E8-91D4-6AD5586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7238-5BBB-1930-6418-49047BC9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E2DD-29C6-7BF6-76D6-3D58BD8A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AE97-A790-84B5-63DD-D8AF4E5B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2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8D1D-DC46-BBF4-5985-B9515418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E731-94A2-18D4-1080-D846CC12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FADC-BF25-CDE6-82AF-3A33AB20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1F3-BEB4-7C45-D496-E70D65B2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13BE-0354-CBFA-4FA5-AA7DE531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F124-3D7E-E05A-8558-1389EE2C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D1E4F-B9CC-294C-ADD1-C458B986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9516-7D9E-DB17-3F5D-46519ED9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484C-5466-7144-0E5C-1550D319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5FCF-9F57-F92A-CF77-A378B798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83FE-9C46-E747-8368-D25CFA65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0848-7250-415C-0422-064D74779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1856-39AA-0AC4-6B2B-75A9F72D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7213-4753-69F3-9B5D-8F70943A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FB66B-9A9D-8EA1-AC68-7EAEB86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22932-6483-61C0-3500-61217FC5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A256-742D-6D99-0CB6-150E101D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CF9A-58FA-E6F8-8956-1B5B937A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ACA02-DBE9-0BD5-3CF6-43C2134E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19B8C-C786-6E99-DF8F-176B5646B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5A4D6-D7FC-8C79-6FDA-91770B04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87C9A-9F0C-3BF5-8C81-C3578572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EA9F2-9C41-FDB9-6E5B-54A1810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96237-7768-C114-0950-871A19AC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0C1E-86AF-3078-46C1-9B920CD2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3A2F0-DDC2-9CF1-17AF-8CAB9D95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979AF-F44D-37F1-CC12-60633EFD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D1289-4673-13A9-6541-9D7168C0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39CF4-0C99-82CE-69C9-5422076B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26184-050E-B430-751C-C639DA1A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8C29-2448-139E-56EB-2A6FD409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0663-D30B-72DC-3852-7690E84D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6F42-03A7-8AE4-C49B-5CC20926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F0C0C-3C9D-27E4-AEDE-0378DE15D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EDE57-E032-8FB1-A80C-B7EA4026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53D18-9618-7F05-B580-C1637EEF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2DC84-29F2-A80B-C4D0-DD18FC5F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8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50EA-F9DD-909D-64B8-27C5E9CE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7A5C8-D2AC-20A1-CC01-20E4D36D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B8346-4E41-1A0A-EE17-8D5C540D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86FEE-3C70-8398-BA54-A992327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9880-7E9E-177F-C726-7CA4102F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CA8A-5FAF-41C8-C590-93FE35ED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E31DB-FC96-2709-3123-4D9DFA9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061F3-B1EB-E113-4DFF-D12F0F0F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B2D7-888F-1406-2721-D9863A105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40A6-BB9C-4E1A-B8AE-F3E969E21E67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71A1-2F8F-EA4B-373D-772591C89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ED4E-EAB5-3D78-D252-7EA1CAA1C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BDEF-B06A-4DD8-825A-525846923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5348-2317-6F4D-9730-E8FD02336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409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07667-A524-7A3B-F16A-10E26A26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36566"/>
            <a:ext cx="9252155" cy="23875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 Python Full Stack Internship Project(Coapps.ai)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Balagoni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Shravan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 Sanjay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G.Praveen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Alli Shiva Kumar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GURU NANAK  INSTITUTIONS TECHNICAL CAMPUS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234F-6A4A-83DB-4716-88FC3AFD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Automation of tasks saves time and boosts productivity.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Quick access to information streamlines processes.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Communication: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Real-time updates and feedback mechanisms improve communication.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Reduction in errors and streamlined processes save costs.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04C4312C-AE09-4477-DF56-4FDE9EFD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56871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BENEFITS</a:t>
            </a:r>
          </a:p>
        </p:txBody>
      </p:sp>
    </p:spTree>
    <p:extLst>
      <p:ext uri="{BB962C8B-B14F-4D97-AF65-F5344CB8AC3E}">
        <p14:creationId xmlns:p14="http://schemas.microsoft.com/office/powerpoint/2010/main" val="32503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A21C-E067-E27B-F665-10B2B95E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Third-Party Tools: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Integrate with accounting software for seamless financial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Explore integration possibilities with other HR tools for enhanced functionality.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Develop a mobile app for employee self-service and on-the-go access to HR services.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Ensure compatibility across different devices and operating systems.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Implementation: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Implement advanced analytics tools for deeper insights into HR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 predictive analytics for workforce planning and talent management..</a:t>
            </a:r>
          </a:p>
          <a:p>
            <a:endParaRPr lang="en-US" dirty="0"/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5F03B9BC-18D8-0888-D703-C1E388EE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81568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335046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8369-ED96-F8ED-98BF-75C53814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Points: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The HR Management System project aimed to streamline HR processes and enhance operational efficiency within the organization.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Key features such as centralized employee database management, automated recruitment and onboarding, and seamless payroll processing were developed to address HR challenges.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and Gratitude: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 would like to express my gratitude to all team members, stakeholders, and supporters who contributed to the success of this project.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Remarks: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In conclusion, the HR Management System project represents a significant milestone in our journey towards modernizing HR operations and fostering a culture of efficiency and innovation.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Thank you once again for your attention and participation. Together, we will continue to achieve great things.</a:t>
            </a:r>
          </a:p>
          <a:p>
            <a:endParaRPr lang="en-US" dirty="0"/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856A9B36-A7F0-5B23-9C5F-6FAFF06F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262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93BF-592C-06FB-74E2-0157F4D2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</a:t>
            </a:r>
          </a:p>
          <a:p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4256894C-13E7-EE93-BA52-FD599246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1410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704A8C-4D33-80EB-BE98-C9EC780F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6" y="0"/>
            <a:ext cx="8109857" cy="62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7FFA-43D8-F33B-C17F-1D6F36C9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7363-C927-84F4-0569-6375BDCA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Benefits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6261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0F33-F6FF-EAB0-69C9-1C5350C3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Developed an HR Management System using React.js, Django, and MySQL.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Aimed to streamline processes and enhance efficiency within the organization.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Essential for employee satisfaction, productivity, and organizational success.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Address HR challenges such as manual tasks, data management, and communication gaps.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Centralize HR functions, automate processes, and improve decision-making.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181452C0-6187-4EFD-A0DA-9245CB0D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365125"/>
            <a:ext cx="6469626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6330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6FE-F88B-1CAD-C3B6-6C6C7D64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Management System developed using React.js, Django, and MySQL technologies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goal: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HR processes and enhance operational efficiency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functionalities: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Centralized employee database management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Automated recruitment and onboarding processes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Seamless payroll processing and performance evaluation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Addressing HR challenges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Increased efficiency in HR operations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Improved decision-making through data-driven insights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Better compliance with HR regulations and standards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6BD218B3-7921-1A4D-EA71-322B0C2F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66935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99400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187-4127-FB94-B231-798E67AE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Streamline the Recruitment process to reduce time to hire and enhance candidate 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Payroll Processing to maintain accuracy and timeliness of compensation management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Communication channel between HR personnel and employee to foster transparency and engagement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 HR functions to improve data management and accessibility.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 HR processes to ensure consistency and compliance with    regulations.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employee satisfaction and retention through better HR services.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manual errors and administrative overhead in HR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overall organizational efficiency by streamlining HR operations.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scalable solutions to accommodate future growth and changes in the organization.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45EE019A-6551-1B69-2201-CB993B27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" y="374956"/>
            <a:ext cx="7034981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391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1053-6968-9DEB-3CEB-4ECE5AF9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Candidate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Comprehensive tools for sourcing, screening, and managing candidates throughout the recruitment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Employee Profiles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Detailed employee profiles with customizable fields for tracking various information such as skills, certifications, and performance reviews.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Time 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Seamless integration with time-tracking systems to accurately record employee work hours and streamline payroll processing.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Reporting Dashboards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dashboards with customizable reporting features, allowing HR professionals to visualize key metrics and trends.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Self-Service Onboarding Portal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Self-service portal for new hires to complete onboarding tasks, access training materials, and sign necessary documents.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Management 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Built-in compliance management tools to ensure adherence to labor laws, regulations, and company policies.</a:t>
            </a: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9D097A35-0B68-1629-4A7C-67ED6AF4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850626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</a:t>
            </a:r>
          </a:p>
        </p:txBody>
      </p:sp>
    </p:spTree>
    <p:extLst>
      <p:ext uri="{BB962C8B-B14F-4D97-AF65-F5344CB8AC3E}">
        <p14:creationId xmlns:p14="http://schemas.microsoft.com/office/powerpoint/2010/main" val="425127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B6E0-A42C-2955-B32D-D7713C68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React.js: JavaScript library for building user interfaces, providing a responsive and interactive user experience.   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Django: High-level Python web framework for rapid development, providing built-in features for authentication, database management, and URL routing.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Python: Versatile programming language known for its simplicity and readability, used for backend logic and server-side scripting.</a:t>
            </a:r>
          </a:p>
          <a:p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Management: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MySQL: Open-source relational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(RDBMS) known for its reliability, scalability, and performance.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58FDF0DD-704A-BE17-1ED6-F90AC5E1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3581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413283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CA35-13E4-178C-C6A9-37FB86F3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Thorough analysis and documentation of business requirements and stakeholder needs.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Collaboration with HR professionals and end-users to identify pain points and desired features.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Creation of wireframes and prototypes to visualize the user interface and user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Definition of the system architecture, database schema, and API endpoints based on the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Development of frontend components using React.js, HTML5, CSS3, and JavaScript.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Implementation of backend logic and API endpoints using Django and Python.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88410FDF-68D1-3017-63EE-AE5AEE4C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61903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4473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6FFA-B8EE-75DB-376F-4D2C9659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Conducting unit tests, integration tests, and end-to-end tests to ensure the reliability and functionality of the system.</a:t>
            </a:r>
          </a:p>
          <a:p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Utilization of continuous integration and continuous deployment (CI/CD) pipelines for automated deployment to production servers.</a:t>
            </a:r>
          </a:p>
          <a:p>
            <a:pPr marL="0" indent="0">
              <a:buNone/>
            </a:pP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Support: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Establishment of procedures for ongoing maintenance, including regular updates, bug fixes, and security patches.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Provision of user training and documentation to ensure effective adoption and utilization of the system.  </a:t>
            </a: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54E7F77C-8406-4AC5-2D04-765CB6F1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54932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1034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HUMAN RESOURCE MANAGEMENT SYSTEM</vt:lpstr>
      <vt:lpstr>CONTENTS</vt:lpstr>
      <vt:lpstr>INTRODUCTION</vt:lpstr>
      <vt:lpstr>ABSTRACT</vt:lpstr>
      <vt:lpstr>PROJECT GOALS</vt:lpstr>
      <vt:lpstr>SYSTEM FEATURES</vt:lpstr>
      <vt:lpstr>TECHNOLOGY STACK</vt:lpstr>
      <vt:lpstr>DEVELOPMENT PROCESS</vt:lpstr>
      <vt:lpstr>DEVELOPMENT PROCESS</vt:lpstr>
      <vt:lpstr>USER BENEFITS</vt:lpstr>
      <vt:lpstr>FUTURE PLANS</vt:lpstr>
      <vt:lpstr>CONCLUSION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 SYSTEM</dc:title>
  <dc:creator>Sravan Balagoni</dc:creator>
  <cp:lastModifiedBy>sanjay sama</cp:lastModifiedBy>
  <cp:revision>5</cp:revision>
  <dcterms:created xsi:type="dcterms:W3CDTF">2024-04-20T08:07:49Z</dcterms:created>
  <dcterms:modified xsi:type="dcterms:W3CDTF">2024-04-20T12:50:42Z</dcterms:modified>
</cp:coreProperties>
</file>