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0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C3C9-CA86-4507-BE7D-F6BD85714F0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C371-DD9A-4D9B-83AE-45F84E902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err="1"/>
              <a:t>jQuery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8458200" cy="1752600"/>
          </a:xfrm>
        </p:spPr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is a JavaScript library that provides an easy way for developers to add JavaScript to their websites.</a:t>
            </a:r>
          </a:p>
        </p:txBody>
      </p:sp>
    </p:spTree>
    <p:extLst>
      <p:ext uri="{BB962C8B-B14F-4D97-AF65-F5344CB8AC3E}">
        <p14:creationId xmlns:p14="http://schemas.microsoft.com/office/powerpoint/2010/main" val="216596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757" y="152400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Hide </a:t>
            </a:r>
            <a:r>
              <a:rPr lang="en-US" dirty="0" err="1" smtClean="0"/>
              <a:t>Peragraph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1521" y="567092"/>
            <a:ext cx="87378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  p {</a:t>
            </a:r>
          </a:p>
          <a:p>
            <a:r>
              <a:rPr lang="en-US" dirty="0"/>
              <a:t>    background: gold;</a:t>
            </a:r>
          </a:p>
          <a:p>
            <a:r>
              <a:rPr lang="en-US" dirty="0"/>
              <a:t>    padding: 20px;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&lt;!-- Load </a:t>
            </a:r>
            <a:r>
              <a:rPr lang="en-US" dirty="0" err="1"/>
              <a:t>jQuery</a:t>
            </a:r>
            <a:r>
              <a:rPr lang="en-US" dirty="0"/>
              <a:t> --&gt;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/3.1.1/jquery.min.js"&gt;&lt;/script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3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74345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&lt;!-- Use </a:t>
            </a:r>
            <a:r>
              <a:rPr lang="en-US" dirty="0" err="1"/>
              <a:t>jQuery</a:t>
            </a:r>
            <a:r>
              <a:rPr lang="en-US" dirty="0"/>
              <a:t> --&gt;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// Wait for DOM to load and be ready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Listen for a click event</a:t>
            </a:r>
          </a:p>
          <a:p>
            <a:r>
              <a:rPr lang="en-US" dirty="0"/>
              <a:t>  $( "p" ).click(function()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Hide the current element</a:t>
            </a:r>
          </a:p>
          <a:p>
            <a:r>
              <a:rPr lang="en-US" dirty="0"/>
              <a:t>    $( this ).hide();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&lt;p&gt;1. Click me to hide me.&lt;/p&gt;</a:t>
            </a:r>
          </a:p>
          <a:p>
            <a:r>
              <a:rPr lang="en-US" dirty="0"/>
              <a:t>&lt;p&gt;2. Click me to hide me.&lt;/p&gt;</a:t>
            </a:r>
          </a:p>
          <a:p>
            <a:r>
              <a:rPr lang="en-US" dirty="0"/>
              <a:t>&lt;p&gt;3. Click me to hide me.&lt;/p&gt;</a:t>
            </a:r>
          </a:p>
          <a:p>
            <a:r>
              <a:rPr lang="en-US" dirty="0"/>
              <a:t>&lt;p&gt;4. Click me to hide me.&lt;/p&gt;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2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28678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&lt;style&gt;</a:t>
            </a:r>
          </a:p>
          <a:p>
            <a:r>
              <a:rPr lang="en-US" dirty="0"/>
              <a:t>  p {</a:t>
            </a:r>
          </a:p>
          <a:p>
            <a:r>
              <a:rPr lang="en-US" dirty="0"/>
              <a:t>    background: gold;</a:t>
            </a:r>
          </a:p>
          <a:p>
            <a:r>
              <a:rPr lang="en-US" dirty="0"/>
              <a:t>    padding: 20px;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&lt;!-- Load </a:t>
            </a:r>
            <a:r>
              <a:rPr lang="en-US" dirty="0" err="1"/>
              <a:t>jQuery</a:t>
            </a:r>
            <a:r>
              <a:rPr lang="en-US" dirty="0"/>
              <a:t> --&gt;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/3.1.1/jquery.min.js"&gt;&lt;/script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762000"/>
            <a:ext cx="19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Hide Another Item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0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&lt;!-- Use </a:t>
            </a:r>
            <a:r>
              <a:rPr lang="en-US" dirty="0" err="1"/>
              <a:t>jQuery</a:t>
            </a:r>
            <a:r>
              <a:rPr lang="en-US" dirty="0"/>
              <a:t> --&gt;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// Wait for DOM to load and be ready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Click event handler</a:t>
            </a:r>
          </a:p>
          <a:p>
            <a:r>
              <a:rPr lang="en-US" dirty="0"/>
              <a:t>  $("button").click(function()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Hide the element</a:t>
            </a:r>
          </a:p>
          <a:p>
            <a:r>
              <a:rPr lang="en-US" dirty="0"/>
              <a:t>    $( "#</a:t>
            </a:r>
            <a:r>
              <a:rPr lang="en-US" dirty="0" err="1"/>
              <a:t>hideMe</a:t>
            </a:r>
            <a:r>
              <a:rPr lang="en-US" dirty="0"/>
              <a:t>" ).hide();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&lt;button&gt;Hide the element&lt;/button&gt;</a:t>
            </a:r>
          </a:p>
          <a:p>
            <a:r>
              <a:rPr lang="en-US" dirty="0"/>
              <a:t>&lt;p id="</a:t>
            </a:r>
            <a:r>
              <a:rPr lang="en-US" dirty="0" err="1"/>
              <a:t>hideMe</a:t>
            </a:r>
            <a:r>
              <a:rPr lang="en-US" dirty="0"/>
              <a:t>"&gt;Click the button to hide me.&lt;/p&gt;</a:t>
            </a:r>
          </a:p>
          <a:p>
            <a:r>
              <a:rPr lang="en-US" dirty="0"/>
              <a:t>&lt;p&gt;I'll remain visible.&lt;/p&gt;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5" y="96982"/>
            <a:ext cx="19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 Hide Content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751344"/>
            <a:ext cx="7086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&lt;!-- Use </a:t>
            </a:r>
            <a:r>
              <a:rPr lang="en-US" dirty="0" err="1"/>
              <a:t>jQuery</a:t>
            </a:r>
            <a:r>
              <a:rPr lang="en-US" dirty="0"/>
              <a:t> --&gt;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// Wait for DOM to load and be ready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Click event handler</a:t>
            </a:r>
          </a:p>
          <a:p>
            <a:r>
              <a:rPr lang="en-US" dirty="0"/>
              <a:t>  $("button").click(function()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Show the element</a:t>
            </a:r>
          </a:p>
          <a:p>
            <a:r>
              <a:rPr lang="en-US" dirty="0"/>
              <a:t>    $( "#</a:t>
            </a:r>
            <a:r>
              <a:rPr lang="en-US" dirty="0" err="1"/>
              <a:t>showMe</a:t>
            </a:r>
            <a:r>
              <a:rPr lang="en-US" dirty="0"/>
              <a:t>" ).show();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&lt;button&gt;Display password&lt;/button&gt;</a:t>
            </a:r>
          </a:p>
          <a:p>
            <a:r>
              <a:rPr lang="en-US" dirty="0"/>
              <a:t>&lt;p&gt;The password is...&lt;/p&gt;</a:t>
            </a:r>
          </a:p>
          <a:p>
            <a:r>
              <a:rPr lang="en-US" dirty="0"/>
              <a:t>&lt;p id="</a:t>
            </a:r>
            <a:r>
              <a:rPr lang="en-US" dirty="0" err="1"/>
              <a:t>showMe</a:t>
            </a:r>
            <a:r>
              <a:rPr lang="en-US" dirty="0"/>
              <a:t>"&gt;I'm not telling you my password!&lt;/p&gt;</a:t>
            </a:r>
          </a:p>
        </p:txBody>
      </p:sp>
    </p:spTree>
    <p:extLst>
      <p:ext uri="{BB962C8B-B14F-4D97-AF65-F5344CB8AC3E}">
        <p14:creationId xmlns:p14="http://schemas.microsoft.com/office/powerpoint/2010/main" val="345752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64068"/>
            <a:ext cx="239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and Hide Content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609600"/>
            <a:ext cx="8305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r>
              <a:rPr lang="en-US" dirty="0"/>
              <a:t>// Wait for DOM to load and be ready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Click event handler for the 'hide' button</a:t>
            </a:r>
          </a:p>
          <a:p>
            <a:r>
              <a:rPr lang="en-US" dirty="0"/>
              <a:t>  $("#</a:t>
            </a:r>
            <a:r>
              <a:rPr lang="en-US" dirty="0" err="1"/>
              <a:t>hideContent</a:t>
            </a:r>
            <a:r>
              <a:rPr lang="en-US" dirty="0"/>
              <a:t>").click(function()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Hide the element</a:t>
            </a:r>
          </a:p>
          <a:p>
            <a:r>
              <a:rPr lang="en-US" dirty="0"/>
              <a:t>    $( "p" ).hide();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/>
              <a:t>  // Click event handler for the 'show' button</a:t>
            </a:r>
          </a:p>
          <a:p>
            <a:r>
              <a:rPr lang="en-US" dirty="0"/>
              <a:t>  $("#</a:t>
            </a:r>
            <a:r>
              <a:rPr lang="en-US" dirty="0" err="1"/>
              <a:t>showContent</a:t>
            </a:r>
            <a:r>
              <a:rPr lang="en-US" dirty="0"/>
              <a:t>").click(function()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Show the element</a:t>
            </a:r>
          </a:p>
          <a:p>
            <a:r>
              <a:rPr lang="en-US" dirty="0"/>
              <a:t>    $( "p" ).show();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/>
              <a:t>});</a:t>
            </a:r>
          </a:p>
          <a:p>
            <a:r>
              <a:rPr lang="en-US" dirty="0"/>
              <a:t>&lt;/script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&lt;button id="</a:t>
            </a:r>
            <a:r>
              <a:rPr lang="en-US" dirty="0" err="1"/>
              <a:t>hideContent</a:t>
            </a:r>
            <a:r>
              <a:rPr lang="en-US" dirty="0"/>
              <a:t>"&gt;Hide&lt;/button&gt;</a:t>
            </a:r>
          </a:p>
          <a:p>
            <a:r>
              <a:rPr lang="en-US" dirty="0"/>
              <a:t>&lt;button id="</a:t>
            </a:r>
            <a:r>
              <a:rPr lang="en-US" dirty="0" err="1"/>
              <a:t>showContent</a:t>
            </a:r>
            <a:r>
              <a:rPr lang="en-US" dirty="0"/>
              <a:t>"&gt;Show&lt;/button&gt;</a:t>
            </a:r>
          </a:p>
          <a:p>
            <a:r>
              <a:rPr lang="en-US" dirty="0"/>
              <a:t>&lt;p&gt;Look at me!&lt;/p&gt;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056686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&lt;!-- Use </a:t>
            </a:r>
            <a:r>
              <a:rPr lang="en-US" dirty="0" err="1"/>
              <a:t>jQuery</a:t>
            </a:r>
            <a:r>
              <a:rPr lang="en-US" dirty="0"/>
              <a:t> --&gt;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// Wait for DOM to load and be ready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Click event handler for the 'toggle' button</a:t>
            </a:r>
          </a:p>
          <a:p>
            <a:r>
              <a:rPr lang="en-US" dirty="0"/>
              <a:t>  $( "#</a:t>
            </a:r>
            <a:r>
              <a:rPr lang="en-US" dirty="0" err="1"/>
              <a:t>toggleContent</a:t>
            </a:r>
            <a:r>
              <a:rPr lang="en-US" dirty="0"/>
              <a:t>" ).click(function()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Toggle the element</a:t>
            </a:r>
          </a:p>
          <a:p>
            <a:r>
              <a:rPr lang="en-US" dirty="0"/>
              <a:t>    $( "p" ).toggle();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&lt;button id="</a:t>
            </a:r>
            <a:r>
              <a:rPr lang="en-US" dirty="0" err="1"/>
              <a:t>toggleContent</a:t>
            </a:r>
            <a:r>
              <a:rPr lang="en-US" dirty="0"/>
              <a:t>"&gt;Toggle&lt;/button&gt;</a:t>
            </a:r>
          </a:p>
          <a:p>
            <a:r>
              <a:rPr lang="en-US" dirty="0"/>
              <a:t>&lt;p&gt;Toggle me!&lt;/p&gt;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676400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 Content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6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7868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Toggle Fast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889844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&lt;!-- Use </a:t>
            </a:r>
            <a:r>
              <a:rPr lang="en-US" dirty="0" err="1"/>
              <a:t>jQuery</a:t>
            </a:r>
            <a:r>
              <a:rPr lang="en-US" dirty="0"/>
              <a:t> --&gt;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// Wait for DOM to load and be ready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Click event handler for the 'toggle' button</a:t>
            </a:r>
          </a:p>
          <a:p>
            <a:r>
              <a:rPr lang="en-US" dirty="0"/>
              <a:t>  $( "#</a:t>
            </a:r>
            <a:r>
              <a:rPr lang="en-US" dirty="0" err="1"/>
              <a:t>toggleContent</a:t>
            </a:r>
            <a:r>
              <a:rPr lang="en-US" dirty="0"/>
              <a:t>" ).click(function()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Toggle the element</a:t>
            </a:r>
          </a:p>
          <a:p>
            <a:r>
              <a:rPr lang="en-US" dirty="0"/>
              <a:t>    $( "p" ).toggle( "fast" 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&lt;button id="</a:t>
            </a:r>
            <a:r>
              <a:rPr lang="en-US" dirty="0" err="1"/>
              <a:t>toggleContent</a:t>
            </a:r>
            <a:r>
              <a:rPr lang="en-US" dirty="0"/>
              <a:t>"&gt;Toggle&lt;/button&gt;</a:t>
            </a:r>
          </a:p>
          <a:p>
            <a:r>
              <a:rPr lang="en-US" dirty="0"/>
              <a:t>&lt;p&gt;Toggle me!&lt;/p&gt;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87868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/Slow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89844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&lt;!-- Use </a:t>
            </a:r>
            <a:r>
              <a:rPr lang="en-US" dirty="0" err="1"/>
              <a:t>jQuery</a:t>
            </a:r>
            <a:r>
              <a:rPr lang="en-US" dirty="0"/>
              <a:t> --&gt;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// Wait for DOM to load and be ready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Click event handler for the 'toggle' button</a:t>
            </a:r>
          </a:p>
          <a:p>
            <a:r>
              <a:rPr lang="en-US" dirty="0"/>
              <a:t>  $( "#</a:t>
            </a:r>
            <a:r>
              <a:rPr lang="en-US" dirty="0" err="1"/>
              <a:t>toggleContent</a:t>
            </a:r>
            <a:r>
              <a:rPr lang="en-US" dirty="0"/>
              <a:t>" ).click(function()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Toggle the element</a:t>
            </a:r>
          </a:p>
          <a:p>
            <a:r>
              <a:rPr lang="en-US" dirty="0"/>
              <a:t>    $( "p" ).toggle( 2000 );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&lt;button id="</a:t>
            </a:r>
            <a:r>
              <a:rPr lang="en-US" dirty="0" err="1"/>
              <a:t>toggleContent</a:t>
            </a:r>
            <a:r>
              <a:rPr lang="en-US" dirty="0"/>
              <a:t>"&gt;Toggle&lt;/button&gt;</a:t>
            </a:r>
          </a:p>
          <a:p>
            <a:r>
              <a:rPr lang="en-US" dirty="0"/>
              <a:t>&lt;p&gt;Toggle me!&lt;/p&gt;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39013" y="228600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Toggle Content - Really Slow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is an open source and cross-platform JavaScript library that can help web developers perform document traversal and manipulation, event handling, animation, Ajax, applying styles, and more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jQuery</a:t>
            </a:r>
            <a:r>
              <a:rPr lang="en-US" sz="2000" dirty="0"/>
              <a:t> was originally released in January 2006 by John </a:t>
            </a:r>
            <a:r>
              <a:rPr lang="en-US" sz="2000" dirty="0" err="1"/>
              <a:t>Resig</a:t>
            </a:r>
            <a:r>
              <a:rPr lang="en-US" sz="2000" dirty="0"/>
              <a:t>, and it is now maintained by a group of developers.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0780" y="2706469"/>
            <a:ext cx="1881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 of </a:t>
            </a:r>
            <a:r>
              <a:rPr lang="en-US" dirty="0" err="1"/>
              <a:t>jQuery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352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 </a:t>
            </a:r>
            <a:r>
              <a:rPr lang="en-US" dirty="0" err="1"/>
              <a:t>collapsable</a:t>
            </a:r>
            <a:r>
              <a:rPr lang="en-US" dirty="0"/>
              <a:t>/expandable content.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Add animation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Change CSS styles dynamically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Perform Ajax requests (i.e. dynamically pull data from another location without refreshing the page)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widgets for your site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General HTML/DOM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136224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library comes as a downloadable .</a:t>
            </a:r>
            <a:r>
              <a:rPr lang="en-US" dirty="0" err="1" smtClean="0"/>
              <a:t>js</a:t>
            </a:r>
            <a:r>
              <a:rPr lang="en-US" dirty="0" smtClean="0"/>
              <a:t> file. You need to include this file in any document that needs to run </a:t>
            </a:r>
            <a:r>
              <a:rPr lang="en-US" dirty="0" err="1" smtClean="0"/>
              <a:t>jQuery</a:t>
            </a:r>
            <a:r>
              <a:rPr lang="en-US" dirty="0" smtClean="0"/>
              <a:t>. Alternatively you can link to a CDN such as Google's.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295400"/>
            <a:ext cx="306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https://jquery.com/download/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</a:p>
          <a:p>
            <a:r>
              <a:rPr lang="en-US" dirty="0" smtClean="0"/>
              <a:t>    &lt;meta charset="utf-8"&gt;</a:t>
            </a:r>
          </a:p>
          <a:p>
            <a:r>
              <a:rPr lang="en-US" dirty="0" smtClean="0"/>
              <a:t>    &lt;title&gt;Example&lt;/title&gt;</a:t>
            </a:r>
          </a:p>
          <a:p>
            <a:r>
              <a:rPr lang="en-US" dirty="0" smtClean="0"/>
              <a:t>    &lt;script </a:t>
            </a:r>
            <a:r>
              <a:rPr lang="en-US" dirty="0" err="1" smtClean="0"/>
              <a:t>src</a:t>
            </a:r>
            <a:r>
              <a:rPr lang="en-US" dirty="0" smtClean="0"/>
              <a:t>="/</a:t>
            </a:r>
            <a:r>
              <a:rPr lang="en-US" dirty="0" err="1" smtClean="0"/>
              <a:t>js</a:t>
            </a:r>
            <a:r>
              <a:rPr lang="en-US" dirty="0" smtClean="0"/>
              <a:t>/jquery-3.1.1.min.js"&gt;&lt;/script&gt;</a:t>
            </a:r>
          </a:p>
          <a:p>
            <a:r>
              <a:rPr lang="en-US" dirty="0" smtClean="0"/>
              <a:t>    &lt;script&gt;</a:t>
            </a:r>
          </a:p>
          <a:p>
            <a:r>
              <a:rPr lang="en-US" dirty="0" smtClean="0"/>
              <a:t>      // Your </a:t>
            </a:r>
            <a:r>
              <a:rPr lang="en-US" dirty="0" err="1" smtClean="0"/>
              <a:t>jQuery</a:t>
            </a:r>
            <a:r>
              <a:rPr lang="en-US" dirty="0" smtClean="0"/>
              <a:t> code goes here</a:t>
            </a:r>
          </a:p>
          <a:p>
            <a:r>
              <a:rPr lang="en-US" dirty="0" smtClean="0"/>
              <a:t>    &lt;/script&gt;</a:t>
            </a:r>
          </a:p>
          <a:p>
            <a:r>
              <a:rPr lang="en-US" dirty="0" smtClean="0"/>
              <a:t>  &lt;/head&gt;</a:t>
            </a:r>
          </a:p>
          <a:p>
            <a:r>
              <a:rPr lang="en-US" dirty="0" smtClean="0"/>
              <a:t>  &lt;body&gt;</a:t>
            </a:r>
          </a:p>
          <a:p>
            <a:endParaRPr lang="en-US" dirty="0" smtClean="0"/>
          </a:p>
          <a:p>
            <a:r>
              <a:rPr lang="en-US" dirty="0" smtClean="0"/>
              <a:t>    &lt;!-- </a:t>
            </a:r>
          </a:p>
          <a:p>
            <a:r>
              <a:rPr lang="en-US" dirty="0" smtClean="0"/>
              <a:t>    HTML content goes here </a:t>
            </a:r>
          </a:p>
          <a:p>
            <a:r>
              <a:rPr lang="en-US" dirty="0" smtClean="0"/>
              <a:t>    You can also put </a:t>
            </a:r>
            <a:r>
              <a:rPr lang="en-US" dirty="0" err="1" smtClean="0"/>
              <a:t>jQuery</a:t>
            </a:r>
            <a:r>
              <a:rPr lang="en-US" dirty="0" smtClean="0"/>
              <a:t> code here</a:t>
            </a:r>
          </a:p>
          <a:p>
            <a:r>
              <a:rPr lang="en-US" dirty="0" smtClean="0"/>
              <a:t>    --&gt;</a:t>
            </a:r>
          </a:p>
          <a:p>
            <a:endParaRPr lang="en-US" dirty="0" smtClean="0"/>
          </a:p>
          <a:p>
            <a:r>
              <a:rPr lang="en-US" dirty="0" smtClean="0"/>
              <a:t>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5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96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Content Delivery Network (CDN)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/3.1.1/jquery.min.js"&gt;&lt;/script&gt;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very straightforward and allows you to add advanced functionality to your website with a minimum of code.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4893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$(function() {</a:t>
            </a:r>
          </a:p>
          <a:p>
            <a:r>
              <a:rPr lang="en-US" dirty="0" smtClean="0"/>
              <a:t>  $( "p" ).text( "Hello" 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8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810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$ (dollar sign) is used to indicate that the following code is going to be </a:t>
            </a:r>
            <a:r>
              <a:rPr lang="en-US" dirty="0" err="1" smtClean="0"/>
              <a:t>jQuery</a:t>
            </a:r>
            <a:r>
              <a:rPr lang="en-US" dirty="0" smtClean="0"/>
              <a:t>. This helps distinguish between </a:t>
            </a:r>
            <a:r>
              <a:rPr lang="en-US" dirty="0" err="1" smtClean="0"/>
              <a:t>jQuery</a:t>
            </a:r>
            <a:r>
              <a:rPr lang="en-US" dirty="0" smtClean="0"/>
              <a:t> and regular JavaScript.</a:t>
            </a:r>
          </a:p>
          <a:p>
            <a:endParaRPr lang="en-US" dirty="0" smtClean="0"/>
          </a:p>
          <a:p>
            <a:r>
              <a:rPr lang="en-US" dirty="0" smtClean="0"/>
              <a:t>The $ is actually a shortcut for </a:t>
            </a:r>
            <a:r>
              <a:rPr lang="en-US" dirty="0" err="1" smtClean="0"/>
              <a:t>jQuery</a:t>
            </a:r>
            <a:r>
              <a:rPr lang="en-US" dirty="0" smtClean="0"/>
              <a:t>. The </a:t>
            </a:r>
            <a:r>
              <a:rPr lang="en-US" dirty="0" err="1" smtClean="0"/>
              <a:t>jQuery</a:t>
            </a:r>
            <a:r>
              <a:rPr lang="en-US" dirty="0" smtClean="0"/>
              <a:t> library is contained within the </a:t>
            </a:r>
            <a:r>
              <a:rPr lang="en-US" dirty="0" err="1" smtClean="0"/>
              <a:t>jQuery</a:t>
            </a:r>
            <a:r>
              <a:rPr lang="en-US" dirty="0" smtClean="0"/>
              <a:t> namespace, and so any </a:t>
            </a:r>
            <a:r>
              <a:rPr lang="en-US" dirty="0" err="1" smtClean="0"/>
              <a:t>jQuery</a:t>
            </a:r>
            <a:r>
              <a:rPr lang="en-US" dirty="0" smtClean="0"/>
              <a:t> code can also start with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Example 1</a:t>
            </a:r>
          </a:p>
          <a:p>
            <a:r>
              <a:rPr lang="en-US" dirty="0" smtClean="0"/>
              <a:t>$(function() {</a:t>
            </a:r>
          </a:p>
          <a:p>
            <a:r>
              <a:rPr lang="en-US" dirty="0" smtClean="0"/>
              <a:t>  $( "p" ).text( "Hello" 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​</a:t>
            </a:r>
          </a:p>
          <a:p>
            <a:r>
              <a:rPr lang="en-US" dirty="0" smtClean="0"/>
              <a:t>// Example 2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(function()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jQuery</a:t>
            </a:r>
            <a:r>
              <a:rPr lang="en-US" dirty="0" smtClean="0"/>
              <a:t>( "p" ).text( "Hello" 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9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103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97932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basic concept of </a:t>
            </a:r>
            <a:r>
              <a:rPr lang="en-US" dirty="0" err="1"/>
              <a:t>jQuery</a:t>
            </a:r>
            <a:r>
              <a:rPr lang="en-US" dirty="0"/>
              <a:t> is, you select an element, then perform an action against that element.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59340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Select all "p" elements and write "Hello"</a:t>
            </a:r>
          </a:p>
          <a:p>
            <a:r>
              <a:rPr lang="en-US" dirty="0" smtClean="0"/>
              <a:t>$( "p" ).text( "Hello" );</a:t>
            </a:r>
          </a:p>
          <a:p>
            <a:endParaRPr lang="en-US" dirty="0" smtClean="0"/>
          </a:p>
          <a:p>
            <a:r>
              <a:rPr lang="en-US" dirty="0" smtClean="0"/>
              <a:t>// Change the color of all "p" elements to red</a:t>
            </a:r>
          </a:p>
          <a:p>
            <a:r>
              <a:rPr lang="en-US" dirty="0" smtClean="0"/>
              <a:t>$( "p" ).</a:t>
            </a:r>
            <a:r>
              <a:rPr lang="en-US" dirty="0" err="1" smtClean="0"/>
              <a:t>css</a:t>
            </a:r>
            <a:r>
              <a:rPr lang="en-US" dirty="0" smtClean="0"/>
              <a:t>( "color", "red" );</a:t>
            </a:r>
          </a:p>
          <a:p>
            <a:endParaRPr lang="en-US" dirty="0" smtClean="0"/>
          </a:p>
          <a:p>
            <a:r>
              <a:rPr lang="en-US" dirty="0" smtClean="0"/>
              <a:t>// Hide all elements with the ".shy" class</a:t>
            </a:r>
          </a:p>
          <a:p>
            <a:r>
              <a:rPr lang="en-US" dirty="0" smtClean="0"/>
              <a:t>$( ".shy" ).hide();</a:t>
            </a:r>
          </a:p>
          <a:p>
            <a:endParaRPr lang="en-US" dirty="0" smtClean="0"/>
          </a:p>
          <a:p>
            <a:r>
              <a:rPr lang="en-US" dirty="0" smtClean="0"/>
              <a:t>// Show the element with the "#</a:t>
            </a:r>
            <a:r>
              <a:rPr lang="en-US" dirty="0" err="1" smtClean="0"/>
              <a:t>nav</a:t>
            </a:r>
            <a:r>
              <a:rPr lang="en-US" dirty="0" smtClean="0"/>
              <a:t>" id</a:t>
            </a:r>
          </a:p>
          <a:p>
            <a:r>
              <a:rPr lang="en-US" dirty="0" smtClean="0"/>
              <a:t>$( "#</a:t>
            </a:r>
            <a:r>
              <a:rPr lang="en-US" dirty="0" err="1" smtClean="0"/>
              <a:t>nav</a:t>
            </a:r>
            <a:r>
              <a:rPr lang="en-US" dirty="0" smtClean="0"/>
              <a:t>" ).show();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79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85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Events are triggered when something happens within the DOM. Some events are triggered by user actions (such as the user clicks on an element, moves the mouse, </a:t>
            </a:r>
            <a:r>
              <a:rPr lang="en-US" dirty="0" err="1"/>
              <a:t>etc</a:t>
            </a:r>
            <a:r>
              <a:rPr lang="en-US" dirty="0"/>
              <a:t>), other events are triggered by the browser (such as the page has loaded, an animation has finished running,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8641" y="2286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$( "button" ).click( function() {</a:t>
            </a:r>
          </a:p>
          <a:p>
            <a:r>
              <a:rPr lang="en-US" dirty="0" smtClean="0"/>
              <a:t>  // Code goes here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7926" y="3810000"/>
            <a:ext cx="8298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selector comes first (in this case button), then the event handler (in this case click()). A function is provided to the event handler, which is where you write your code (i.e. between the {} (curly braces)).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64" y="6858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&lt;title&gt;Example&lt;/title&gt;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/3.1.1/jquery.min.js"&gt;&lt;/script&gt;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$( function() {</a:t>
            </a:r>
          </a:p>
          <a:p>
            <a:r>
              <a:rPr lang="en-US" dirty="0" smtClean="0"/>
              <a:t>    $( "button" ).click( function() {</a:t>
            </a:r>
          </a:p>
          <a:p>
            <a:r>
              <a:rPr lang="en-US" dirty="0" smtClean="0"/>
              <a:t>      $( "p" ).text( "Hello" 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});</a:t>
            </a:r>
          </a:p>
          <a:p>
            <a:r>
              <a:rPr lang="en-US" dirty="0" smtClean="0"/>
              <a:t>&lt;/script&gt;</a:t>
            </a:r>
          </a:p>
          <a:p>
            <a:endParaRPr lang="en-US" dirty="0" smtClean="0"/>
          </a:p>
          <a:p>
            <a:r>
              <a:rPr lang="en-US" dirty="0" smtClean="0"/>
              <a:t>&lt;button&gt;Click me!&lt;/button&gt;</a:t>
            </a:r>
          </a:p>
          <a:p>
            <a:r>
              <a:rPr lang="en-US" dirty="0" smtClean="0"/>
              <a:t>&lt;p&gt;&lt;/p&gt;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jQuery</a:t>
            </a:r>
            <a:r>
              <a:rPr lang="en-US" dirty="0"/>
              <a:t> includes a whole range of methods that make it easy to traverse the DOM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i="1" dirty="0"/>
              <a:t>DOM</a:t>
            </a:r>
            <a:r>
              <a:rPr lang="en-US" dirty="0"/>
              <a:t> (document object model) is the interface that enables JavaScript to interact with a web page's content. Whenever we use JavaScript (or </a:t>
            </a:r>
            <a:r>
              <a:rPr lang="en-US" dirty="0" err="1"/>
              <a:t>jQuery</a:t>
            </a:r>
            <a:r>
              <a:rPr lang="en-US" dirty="0"/>
              <a:t>) to inspect or manipulate elements on the web page, we're accessing the DOM.</a:t>
            </a:r>
          </a:p>
        </p:txBody>
      </p:sp>
    </p:spTree>
    <p:extLst>
      <p:ext uri="{BB962C8B-B14F-4D97-AF65-F5344CB8AC3E}">
        <p14:creationId xmlns:p14="http://schemas.microsoft.com/office/powerpoint/2010/main" val="312140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1421</Words>
  <Application>Microsoft Office PowerPoint</Application>
  <PresentationFormat>On-screen Show (4:3)</PresentationFormat>
  <Paragraphs>249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jQuery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</dc:title>
  <dc:creator>Sanjay Sharma</dc:creator>
  <cp:lastModifiedBy>Sanjay Sharma</cp:lastModifiedBy>
  <cp:revision>18</cp:revision>
  <dcterms:created xsi:type="dcterms:W3CDTF">2019-11-13T14:35:11Z</dcterms:created>
  <dcterms:modified xsi:type="dcterms:W3CDTF">2019-11-15T04:09:30Z</dcterms:modified>
</cp:coreProperties>
</file>