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E14927-BA3A-42FF-8AB0-F57682D9472F}" type="datetimeFigureOut">
              <a:rPr lang="en-US" smtClean="0"/>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2A3B6-0D11-48C5-8A5D-2C4F99E62730}" type="slidenum">
              <a:rPr lang="en-US" smtClean="0"/>
              <a:t>‹#›</a:t>
            </a:fld>
            <a:endParaRPr lang="en-US"/>
          </a:p>
        </p:txBody>
      </p:sp>
    </p:spTree>
    <p:extLst>
      <p:ext uri="{BB962C8B-B14F-4D97-AF65-F5344CB8AC3E}">
        <p14:creationId xmlns:p14="http://schemas.microsoft.com/office/powerpoint/2010/main" val="172921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E14927-BA3A-42FF-8AB0-F57682D9472F}" type="datetimeFigureOut">
              <a:rPr lang="en-US" smtClean="0"/>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2A3B6-0D11-48C5-8A5D-2C4F99E62730}" type="slidenum">
              <a:rPr lang="en-US" smtClean="0"/>
              <a:t>‹#›</a:t>
            </a:fld>
            <a:endParaRPr lang="en-US"/>
          </a:p>
        </p:txBody>
      </p:sp>
    </p:spTree>
    <p:extLst>
      <p:ext uri="{BB962C8B-B14F-4D97-AF65-F5344CB8AC3E}">
        <p14:creationId xmlns:p14="http://schemas.microsoft.com/office/powerpoint/2010/main" val="92208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E14927-BA3A-42FF-8AB0-F57682D9472F}" type="datetimeFigureOut">
              <a:rPr lang="en-US" smtClean="0"/>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2A3B6-0D11-48C5-8A5D-2C4F99E62730}" type="slidenum">
              <a:rPr lang="en-US" smtClean="0"/>
              <a:t>‹#›</a:t>
            </a:fld>
            <a:endParaRPr lang="en-US"/>
          </a:p>
        </p:txBody>
      </p:sp>
    </p:spTree>
    <p:extLst>
      <p:ext uri="{BB962C8B-B14F-4D97-AF65-F5344CB8AC3E}">
        <p14:creationId xmlns:p14="http://schemas.microsoft.com/office/powerpoint/2010/main" val="2956276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E14927-BA3A-42FF-8AB0-F57682D9472F}" type="datetimeFigureOut">
              <a:rPr lang="en-US" smtClean="0"/>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2A3B6-0D11-48C5-8A5D-2C4F99E62730}" type="slidenum">
              <a:rPr lang="en-US" smtClean="0"/>
              <a:t>‹#›</a:t>
            </a:fld>
            <a:endParaRPr lang="en-US"/>
          </a:p>
        </p:txBody>
      </p:sp>
    </p:spTree>
    <p:extLst>
      <p:ext uri="{BB962C8B-B14F-4D97-AF65-F5344CB8AC3E}">
        <p14:creationId xmlns:p14="http://schemas.microsoft.com/office/powerpoint/2010/main" val="1580729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E14927-BA3A-42FF-8AB0-F57682D9472F}" type="datetimeFigureOut">
              <a:rPr lang="en-US" smtClean="0"/>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2A3B6-0D11-48C5-8A5D-2C4F99E62730}" type="slidenum">
              <a:rPr lang="en-US" smtClean="0"/>
              <a:t>‹#›</a:t>
            </a:fld>
            <a:endParaRPr lang="en-US"/>
          </a:p>
        </p:txBody>
      </p:sp>
    </p:spTree>
    <p:extLst>
      <p:ext uri="{BB962C8B-B14F-4D97-AF65-F5344CB8AC3E}">
        <p14:creationId xmlns:p14="http://schemas.microsoft.com/office/powerpoint/2010/main" val="2559550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E14927-BA3A-42FF-8AB0-F57682D9472F}" type="datetimeFigureOut">
              <a:rPr lang="en-US" smtClean="0"/>
              <a:t>11/18/2019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2A3B6-0D11-48C5-8A5D-2C4F99E62730}" type="slidenum">
              <a:rPr lang="en-US" smtClean="0"/>
              <a:t>‹#›</a:t>
            </a:fld>
            <a:endParaRPr lang="en-US"/>
          </a:p>
        </p:txBody>
      </p:sp>
    </p:spTree>
    <p:extLst>
      <p:ext uri="{BB962C8B-B14F-4D97-AF65-F5344CB8AC3E}">
        <p14:creationId xmlns:p14="http://schemas.microsoft.com/office/powerpoint/2010/main" val="2669803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E14927-BA3A-42FF-8AB0-F57682D9472F}" type="datetimeFigureOut">
              <a:rPr lang="en-US" smtClean="0"/>
              <a:t>11/18/2019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22A3B6-0D11-48C5-8A5D-2C4F99E62730}" type="slidenum">
              <a:rPr lang="en-US" smtClean="0"/>
              <a:t>‹#›</a:t>
            </a:fld>
            <a:endParaRPr lang="en-US"/>
          </a:p>
        </p:txBody>
      </p:sp>
    </p:spTree>
    <p:extLst>
      <p:ext uri="{BB962C8B-B14F-4D97-AF65-F5344CB8AC3E}">
        <p14:creationId xmlns:p14="http://schemas.microsoft.com/office/powerpoint/2010/main" val="3059207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E14927-BA3A-42FF-8AB0-F57682D9472F}" type="datetimeFigureOut">
              <a:rPr lang="en-US" smtClean="0"/>
              <a:t>11/18/2019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22A3B6-0D11-48C5-8A5D-2C4F99E62730}" type="slidenum">
              <a:rPr lang="en-US" smtClean="0"/>
              <a:t>‹#›</a:t>
            </a:fld>
            <a:endParaRPr lang="en-US"/>
          </a:p>
        </p:txBody>
      </p:sp>
    </p:spTree>
    <p:extLst>
      <p:ext uri="{BB962C8B-B14F-4D97-AF65-F5344CB8AC3E}">
        <p14:creationId xmlns:p14="http://schemas.microsoft.com/office/powerpoint/2010/main" val="3664697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14927-BA3A-42FF-8AB0-F57682D9472F}" type="datetimeFigureOut">
              <a:rPr lang="en-US" smtClean="0"/>
              <a:t>11/18/2019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22A3B6-0D11-48C5-8A5D-2C4F99E62730}" type="slidenum">
              <a:rPr lang="en-US" smtClean="0"/>
              <a:t>‹#›</a:t>
            </a:fld>
            <a:endParaRPr lang="en-US"/>
          </a:p>
        </p:txBody>
      </p:sp>
    </p:spTree>
    <p:extLst>
      <p:ext uri="{BB962C8B-B14F-4D97-AF65-F5344CB8AC3E}">
        <p14:creationId xmlns:p14="http://schemas.microsoft.com/office/powerpoint/2010/main" val="2000727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E14927-BA3A-42FF-8AB0-F57682D9472F}" type="datetimeFigureOut">
              <a:rPr lang="en-US" smtClean="0"/>
              <a:t>11/18/2019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2A3B6-0D11-48C5-8A5D-2C4F99E62730}" type="slidenum">
              <a:rPr lang="en-US" smtClean="0"/>
              <a:t>‹#›</a:t>
            </a:fld>
            <a:endParaRPr lang="en-US"/>
          </a:p>
        </p:txBody>
      </p:sp>
    </p:spTree>
    <p:extLst>
      <p:ext uri="{BB962C8B-B14F-4D97-AF65-F5344CB8AC3E}">
        <p14:creationId xmlns:p14="http://schemas.microsoft.com/office/powerpoint/2010/main" val="328739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E14927-BA3A-42FF-8AB0-F57682D9472F}" type="datetimeFigureOut">
              <a:rPr lang="en-US" smtClean="0"/>
              <a:t>11/18/2019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2A3B6-0D11-48C5-8A5D-2C4F99E62730}" type="slidenum">
              <a:rPr lang="en-US" smtClean="0"/>
              <a:t>‹#›</a:t>
            </a:fld>
            <a:endParaRPr lang="en-US"/>
          </a:p>
        </p:txBody>
      </p:sp>
    </p:spTree>
    <p:extLst>
      <p:ext uri="{BB962C8B-B14F-4D97-AF65-F5344CB8AC3E}">
        <p14:creationId xmlns:p14="http://schemas.microsoft.com/office/powerpoint/2010/main" val="538195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E14927-BA3A-42FF-8AB0-F57682D9472F}" type="datetimeFigureOut">
              <a:rPr lang="en-US" smtClean="0"/>
              <a:t>11/18/2019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22A3B6-0D11-48C5-8A5D-2C4F99E62730}" type="slidenum">
              <a:rPr lang="en-US" smtClean="0"/>
              <a:t>‹#›</a:t>
            </a:fld>
            <a:endParaRPr lang="en-US"/>
          </a:p>
        </p:txBody>
      </p:sp>
    </p:spTree>
    <p:extLst>
      <p:ext uri="{BB962C8B-B14F-4D97-AF65-F5344CB8AC3E}">
        <p14:creationId xmlns:p14="http://schemas.microsoft.com/office/powerpoint/2010/main" val="1907188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smtClean="0"/>
              <a:t>PHP &amp; </a:t>
            </a:r>
            <a:r>
              <a:rPr lang="en-US" sz="5400" b="1" dirty="0" err="1" smtClean="0"/>
              <a:t>MySql</a:t>
            </a:r>
            <a:r>
              <a:rPr lang="en-US" sz="5400" b="1" dirty="0" smtClean="0"/>
              <a:t> </a:t>
            </a:r>
            <a:endParaRPr lang="en-US" sz="5400" b="1" dirty="0"/>
          </a:p>
        </p:txBody>
      </p:sp>
      <p:sp>
        <p:nvSpPr>
          <p:cNvPr id="3" name="Subtitle 2"/>
          <p:cNvSpPr>
            <a:spLocks noGrp="1"/>
          </p:cNvSpPr>
          <p:nvPr>
            <p:ph type="subTitle" idx="1"/>
          </p:nvPr>
        </p:nvSpPr>
        <p:spPr/>
        <p:txBody>
          <a:bodyPr/>
          <a:lstStyle/>
          <a:p>
            <a:r>
              <a:rPr lang="en-US" b="1" dirty="0"/>
              <a:t>PHP MySQL Introduction</a:t>
            </a:r>
          </a:p>
          <a:p>
            <a:endParaRPr lang="en-US" dirty="0"/>
          </a:p>
        </p:txBody>
      </p:sp>
    </p:spTree>
    <p:extLst>
      <p:ext uri="{BB962C8B-B14F-4D97-AF65-F5344CB8AC3E}">
        <p14:creationId xmlns:p14="http://schemas.microsoft.com/office/powerpoint/2010/main" val="1761199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76200"/>
            <a:ext cx="8686800" cy="6740307"/>
          </a:xfrm>
          <a:prstGeom prst="rect">
            <a:avLst/>
          </a:prstGeom>
        </p:spPr>
        <p:txBody>
          <a:bodyPr wrap="square">
            <a:spAutoFit/>
          </a:bodyPr>
          <a:lstStyle/>
          <a:p>
            <a:r>
              <a:rPr lang="en-US" dirty="0"/>
              <a:t>&lt;?</a:t>
            </a:r>
            <a:r>
              <a:rPr lang="en-US" dirty="0" err="1"/>
              <a:t>php</a:t>
            </a:r>
            <a:endParaRPr lang="en-US" dirty="0"/>
          </a:p>
          <a:p>
            <a:r>
              <a:rPr lang="en-US" dirty="0"/>
              <a:t>include "</a:t>
            </a:r>
            <a:r>
              <a:rPr lang="en-US" dirty="0" err="1"/>
              <a:t>config.php</a:t>
            </a:r>
            <a:r>
              <a:rPr lang="en-US" dirty="0" smtClean="0"/>
              <a:t>";</a:t>
            </a:r>
            <a:endParaRPr lang="en-US" dirty="0"/>
          </a:p>
          <a:p>
            <a:r>
              <a:rPr lang="en-US" dirty="0"/>
              <a:t>if(</a:t>
            </a:r>
            <a:r>
              <a:rPr lang="en-US" dirty="0" err="1"/>
              <a:t>isset</a:t>
            </a:r>
            <a:r>
              <a:rPr lang="en-US" dirty="0"/>
              <a:t>($_POST['</a:t>
            </a:r>
            <a:r>
              <a:rPr lang="en-US" dirty="0" err="1"/>
              <a:t>but_submit</a:t>
            </a:r>
            <a:r>
              <a:rPr lang="en-US" dirty="0"/>
              <a:t>'])){</a:t>
            </a:r>
          </a:p>
          <a:p>
            <a:endParaRPr lang="en-US" dirty="0"/>
          </a:p>
          <a:p>
            <a:r>
              <a:rPr lang="en-US" dirty="0"/>
              <a:t>    $</a:t>
            </a:r>
            <a:r>
              <a:rPr lang="en-US" dirty="0" err="1"/>
              <a:t>uname</a:t>
            </a:r>
            <a:r>
              <a:rPr lang="en-US" dirty="0"/>
              <a:t> = </a:t>
            </a:r>
            <a:r>
              <a:rPr lang="en-US" dirty="0" err="1"/>
              <a:t>mysqli_real_escape_string</a:t>
            </a:r>
            <a:r>
              <a:rPr lang="en-US" dirty="0"/>
              <a:t>($</a:t>
            </a:r>
            <a:r>
              <a:rPr lang="en-US" dirty="0" err="1"/>
              <a:t>con,$_POST</a:t>
            </a:r>
            <a:r>
              <a:rPr lang="en-US" dirty="0"/>
              <a:t>['</a:t>
            </a:r>
            <a:r>
              <a:rPr lang="en-US" dirty="0" err="1"/>
              <a:t>txt_uname</a:t>
            </a:r>
            <a:r>
              <a:rPr lang="en-US" dirty="0"/>
              <a:t>']);</a:t>
            </a:r>
          </a:p>
          <a:p>
            <a:r>
              <a:rPr lang="en-US" dirty="0"/>
              <a:t>    $password = </a:t>
            </a:r>
            <a:r>
              <a:rPr lang="en-US" dirty="0" err="1"/>
              <a:t>mysqli_real_escape_string</a:t>
            </a:r>
            <a:r>
              <a:rPr lang="en-US" dirty="0"/>
              <a:t>($</a:t>
            </a:r>
            <a:r>
              <a:rPr lang="en-US" dirty="0" err="1"/>
              <a:t>con,$_POST</a:t>
            </a:r>
            <a:r>
              <a:rPr lang="en-US" dirty="0"/>
              <a:t>['</a:t>
            </a:r>
            <a:r>
              <a:rPr lang="en-US" dirty="0" err="1"/>
              <a:t>txt_pwd</a:t>
            </a:r>
            <a:r>
              <a:rPr lang="en-US" dirty="0"/>
              <a:t>']);</a:t>
            </a:r>
          </a:p>
          <a:p>
            <a:endParaRPr lang="en-US" dirty="0"/>
          </a:p>
          <a:p>
            <a:r>
              <a:rPr lang="en-US" dirty="0"/>
              <a:t>    if ($</a:t>
            </a:r>
            <a:r>
              <a:rPr lang="en-US" dirty="0" err="1"/>
              <a:t>uname</a:t>
            </a:r>
            <a:r>
              <a:rPr lang="en-US" dirty="0"/>
              <a:t> != "" &amp;&amp; $password != ""){</a:t>
            </a:r>
          </a:p>
          <a:p>
            <a:endParaRPr lang="en-US" dirty="0"/>
          </a:p>
          <a:p>
            <a:r>
              <a:rPr lang="en-US" dirty="0"/>
              <a:t>        $</a:t>
            </a:r>
            <a:r>
              <a:rPr lang="en-US" dirty="0" err="1"/>
              <a:t>sql_query</a:t>
            </a:r>
            <a:r>
              <a:rPr lang="en-US" dirty="0"/>
              <a:t> = "select count(*) as </a:t>
            </a:r>
            <a:r>
              <a:rPr lang="en-US" dirty="0" err="1"/>
              <a:t>cntUser</a:t>
            </a:r>
            <a:r>
              <a:rPr lang="en-US" dirty="0"/>
              <a:t> from users where username='".$</a:t>
            </a:r>
            <a:r>
              <a:rPr lang="en-US" dirty="0" err="1"/>
              <a:t>uname</a:t>
            </a:r>
            <a:r>
              <a:rPr lang="en-US" dirty="0"/>
              <a:t>."' and password='".$password."'";</a:t>
            </a:r>
          </a:p>
          <a:p>
            <a:r>
              <a:rPr lang="en-US" dirty="0"/>
              <a:t>        $result = </a:t>
            </a:r>
            <a:r>
              <a:rPr lang="en-US" dirty="0" err="1"/>
              <a:t>mysqli_query</a:t>
            </a:r>
            <a:r>
              <a:rPr lang="en-US" dirty="0"/>
              <a:t>($con,$</a:t>
            </a:r>
            <a:r>
              <a:rPr lang="en-US" dirty="0" err="1"/>
              <a:t>sql_query</a:t>
            </a:r>
            <a:r>
              <a:rPr lang="en-US" dirty="0"/>
              <a:t>);</a:t>
            </a:r>
          </a:p>
          <a:p>
            <a:r>
              <a:rPr lang="en-US" dirty="0"/>
              <a:t>        $row = </a:t>
            </a:r>
            <a:r>
              <a:rPr lang="en-US" dirty="0" err="1"/>
              <a:t>mysqli_fetch_array</a:t>
            </a:r>
            <a:r>
              <a:rPr lang="en-US" dirty="0"/>
              <a:t>($result);</a:t>
            </a:r>
          </a:p>
          <a:p>
            <a:endParaRPr lang="en-US" dirty="0"/>
          </a:p>
          <a:p>
            <a:r>
              <a:rPr lang="en-US" dirty="0"/>
              <a:t>        $count = $row['</a:t>
            </a:r>
            <a:r>
              <a:rPr lang="en-US" dirty="0" err="1"/>
              <a:t>cntUser</a:t>
            </a:r>
            <a:r>
              <a:rPr lang="en-US" dirty="0"/>
              <a:t>'];</a:t>
            </a:r>
          </a:p>
          <a:p>
            <a:r>
              <a:rPr lang="en-US" dirty="0" smtClean="0"/>
              <a:t>        </a:t>
            </a:r>
            <a:r>
              <a:rPr lang="en-US" dirty="0"/>
              <a:t>if($count &gt; 0){</a:t>
            </a:r>
          </a:p>
          <a:p>
            <a:r>
              <a:rPr lang="en-US" dirty="0"/>
              <a:t>            $_SESSION['</a:t>
            </a:r>
            <a:r>
              <a:rPr lang="en-US" dirty="0" err="1"/>
              <a:t>uname</a:t>
            </a:r>
            <a:r>
              <a:rPr lang="en-US" dirty="0"/>
              <a:t>'] = $</a:t>
            </a:r>
            <a:r>
              <a:rPr lang="en-US" dirty="0" err="1"/>
              <a:t>uname</a:t>
            </a:r>
            <a:r>
              <a:rPr lang="en-US" dirty="0"/>
              <a:t>;</a:t>
            </a:r>
          </a:p>
          <a:p>
            <a:r>
              <a:rPr lang="en-US" dirty="0"/>
              <a:t>            header('Location: </a:t>
            </a:r>
            <a:r>
              <a:rPr lang="en-US" dirty="0" err="1"/>
              <a:t>home.php</a:t>
            </a:r>
            <a:r>
              <a:rPr lang="en-US" dirty="0"/>
              <a:t>');</a:t>
            </a:r>
          </a:p>
          <a:p>
            <a:r>
              <a:rPr lang="en-US" dirty="0"/>
              <a:t>        }else{</a:t>
            </a:r>
          </a:p>
          <a:p>
            <a:r>
              <a:rPr lang="en-US" dirty="0"/>
              <a:t>            echo "Invalid username and password";</a:t>
            </a:r>
          </a:p>
          <a:p>
            <a:r>
              <a:rPr lang="en-US" dirty="0"/>
              <a:t>        }</a:t>
            </a:r>
          </a:p>
          <a:p>
            <a:endParaRPr lang="en-US" dirty="0"/>
          </a:p>
          <a:p>
            <a:r>
              <a:rPr lang="en-US" dirty="0"/>
              <a:t>    }</a:t>
            </a:r>
          </a:p>
          <a:p>
            <a:r>
              <a:rPr lang="en-US" dirty="0" smtClean="0"/>
              <a:t>}</a:t>
            </a:r>
            <a:endParaRPr lang="en-US" dirty="0"/>
          </a:p>
        </p:txBody>
      </p:sp>
    </p:spTree>
    <p:extLst>
      <p:ext uri="{BB962C8B-B14F-4D97-AF65-F5344CB8AC3E}">
        <p14:creationId xmlns:p14="http://schemas.microsoft.com/office/powerpoint/2010/main" val="4273037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52400"/>
            <a:ext cx="8382000" cy="5909310"/>
          </a:xfrm>
          <a:prstGeom prst="rect">
            <a:avLst/>
          </a:prstGeom>
        </p:spPr>
        <p:txBody>
          <a:bodyPr wrap="square">
            <a:spAutoFit/>
          </a:bodyPr>
          <a:lstStyle/>
          <a:p>
            <a:r>
              <a:rPr lang="en-US" dirty="0"/>
              <a:t>&lt;?</a:t>
            </a:r>
            <a:r>
              <a:rPr lang="en-US" dirty="0" err="1"/>
              <a:t>php</a:t>
            </a:r>
            <a:endParaRPr lang="en-US" dirty="0"/>
          </a:p>
          <a:p>
            <a:r>
              <a:rPr lang="en-US" dirty="0" err="1"/>
              <a:t>include_once</a:t>
            </a:r>
            <a:r>
              <a:rPr lang="en-US" dirty="0"/>
              <a:t> '</a:t>
            </a:r>
            <a:r>
              <a:rPr lang="en-US" dirty="0" err="1"/>
              <a:t>database.php</a:t>
            </a:r>
            <a:r>
              <a:rPr lang="en-US" dirty="0"/>
              <a:t>';</a:t>
            </a:r>
          </a:p>
          <a:p>
            <a:r>
              <a:rPr lang="en-US" dirty="0"/>
              <a:t>$result = </a:t>
            </a:r>
            <a:r>
              <a:rPr lang="en-US" dirty="0" err="1"/>
              <a:t>mysqli_query</a:t>
            </a:r>
            <a:r>
              <a:rPr lang="en-US" dirty="0"/>
              <a:t>($</a:t>
            </a:r>
            <a:r>
              <a:rPr lang="en-US" dirty="0" err="1"/>
              <a:t>conn,"SELECT</a:t>
            </a:r>
            <a:r>
              <a:rPr lang="en-US" dirty="0"/>
              <a:t> * FROM </a:t>
            </a:r>
            <a:r>
              <a:rPr lang="en-US" dirty="0" err="1"/>
              <a:t>myusers</a:t>
            </a:r>
            <a:r>
              <a:rPr lang="en-US" dirty="0"/>
              <a:t>");</a:t>
            </a:r>
          </a:p>
          <a:p>
            <a:r>
              <a:rPr lang="en-US" dirty="0"/>
              <a:t>?&gt;</a:t>
            </a:r>
          </a:p>
          <a:p>
            <a:r>
              <a:rPr lang="en-US" dirty="0"/>
              <a:t>&lt;!DOCTYPE html&gt;</a:t>
            </a:r>
          </a:p>
          <a:p>
            <a:r>
              <a:rPr lang="en-US" dirty="0"/>
              <a:t>&lt;html&gt;</a:t>
            </a:r>
          </a:p>
          <a:p>
            <a:r>
              <a:rPr lang="en-US" dirty="0"/>
              <a:t> &lt;head&gt;</a:t>
            </a:r>
          </a:p>
          <a:p>
            <a:r>
              <a:rPr lang="en-US" dirty="0"/>
              <a:t> &lt;title&gt; </a:t>
            </a:r>
            <a:r>
              <a:rPr lang="en-US" dirty="0" err="1"/>
              <a:t>Retrive</a:t>
            </a:r>
            <a:r>
              <a:rPr lang="en-US" dirty="0"/>
              <a:t> data&lt;/title&gt;</a:t>
            </a:r>
          </a:p>
          <a:p>
            <a:r>
              <a:rPr lang="en-US" dirty="0"/>
              <a:t> &lt;/head&gt;</a:t>
            </a:r>
          </a:p>
          <a:p>
            <a:r>
              <a:rPr lang="en-US" dirty="0"/>
              <a:t>&lt;body&gt;</a:t>
            </a:r>
          </a:p>
          <a:p>
            <a:r>
              <a:rPr lang="en-US" dirty="0"/>
              <a:t>&lt;?</a:t>
            </a:r>
            <a:r>
              <a:rPr lang="en-US" dirty="0" err="1"/>
              <a:t>php</a:t>
            </a:r>
            <a:endParaRPr lang="en-US" dirty="0"/>
          </a:p>
          <a:p>
            <a:r>
              <a:rPr lang="en-US" dirty="0"/>
              <a:t>if (</a:t>
            </a:r>
            <a:r>
              <a:rPr lang="en-US" dirty="0" err="1"/>
              <a:t>mysqli_num_rows</a:t>
            </a:r>
            <a:r>
              <a:rPr lang="en-US" dirty="0"/>
              <a:t>($result) &gt; 0) {</a:t>
            </a:r>
          </a:p>
          <a:p>
            <a:r>
              <a:rPr lang="en-US" dirty="0"/>
              <a:t>?&gt;</a:t>
            </a:r>
          </a:p>
          <a:p>
            <a:r>
              <a:rPr lang="en-US" dirty="0"/>
              <a:t>  &lt;table&gt;</a:t>
            </a:r>
          </a:p>
          <a:p>
            <a:r>
              <a:rPr lang="en-US" dirty="0"/>
              <a:t>  </a:t>
            </a:r>
          </a:p>
          <a:p>
            <a:r>
              <a:rPr lang="en-US" dirty="0"/>
              <a:t>  &lt;</a:t>
            </a:r>
            <a:r>
              <a:rPr lang="en-US" dirty="0" err="1"/>
              <a:t>tr</a:t>
            </a:r>
            <a:r>
              <a:rPr lang="en-US" dirty="0"/>
              <a:t>&gt;</a:t>
            </a:r>
          </a:p>
          <a:p>
            <a:r>
              <a:rPr lang="en-US" dirty="0"/>
              <a:t>    &lt;td&gt;First Name&lt;/td&gt;</a:t>
            </a:r>
          </a:p>
          <a:p>
            <a:r>
              <a:rPr lang="en-US" dirty="0"/>
              <a:t>    &lt;td&gt;Last Name&lt;/td&gt;</a:t>
            </a:r>
          </a:p>
          <a:p>
            <a:r>
              <a:rPr lang="en-US" dirty="0"/>
              <a:t>    &lt;td&gt;City&lt;/td&gt;</a:t>
            </a:r>
          </a:p>
          <a:p>
            <a:r>
              <a:rPr lang="en-US" dirty="0"/>
              <a:t>    &lt;td&gt;Email id&lt;/td&gt;</a:t>
            </a:r>
          </a:p>
          <a:p>
            <a:r>
              <a:rPr lang="en-US" dirty="0"/>
              <a:t>  &lt;/</a:t>
            </a:r>
            <a:r>
              <a:rPr lang="en-US" dirty="0" err="1"/>
              <a:t>tr</a:t>
            </a:r>
            <a:r>
              <a:rPr lang="en-US" dirty="0" smtClean="0"/>
              <a:t>&gt;</a:t>
            </a:r>
            <a:endParaRPr lang="en-US" dirty="0"/>
          </a:p>
        </p:txBody>
      </p:sp>
    </p:spTree>
    <p:extLst>
      <p:ext uri="{BB962C8B-B14F-4D97-AF65-F5344CB8AC3E}">
        <p14:creationId xmlns:p14="http://schemas.microsoft.com/office/powerpoint/2010/main" val="3971488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17693"/>
            <a:ext cx="8001000" cy="6740307"/>
          </a:xfrm>
          <a:prstGeom prst="rect">
            <a:avLst/>
          </a:prstGeom>
        </p:spPr>
        <p:txBody>
          <a:bodyPr wrap="square">
            <a:spAutoFit/>
          </a:bodyPr>
          <a:lstStyle/>
          <a:p>
            <a:r>
              <a:rPr lang="en-US" dirty="0"/>
              <a:t>&lt;?</a:t>
            </a:r>
            <a:r>
              <a:rPr lang="en-US" dirty="0" err="1"/>
              <a:t>php</a:t>
            </a:r>
            <a:endParaRPr lang="en-US" dirty="0"/>
          </a:p>
          <a:p>
            <a:r>
              <a:rPr lang="en-US" dirty="0"/>
              <a:t>$i=0;</a:t>
            </a:r>
          </a:p>
          <a:p>
            <a:r>
              <a:rPr lang="en-US" dirty="0"/>
              <a:t>while($row = </a:t>
            </a:r>
            <a:r>
              <a:rPr lang="en-US" dirty="0" err="1"/>
              <a:t>mysqli_fetch_array</a:t>
            </a:r>
            <a:r>
              <a:rPr lang="en-US" dirty="0"/>
              <a:t>($result)) {</a:t>
            </a:r>
          </a:p>
          <a:p>
            <a:r>
              <a:rPr lang="en-US" dirty="0"/>
              <a:t>?&gt;</a:t>
            </a:r>
          </a:p>
          <a:p>
            <a:r>
              <a:rPr lang="en-US" dirty="0"/>
              <a:t>&lt;</a:t>
            </a:r>
            <a:r>
              <a:rPr lang="en-US" dirty="0" err="1"/>
              <a:t>tr</a:t>
            </a:r>
            <a:r>
              <a:rPr lang="en-US" dirty="0"/>
              <a:t>&gt;</a:t>
            </a:r>
          </a:p>
          <a:p>
            <a:r>
              <a:rPr lang="en-US" dirty="0"/>
              <a:t>    &lt;td&gt;&lt;?</a:t>
            </a:r>
            <a:r>
              <a:rPr lang="en-US" dirty="0" err="1"/>
              <a:t>php</a:t>
            </a:r>
            <a:r>
              <a:rPr lang="en-US" dirty="0"/>
              <a:t> echo $row["</a:t>
            </a:r>
            <a:r>
              <a:rPr lang="en-US" dirty="0" err="1"/>
              <a:t>first_name</a:t>
            </a:r>
            <a:r>
              <a:rPr lang="en-US" dirty="0"/>
              <a:t>"]; ?&gt;&lt;/td&gt;</a:t>
            </a:r>
          </a:p>
          <a:p>
            <a:r>
              <a:rPr lang="en-US" dirty="0"/>
              <a:t>    &lt;td&gt;&lt;?</a:t>
            </a:r>
            <a:r>
              <a:rPr lang="en-US" dirty="0" err="1"/>
              <a:t>php</a:t>
            </a:r>
            <a:r>
              <a:rPr lang="en-US" dirty="0"/>
              <a:t> echo $row["</a:t>
            </a:r>
            <a:r>
              <a:rPr lang="en-US" dirty="0" err="1"/>
              <a:t>last_name</a:t>
            </a:r>
            <a:r>
              <a:rPr lang="en-US" dirty="0"/>
              <a:t>"]; ?&gt;&lt;/td&gt;</a:t>
            </a:r>
          </a:p>
          <a:p>
            <a:r>
              <a:rPr lang="en-US" dirty="0"/>
              <a:t>    &lt;td&gt;&lt;?</a:t>
            </a:r>
            <a:r>
              <a:rPr lang="en-US" dirty="0" err="1"/>
              <a:t>php</a:t>
            </a:r>
            <a:r>
              <a:rPr lang="en-US" dirty="0"/>
              <a:t> echo $row["</a:t>
            </a:r>
            <a:r>
              <a:rPr lang="en-US" dirty="0" err="1"/>
              <a:t>city_name</a:t>
            </a:r>
            <a:r>
              <a:rPr lang="en-US" dirty="0"/>
              <a:t>"]; ?&gt;&lt;/td&gt;</a:t>
            </a:r>
          </a:p>
          <a:p>
            <a:r>
              <a:rPr lang="en-US" dirty="0"/>
              <a:t>    &lt;td&gt;&lt;?</a:t>
            </a:r>
            <a:r>
              <a:rPr lang="en-US" dirty="0" err="1"/>
              <a:t>php</a:t>
            </a:r>
            <a:r>
              <a:rPr lang="en-US" dirty="0"/>
              <a:t> echo $row["email"]; ?&gt;&lt;/td&gt;</a:t>
            </a:r>
          </a:p>
          <a:p>
            <a:r>
              <a:rPr lang="en-US" dirty="0"/>
              <a:t>&lt;/</a:t>
            </a:r>
            <a:r>
              <a:rPr lang="en-US" dirty="0" err="1"/>
              <a:t>tr</a:t>
            </a:r>
            <a:r>
              <a:rPr lang="en-US" dirty="0"/>
              <a:t>&gt;</a:t>
            </a:r>
          </a:p>
          <a:p>
            <a:r>
              <a:rPr lang="en-US" dirty="0"/>
              <a:t>&lt;?</a:t>
            </a:r>
            <a:r>
              <a:rPr lang="en-US" dirty="0" err="1"/>
              <a:t>php</a:t>
            </a:r>
            <a:endParaRPr lang="en-US" dirty="0"/>
          </a:p>
          <a:p>
            <a:r>
              <a:rPr lang="en-US" dirty="0"/>
              <a:t>$i++;</a:t>
            </a:r>
          </a:p>
          <a:p>
            <a:r>
              <a:rPr lang="en-US" dirty="0"/>
              <a:t>}</a:t>
            </a:r>
          </a:p>
          <a:p>
            <a:r>
              <a:rPr lang="en-US" dirty="0"/>
              <a:t>?&gt;</a:t>
            </a:r>
          </a:p>
          <a:p>
            <a:r>
              <a:rPr lang="en-US" dirty="0"/>
              <a:t>&lt;/table&gt;</a:t>
            </a:r>
          </a:p>
          <a:p>
            <a:r>
              <a:rPr lang="en-US" dirty="0"/>
              <a:t> &lt;?</a:t>
            </a:r>
            <a:r>
              <a:rPr lang="en-US" dirty="0" err="1"/>
              <a:t>php</a:t>
            </a:r>
            <a:endParaRPr lang="en-US" dirty="0"/>
          </a:p>
          <a:p>
            <a:r>
              <a:rPr lang="en-US" dirty="0"/>
              <a:t>}</a:t>
            </a:r>
          </a:p>
          <a:p>
            <a:r>
              <a:rPr lang="en-US" dirty="0"/>
              <a:t>else{</a:t>
            </a:r>
          </a:p>
          <a:p>
            <a:r>
              <a:rPr lang="en-US" dirty="0"/>
              <a:t>    echo "No result found";</a:t>
            </a:r>
          </a:p>
          <a:p>
            <a:r>
              <a:rPr lang="en-US" dirty="0"/>
              <a:t>}</a:t>
            </a:r>
          </a:p>
          <a:p>
            <a:r>
              <a:rPr lang="en-US" dirty="0"/>
              <a:t>?&gt;</a:t>
            </a:r>
          </a:p>
          <a:p>
            <a:r>
              <a:rPr lang="en-US" dirty="0"/>
              <a:t> &lt;/body&gt;</a:t>
            </a:r>
          </a:p>
          <a:p>
            <a:r>
              <a:rPr lang="en-US" dirty="0"/>
              <a:t>&lt;/html&gt;</a:t>
            </a:r>
          </a:p>
          <a:p>
            <a:endParaRPr lang="en-US" dirty="0"/>
          </a:p>
        </p:txBody>
      </p:sp>
    </p:spTree>
    <p:extLst>
      <p:ext uri="{BB962C8B-B14F-4D97-AF65-F5344CB8AC3E}">
        <p14:creationId xmlns:p14="http://schemas.microsoft.com/office/powerpoint/2010/main" val="1445736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55" y="87684"/>
            <a:ext cx="1432315" cy="369332"/>
          </a:xfrm>
          <a:prstGeom prst="rect">
            <a:avLst/>
          </a:prstGeom>
          <a:noFill/>
        </p:spPr>
        <p:txBody>
          <a:bodyPr wrap="none" rtlCol="0">
            <a:spAutoFit/>
          </a:bodyPr>
          <a:lstStyle/>
          <a:p>
            <a:r>
              <a:rPr lang="en-US" dirty="0" smtClean="0">
                <a:solidFill>
                  <a:srgbClr val="FF0000"/>
                </a:solidFill>
              </a:rPr>
              <a:t>Insert Record</a:t>
            </a:r>
            <a:endParaRPr lang="en-US" dirty="0">
              <a:solidFill>
                <a:srgbClr val="FF0000"/>
              </a:solidFill>
            </a:endParaRPr>
          </a:p>
        </p:txBody>
      </p:sp>
      <p:sp>
        <p:nvSpPr>
          <p:cNvPr id="4" name="Rectangle 3"/>
          <p:cNvSpPr/>
          <p:nvPr/>
        </p:nvSpPr>
        <p:spPr>
          <a:xfrm>
            <a:off x="381000" y="612845"/>
            <a:ext cx="7924800" cy="4524315"/>
          </a:xfrm>
          <a:prstGeom prst="rect">
            <a:avLst/>
          </a:prstGeom>
        </p:spPr>
        <p:txBody>
          <a:bodyPr wrap="square">
            <a:spAutoFit/>
          </a:bodyPr>
          <a:lstStyle/>
          <a:p>
            <a:r>
              <a:rPr lang="en-US" dirty="0"/>
              <a:t>if(</a:t>
            </a:r>
            <a:r>
              <a:rPr lang="en-US" dirty="0" err="1"/>
              <a:t>isset</a:t>
            </a:r>
            <a:r>
              <a:rPr lang="en-US" dirty="0"/>
              <a:t>($_POST['save']))</a:t>
            </a:r>
          </a:p>
          <a:p>
            <a:r>
              <a:rPr lang="en-US" dirty="0"/>
              <a:t>{	 </a:t>
            </a:r>
          </a:p>
          <a:p>
            <a:r>
              <a:rPr lang="en-US" dirty="0"/>
              <a:t>	 $</a:t>
            </a:r>
            <a:r>
              <a:rPr lang="en-US" dirty="0" err="1"/>
              <a:t>first_name</a:t>
            </a:r>
            <a:r>
              <a:rPr lang="en-US" dirty="0"/>
              <a:t> = $_POST['</a:t>
            </a:r>
            <a:r>
              <a:rPr lang="en-US" dirty="0" err="1"/>
              <a:t>first_name</a:t>
            </a:r>
            <a:r>
              <a:rPr lang="en-US" dirty="0"/>
              <a:t>'];</a:t>
            </a:r>
          </a:p>
          <a:p>
            <a:r>
              <a:rPr lang="en-US" dirty="0"/>
              <a:t>	 $</a:t>
            </a:r>
            <a:r>
              <a:rPr lang="en-US" dirty="0" err="1"/>
              <a:t>last_name</a:t>
            </a:r>
            <a:r>
              <a:rPr lang="en-US" dirty="0"/>
              <a:t> = $_POST['</a:t>
            </a:r>
            <a:r>
              <a:rPr lang="en-US" dirty="0" err="1"/>
              <a:t>last_name</a:t>
            </a:r>
            <a:r>
              <a:rPr lang="en-US" dirty="0"/>
              <a:t>'];</a:t>
            </a:r>
          </a:p>
          <a:p>
            <a:r>
              <a:rPr lang="en-US" dirty="0"/>
              <a:t>	 $</a:t>
            </a:r>
            <a:r>
              <a:rPr lang="en-US" dirty="0" err="1"/>
              <a:t>city_name</a:t>
            </a:r>
            <a:r>
              <a:rPr lang="en-US" dirty="0"/>
              <a:t> = $_POST['</a:t>
            </a:r>
            <a:r>
              <a:rPr lang="en-US" dirty="0" err="1"/>
              <a:t>city_name</a:t>
            </a:r>
            <a:r>
              <a:rPr lang="en-US" dirty="0"/>
              <a:t>'];</a:t>
            </a:r>
          </a:p>
          <a:p>
            <a:r>
              <a:rPr lang="en-US" dirty="0"/>
              <a:t>	 $email = $_POST['email'];</a:t>
            </a:r>
          </a:p>
          <a:p>
            <a:r>
              <a:rPr lang="en-US" dirty="0"/>
              <a:t>	 $</a:t>
            </a:r>
            <a:r>
              <a:rPr lang="en-US" dirty="0" err="1"/>
              <a:t>sql</a:t>
            </a:r>
            <a:r>
              <a:rPr lang="en-US" dirty="0"/>
              <a:t> = "INSERT INTO employee (</a:t>
            </a:r>
            <a:r>
              <a:rPr lang="en-US" dirty="0" err="1"/>
              <a:t>first_name,last_name,city_name,email</a:t>
            </a:r>
            <a:r>
              <a:rPr lang="en-US" dirty="0"/>
              <a:t>)</a:t>
            </a:r>
          </a:p>
          <a:p>
            <a:r>
              <a:rPr lang="en-US" dirty="0"/>
              <a:t>	 VALUES ('$</a:t>
            </a:r>
            <a:r>
              <a:rPr lang="en-US" dirty="0" err="1"/>
              <a:t>first_name','$last_name','$city_name','$email</a:t>
            </a:r>
            <a:r>
              <a:rPr lang="en-US" dirty="0"/>
              <a:t>')";</a:t>
            </a:r>
          </a:p>
          <a:p>
            <a:r>
              <a:rPr lang="en-US" dirty="0"/>
              <a:t>	 if (</a:t>
            </a:r>
            <a:r>
              <a:rPr lang="en-US" dirty="0" err="1"/>
              <a:t>mysqli_query</a:t>
            </a:r>
            <a:r>
              <a:rPr lang="en-US" dirty="0"/>
              <a:t>($conn, $</a:t>
            </a:r>
            <a:r>
              <a:rPr lang="en-US" dirty="0" err="1"/>
              <a:t>sql</a:t>
            </a:r>
            <a:r>
              <a:rPr lang="en-US" dirty="0"/>
              <a:t>)) {</a:t>
            </a:r>
          </a:p>
          <a:p>
            <a:r>
              <a:rPr lang="en-US" dirty="0"/>
              <a:t>		echo "New record created successfully !";</a:t>
            </a:r>
          </a:p>
          <a:p>
            <a:r>
              <a:rPr lang="en-US" dirty="0"/>
              <a:t>	 } else {</a:t>
            </a:r>
          </a:p>
          <a:p>
            <a:r>
              <a:rPr lang="en-US" dirty="0"/>
              <a:t>		echo "Error: " . $</a:t>
            </a:r>
            <a:r>
              <a:rPr lang="en-US" dirty="0" err="1"/>
              <a:t>sql</a:t>
            </a:r>
            <a:r>
              <a:rPr lang="en-US" dirty="0"/>
              <a:t> . "</a:t>
            </a:r>
          </a:p>
          <a:p>
            <a:r>
              <a:rPr lang="en-US" dirty="0"/>
              <a:t>" . </a:t>
            </a:r>
            <a:r>
              <a:rPr lang="en-US" dirty="0" err="1"/>
              <a:t>mysqli_error</a:t>
            </a:r>
            <a:r>
              <a:rPr lang="en-US" dirty="0"/>
              <a:t>($conn);</a:t>
            </a:r>
          </a:p>
          <a:p>
            <a:r>
              <a:rPr lang="en-US" dirty="0"/>
              <a:t>	 }</a:t>
            </a:r>
          </a:p>
          <a:p>
            <a:r>
              <a:rPr lang="en-US" dirty="0"/>
              <a:t>	 </a:t>
            </a:r>
            <a:r>
              <a:rPr lang="en-US" dirty="0" err="1"/>
              <a:t>mysqli_close</a:t>
            </a:r>
            <a:r>
              <a:rPr lang="en-US" dirty="0"/>
              <a:t>($conn);</a:t>
            </a:r>
          </a:p>
          <a:p>
            <a:r>
              <a:rPr lang="en-US" dirty="0"/>
              <a:t>}</a:t>
            </a:r>
          </a:p>
        </p:txBody>
      </p:sp>
    </p:spTree>
    <p:extLst>
      <p:ext uri="{BB962C8B-B14F-4D97-AF65-F5344CB8AC3E}">
        <p14:creationId xmlns:p14="http://schemas.microsoft.com/office/powerpoint/2010/main" val="2414125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534400" cy="923330"/>
          </a:xfrm>
          <a:prstGeom prst="rect">
            <a:avLst/>
          </a:prstGeom>
        </p:spPr>
        <p:txBody>
          <a:bodyPr wrap="square">
            <a:spAutoFit/>
          </a:bodyPr>
          <a:lstStyle/>
          <a:p>
            <a:r>
              <a:rPr lang="en-US" dirty="0"/>
              <a:t>MySQL is one of the most popular relational database system being used on the Web today. It is freely available and easy to install, however if you have installed </a:t>
            </a:r>
            <a:r>
              <a:rPr lang="en-US" dirty="0" err="1"/>
              <a:t>Wampserver</a:t>
            </a:r>
            <a:r>
              <a:rPr lang="en-US" dirty="0"/>
              <a:t> it already there on your machine.</a:t>
            </a:r>
          </a:p>
        </p:txBody>
      </p:sp>
      <p:sp>
        <p:nvSpPr>
          <p:cNvPr id="3" name="Rectangle 2"/>
          <p:cNvSpPr/>
          <p:nvPr/>
        </p:nvSpPr>
        <p:spPr>
          <a:xfrm>
            <a:off x="228600" y="1582341"/>
            <a:ext cx="8534400" cy="3416320"/>
          </a:xfrm>
          <a:prstGeom prst="rect">
            <a:avLst/>
          </a:prstGeom>
        </p:spPr>
        <p:txBody>
          <a:bodyPr wrap="square">
            <a:spAutoFit/>
          </a:bodyPr>
          <a:lstStyle/>
          <a:p>
            <a:pPr marL="285750" indent="-285750">
              <a:buFont typeface="Wingdings" pitchFamily="2" charset="2"/>
              <a:buChar char="ü"/>
            </a:pPr>
            <a:r>
              <a:rPr lang="en-US" dirty="0"/>
              <a:t>MySQL is easy to use, yet extremely powerful, fast, secure, and scalable</a:t>
            </a:r>
            <a:r>
              <a:rPr lang="en-US" dirty="0" smtClean="0"/>
              <a:t>.</a:t>
            </a:r>
          </a:p>
          <a:p>
            <a:pPr marL="285750" indent="-285750">
              <a:buFont typeface="Wingdings" pitchFamily="2" charset="2"/>
              <a:buChar char="ü"/>
            </a:pPr>
            <a:endParaRPr lang="en-US" dirty="0"/>
          </a:p>
          <a:p>
            <a:pPr marL="285750" indent="-285750">
              <a:buFont typeface="Wingdings" pitchFamily="2" charset="2"/>
              <a:buChar char="ü"/>
            </a:pPr>
            <a:r>
              <a:rPr lang="en-US" dirty="0"/>
              <a:t>MySQL runs on a wide range of operating systems, including UNIX or Linux, Microsoft Windows, Apple Mac OS X, and others</a:t>
            </a:r>
            <a:r>
              <a:rPr lang="en-US" dirty="0" smtClean="0"/>
              <a:t>.</a:t>
            </a:r>
          </a:p>
          <a:p>
            <a:pPr marL="285750" indent="-285750">
              <a:buFont typeface="Wingdings" pitchFamily="2" charset="2"/>
              <a:buChar char="ü"/>
            </a:pPr>
            <a:endParaRPr lang="en-US" dirty="0"/>
          </a:p>
          <a:p>
            <a:pPr marL="285750" indent="-285750">
              <a:buFont typeface="Wingdings" pitchFamily="2" charset="2"/>
              <a:buChar char="ü"/>
            </a:pPr>
            <a:r>
              <a:rPr lang="en-US" dirty="0"/>
              <a:t>MySQL supports standard SQL (Structured Query Language</a:t>
            </a:r>
            <a:r>
              <a:rPr lang="en-US" dirty="0" smtClean="0"/>
              <a:t>).</a:t>
            </a:r>
          </a:p>
          <a:p>
            <a:pPr marL="285750" indent="-285750">
              <a:buFont typeface="Wingdings" pitchFamily="2" charset="2"/>
              <a:buChar char="ü"/>
            </a:pPr>
            <a:endParaRPr lang="en-US" dirty="0"/>
          </a:p>
          <a:p>
            <a:pPr marL="285750" indent="-285750">
              <a:buFont typeface="Wingdings" pitchFamily="2" charset="2"/>
              <a:buChar char="ü"/>
            </a:pPr>
            <a:r>
              <a:rPr lang="en-US" dirty="0"/>
              <a:t>MySQL is ideal database solution for both small and large applications</a:t>
            </a:r>
            <a:r>
              <a:rPr lang="en-US" dirty="0" smtClean="0"/>
              <a:t>.</a:t>
            </a:r>
          </a:p>
          <a:p>
            <a:pPr marL="285750" indent="-285750">
              <a:buFont typeface="Wingdings" pitchFamily="2" charset="2"/>
              <a:buChar char="ü"/>
            </a:pPr>
            <a:endParaRPr lang="en-US" dirty="0"/>
          </a:p>
          <a:p>
            <a:pPr marL="285750" indent="-285750">
              <a:buFont typeface="Wingdings" pitchFamily="2" charset="2"/>
              <a:buChar char="ü"/>
            </a:pPr>
            <a:r>
              <a:rPr lang="en-US" dirty="0"/>
              <a:t>MySQL is developed, and distributed by Oracle Corporation</a:t>
            </a:r>
            <a:r>
              <a:rPr lang="en-US" dirty="0" smtClean="0"/>
              <a:t>.</a:t>
            </a:r>
          </a:p>
          <a:p>
            <a:pPr marL="285750" indent="-285750">
              <a:buFont typeface="Wingdings" pitchFamily="2" charset="2"/>
              <a:buChar char="ü"/>
            </a:pPr>
            <a:endParaRPr lang="en-US" dirty="0"/>
          </a:p>
          <a:p>
            <a:pPr marL="285750" indent="-285750">
              <a:buFont typeface="Wingdings" pitchFamily="2" charset="2"/>
              <a:buChar char="ü"/>
            </a:pPr>
            <a:r>
              <a:rPr lang="en-US" dirty="0"/>
              <a:t>MySQL includes data security layers that protect sensitive data from intruders.</a:t>
            </a:r>
          </a:p>
        </p:txBody>
      </p:sp>
      <p:sp>
        <p:nvSpPr>
          <p:cNvPr id="4" name="Rectangle 3"/>
          <p:cNvSpPr/>
          <p:nvPr/>
        </p:nvSpPr>
        <p:spPr>
          <a:xfrm>
            <a:off x="381000" y="5754469"/>
            <a:ext cx="8382000" cy="646331"/>
          </a:xfrm>
          <a:prstGeom prst="rect">
            <a:avLst/>
          </a:prstGeom>
          <a:solidFill>
            <a:schemeClr val="tx2">
              <a:lumMod val="20000"/>
              <a:lumOff val="80000"/>
            </a:schemeClr>
          </a:solidFill>
        </p:spPr>
        <p:txBody>
          <a:bodyPr wrap="square">
            <a:spAutoFit/>
          </a:bodyPr>
          <a:lstStyle/>
          <a:p>
            <a:r>
              <a:rPr lang="en-US" dirty="0"/>
              <a:t>MySQL database stores data into tables like other relational database. A table is a collection of related data, and it is divided into rows and columns.</a:t>
            </a:r>
          </a:p>
        </p:txBody>
      </p:sp>
    </p:spTree>
    <p:extLst>
      <p:ext uri="{BB962C8B-B14F-4D97-AF65-F5344CB8AC3E}">
        <p14:creationId xmlns:p14="http://schemas.microsoft.com/office/powerpoint/2010/main" val="3632693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686800" cy="1200329"/>
          </a:xfrm>
          <a:prstGeom prst="rect">
            <a:avLst/>
          </a:prstGeom>
        </p:spPr>
        <p:txBody>
          <a:bodyPr wrap="square">
            <a:spAutoFit/>
          </a:bodyPr>
          <a:lstStyle/>
          <a:p>
            <a:r>
              <a:rPr lang="en-US" dirty="0"/>
              <a:t>SQL, the Structured Query Language, is a simple, standardized language for communicating with relational databases like MySQL. With SQL you can perform any database-related task, such as creating databases and tables, saving data in database tables, query a database for specific records, deleting and updating data in databases.</a:t>
            </a:r>
          </a:p>
        </p:txBody>
      </p:sp>
      <p:sp>
        <p:nvSpPr>
          <p:cNvPr id="3" name="Rectangle 2"/>
          <p:cNvSpPr/>
          <p:nvPr/>
        </p:nvSpPr>
        <p:spPr>
          <a:xfrm>
            <a:off x="457200" y="1676400"/>
            <a:ext cx="7315200" cy="369332"/>
          </a:xfrm>
          <a:prstGeom prst="rect">
            <a:avLst/>
          </a:prstGeom>
        </p:spPr>
        <p:txBody>
          <a:bodyPr wrap="square">
            <a:spAutoFit/>
          </a:bodyPr>
          <a:lstStyle/>
          <a:p>
            <a:r>
              <a:rPr lang="en-US" dirty="0">
                <a:solidFill>
                  <a:srgbClr val="FF0000"/>
                </a:solidFill>
              </a:rPr>
              <a:t>SELECT email FROM persons WHERE </a:t>
            </a:r>
            <a:r>
              <a:rPr lang="en-US" dirty="0" err="1">
                <a:solidFill>
                  <a:srgbClr val="FF0000"/>
                </a:solidFill>
              </a:rPr>
              <a:t>first_name</a:t>
            </a:r>
            <a:r>
              <a:rPr lang="en-US" dirty="0" smtClean="0">
                <a:solidFill>
                  <a:srgbClr val="FF0000"/>
                </a:solidFill>
              </a:rPr>
              <a:t>=“Raj"</a:t>
            </a:r>
            <a:endParaRPr lang="en-US" dirty="0">
              <a:solidFill>
                <a:srgbClr val="FF0000"/>
              </a:solidFill>
            </a:endParaRPr>
          </a:p>
        </p:txBody>
      </p:sp>
      <p:sp>
        <p:nvSpPr>
          <p:cNvPr id="4" name="Rectangle 3"/>
          <p:cNvSpPr/>
          <p:nvPr/>
        </p:nvSpPr>
        <p:spPr>
          <a:xfrm>
            <a:off x="457200" y="2590800"/>
            <a:ext cx="3062954" cy="369332"/>
          </a:xfrm>
          <a:prstGeom prst="rect">
            <a:avLst/>
          </a:prstGeom>
        </p:spPr>
        <p:txBody>
          <a:bodyPr wrap="none">
            <a:spAutoFit/>
          </a:bodyPr>
          <a:lstStyle/>
          <a:p>
            <a:pPr fontAlgn="base"/>
            <a:r>
              <a:rPr lang="en-US" b="1" dirty="0"/>
              <a:t>PHP Connect to MySQL Server</a:t>
            </a:r>
          </a:p>
        </p:txBody>
      </p:sp>
      <p:sp>
        <p:nvSpPr>
          <p:cNvPr id="5" name="Rectangle 4"/>
          <p:cNvSpPr/>
          <p:nvPr/>
        </p:nvSpPr>
        <p:spPr>
          <a:xfrm>
            <a:off x="457200" y="3124200"/>
            <a:ext cx="8077200" cy="646331"/>
          </a:xfrm>
          <a:prstGeom prst="rect">
            <a:avLst/>
          </a:prstGeom>
        </p:spPr>
        <p:txBody>
          <a:bodyPr wrap="square">
            <a:spAutoFit/>
          </a:bodyPr>
          <a:lstStyle/>
          <a:p>
            <a:r>
              <a:rPr lang="en-US" dirty="0"/>
              <a:t> </a:t>
            </a:r>
            <a:r>
              <a:rPr lang="en-US" dirty="0" smtClean="0"/>
              <a:t>Connect </a:t>
            </a:r>
            <a:r>
              <a:rPr lang="en-US" dirty="0"/>
              <a:t>to the MySQL database server. PHP offers two different ways to connect to MySQL server: </a:t>
            </a:r>
            <a:r>
              <a:rPr lang="en-US" b="1" dirty="0" err="1"/>
              <a:t>MySQLi</a:t>
            </a:r>
            <a:r>
              <a:rPr lang="en-US" dirty="0"/>
              <a:t> (Improved MySQL) and </a:t>
            </a:r>
            <a:r>
              <a:rPr lang="en-US" b="1" dirty="0"/>
              <a:t>PDO</a:t>
            </a:r>
            <a:r>
              <a:rPr lang="en-US" dirty="0"/>
              <a:t> (PHP Data Objects) extensions.</a:t>
            </a:r>
          </a:p>
        </p:txBody>
      </p:sp>
      <p:sp>
        <p:nvSpPr>
          <p:cNvPr id="6" name="Rectangle 5"/>
          <p:cNvSpPr/>
          <p:nvPr/>
        </p:nvSpPr>
        <p:spPr>
          <a:xfrm>
            <a:off x="381000" y="5983069"/>
            <a:ext cx="8382000" cy="646331"/>
          </a:xfrm>
          <a:prstGeom prst="rect">
            <a:avLst/>
          </a:prstGeom>
          <a:solidFill>
            <a:schemeClr val="accent3">
              <a:lumMod val="20000"/>
              <a:lumOff val="80000"/>
            </a:schemeClr>
          </a:solidFill>
        </p:spPr>
        <p:txBody>
          <a:bodyPr wrap="square">
            <a:spAutoFit/>
          </a:bodyPr>
          <a:lstStyle/>
          <a:p>
            <a:r>
              <a:rPr lang="en-US" b="1" dirty="0"/>
              <a:t>Tip:</a:t>
            </a:r>
            <a:r>
              <a:rPr lang="en-US" dirty="0"/>
              <a:t> The PHP's </a:t>
            </a:r>
            <a:r>
              <a:rPr lang="en-US" dirty="0" err="1"/>
              <a:t>MySQLi</a:t>
            </a:r>
            <a:r>
              <a:rPr lang="en-US" dirty="0"/>
              <a:t> extension provides both speed and feature benefits over the PDO extension, so it could be a better choice for MySQL-specific projects.</a:t>
            </a:r>
          </a:p>
        </p:txBody>
      </p:sp>
    </p:spTree>
    <p:extLst>
      <p:ext uri="{BB962C8B-B14F-4D97-AF65-F5344CB8AC3E}">
        <p14:creationId xmlns:p14="http://schemas.microsoft.com/office/powerpoint/2010/main" val="2871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2381870" cy="369332"/>
          </a:xfrm>
          <a:prstGeom prst="rect">
            <a:avLst/>
          </a:prstGeom>
        </p:spPr>
        <p:txBody>
          <a:bodyPr wrap="none">
            <a:spAutoFit/>
          </a:bodyPr>
          <a:lstStyle/>
          <a:p>
            <a:r>
              <a:rPr lang="en-US" b="1" dirty="0"/>
              <a:t>What is phpMyAdmin?</a:t>
            </a:r>
          </a:p>
        </p:txBody>
      </p:sp>
      <p:sp>
        <p:nvSpPr>
          <p:cNvPr id="3" name="Rectangle 2"/>
          <p:cNvSpPr/>
          <p:nvPr/>
        </p:nvSpPr>
        <p:spPr>
          <a:xfrm>
            <a:off x="324470" y="650658"/>
            <a:ext cx="8514730" cy="1200329"/>
          </a:xfrm>
          <a:prstGeom prst="rect">
            <a:avLst/>
          </a:prstGeom>
        </p:spPr>
        <p:txBody>
          <a:bodyPr wrap="square">
            <a:spAutoFit/>
          </a:bodyPr>
          <a:lstStyle/>
          <a:p>
            <a:r>
              <a:rPr lang="en-US" dirty="0"/>
              <a:t>phpMyAdmin is one of the most popular applications for MySQL database management. It is a free tool written in PHP. Through this software you can create, alter, drop, delete, import and export MySQL database tables. You can run MySQL queries, optimize, repair and check tables, change collation and execute other database management commands.</a:t>
            </a:r>
          </a:p>
        </p:txBody>
      </p:sp>
      <p:pic>
        <p:nvPicPr>
          <p:cNvPr id="1026" name="Picture 2" descr="C:\Users\sanja\Desktop\53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252662"/>
            <a:ext cx="7239000" cy="3697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056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anja\Desktop\5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61788"/>
            <a:ext cx="4800600" cy="5962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118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anja\Desktop\541-646x22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388151" cy="36576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sanja\Desktop\546-646x2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599" y="4038600"/>
            <a:ext cx="7000917"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685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3249351" cy="369332"/>
          </a:xfrm>
          <a:prstGeom prst="rect">
            <a:avLst/>
          </a:prstGeom>
        </p:spPr>
        <p:txBody>
          <a:bodyPr wrap="none">
            <a:spAutoFit/>
          </a:bodyPr>
          <a:lstStyle/>
          <a:p>
            <a:pPr fontAlgn="base"/>
            <a:r>
              <a:rPr lang="en-US" b="1" dirty="0"/>
              <a:t>Syntax: </a:t>
            </a:r>
            <a:r>
              <a:rPr lang="en-US" b="1" dirty="0" err="1"/>
              <a:t>MySQLi</a:t>
            </a:r>
            <a:r>
              <a:rPr lang="en-US" b="1" dirty="0"/>
              <a:t>, Procedural way</a:t>
            </a:r>
          </a:p>
        </p:txBody>
      </p:sp>
      <p:sp>
        <p:nvSpPr>
          <p:cNvPr id="3" name="Rectangle 2"/>
          <p:cNvSpPr/>
          <p:nvPr/>
        </p:nvSpPr>
        <p:spPr>
          <a:xfrm>
            <a:off x="533400" y="685800"/>
            <a:ext cx="7162800" cy="369332"/>
          </a:xfrm>
          <a:prstGeom prst="rect">
            <a:avLst/>
          </a:prstGeom>
        </p:spPr>
        <p:txBody>
          <a:bodyPr wrap="square">
            <a:spAutoFit/>
          </a:bodyPr>
          <a:lstStyle/>
          <a:p>
            <a:r>
              <a:rPr lang="en-US" dirty="0"/>
              <a:t>$link = </a:t>
            </a:r>
            <a:r>
              <a:rPr lang="en-US" dirty="0" err="1"/>
              <a:t>mysqli_connect</a:t>
            </a:r>
            <a:r>
              <a:rPr lang="en-US" dirty="0"/>
              <a:t>("hostname", "username", "password", "database");</a:t>
            </a:r>
          </a:p>
        </p:txBody>
      </p:sp>
      <p:sp>
        <p:nvSpPr>
          <p:cNvPr id="5" name="Rectangle 4"/>
          <p:cNvSpPr/>
          <p:nvPr/>
        </p:nvSpPr>
        <p:spPr>
          <a:xfrm>
            <a:off x="304800" y="1524000"/>
            <a:ext cx="7696200" cy="3693319"/>
          </a:xfrm>
          <a:prstGeom prst="rect">
            <a:avLst/>
          </a:prstGeom>
        </p:spPr>
        <p:txBody>
          <a:bodyPr wrap="square">
            <a:spAutoFit/>
          </a:bodyPr>
          <a:lstStyle/>
          <a:p>
            <a:r>
              <a:rPr lang="en-US" dirty="0"/>
              <a:t>&lt;?</a:t>
            </a:r>
            <a:r>
              <a:rPr lang="en-US" dirty="0" err="1"/>
              <a:t>php</a:t>
            </a:r>
            <a:endParaRPr lang="en-US" dirty="0"/>
          </a:p>
          <a:p>
            <a:r>
              <a:rPr lang="en-US" dirty="0"/>
              <a:t>/* Attempt MySQL server connection. Assuming you are running MySQL</a:t>
            </a:r>
          </a:p>
          <a:p>
            <a:r>
              <a:rPr lang="en-US" dirty="0"/>
              <a:t>server with default setting (user 'root' with no password) */</a:t>
            </a:r>
          </a:p>
          <a:p>
            <a:r>
              <a:rPr lang="en-US" dirty="0"/>
              <a:t>$link = </a:t>
            </a:r>
            <a:r>
              <a:rPr lang="en-US" dirty="0" err="1"/>
              <a:t>mysqli_connect</a:t>
            </a:r>
            <a:r>
              <a:rPr lang="en-US" dirty="0"/>
              <a:t>("</a:t>
            </a:r>
            <a:r>
              <a:rPr lang="en-US" dirty="0" err="1"/>
              <a:t>localhost</a:t>
            </a:r>
            <a:r>
              <a:rPr lang="en-US" dirty="0"/>
              <a:t>", "root", "");</a:t>
            </a:r>
          </a:p>
          <a:p>
            <a:r>
              <a:rPr lang="en-US" dirty="0"/>
              <a:t> </a:t>
            </a:r>
          </a:p>
          <a:p>
            <a:r>
              <a:rPr lang="en-US" dirty="0"/>
              <a:t>// Check connection</a:t>
            </a:r>
          </a:p>
          <a:p>
            <a:r>
              <a:rPr lang="en-US" dirty="0"/>
              <a:t>if($link === false){</a:t>
            </a:r>
          </a:p>
          <a:p>
            <a:r>
              <a:rPr lang="en-US" dirty="0"/>
              <a:t>    die("ERROR: Could not connect. " . </a:t>
            </a:r>
            <a:r>
              <a:rPr lang="en-US" dirty="0" err="1"/>
              <a:t>mysqli_connect_error</a:t>
            </a:r>
            <a:r>
              <a:rPr lang="en-US" dirty="0"/>
              <a:t>());</a:t>
            </a:r>
          </a:p>
          <a:p>
            <a:r>
              <a:rPr lang="en-US" dirty="0"/>
              <a:t>}</a:t>
            </a:r>
          </a:p>
          <a:p>
            <a:r>
              <a:rPr lang="en-US" dirty="0"/>
              <a:t> </a:t>
            </a:r>
          </a:p>
          <a:p>
            <a:r>
              <a:rPr lang="en-US" dirty="0"/>
              <a:t>// Print host information</a:t>
            </a:r>
          </a:p>
          <a:p>
            <a:r>
              <a:rPr lang="en-US" dirty="0"/>
              <a:t>echo "Connect Successfully. Host info: " . </a:t>
            </a:r>
            <a:r>
              <a:rPr lang="en-US" dirty="0" err="1"/>
              <a:t>mysqli_get_host_info</a:t>
            </a:r>
            <a:r>
              <a:rPr lang="en-US" dirty="0"/>
              <a:t>($link);</a:t>
            </a:r>
          </a:p>
          <a:p>
            <a:r>
              <a:rPr lang="en-US" dirty="0"/>
              <a:t>?&gt;</a:t>
            </a:r>
          </a:p>
        </p:txBody>
      </p:sp>
    </p:spTree>
    <p:extLst>
      <p:ext uri="{BB962C8B-B14F-4D97-AF65-F5344CB8AC3E}">
        <p14:creationId xmlns:p14="http://schemas.microsoft.com/office/powerpoint/2010/main" val="307799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295400"/>
            <a:ext cx="7543800" cy="3139321"/>
          </a:xfrm>
          <a:prstGeom prst="rect">
            <a:avLst/>
          </a:prstGeom>
        </p:spPr>
        <p:txBody>
          <a:bodyPr wrap="square">
            <a:spAutoFit/>
          </a:bodyPr>
          <a:lstStyle/>
          <a:p>
            <a:r>
              <a:rPr lang="en-US" b="1" dirty="0"/>
              <a:t>&lt;?</a:t>
            </a:r>
            <a:r>
              <a:rPr lang="en-US" b="1" dirty="0" err="1"/>
              <a:t>php</a:t>
            </a:r>
            <a:r>
              <a:rPr lang="en-US" dirty="0"/>
              <a:t>      </a:t>
            </a:r>
          </a:p>
          <a:p>
            <a:r>
              <a:rPr lang="en-US" dirty="0"/>
              <a:t>    $host = "</a:t>
            </a:r>
            <a:r>
              <a:rPr lang="en-US" dirty="0" err="1"/>
              <a:t>localhost</a:t>
            </a:r>
            <a:r>
              <a:rPr lang="en-US" dirty="0"/>
              <a:t>";  </a:t>
            </a:r>
          </a:p>
          <a:p>
            <a:r>
              <a:rPr lang="en-US" dirty="0"/>
              <a:t>    $user = "root";  </a:t>
            </a:r>
          </a:p>
          <a:p>
            <a:r>
              <a:rPr lang="en-US" dirty="0"/>
              <a:t>    $password = '';  </a:t>
            </a:r>
          </a:p>
          <a:p>
            <a:r>
              <a:rPr lang="en-US" dirty="0"/>
              <a:t>    $</a:t>
            </a:r>
            <a:r>
              <a:rPr lang="en-US" dirty="0" err="1"/>
              <a:t>db_name</a:t>
            </a:r>
            <a:r>
              <a:rPr lang="en-US" dirty="0"/>
              <a:t> = </a:t>
            </a:r>
            <a:r>
              <a:rPr lang="en-US" dirty="0" smtClean="0"/>
              <a:t>“users";</a:t>
            </a:r>
            <a:r>
              <a:rPr lang="en-US" dirty="0"/>
              <a:t>  </a:t>
            </a:r>
          </a:p>
          <a:p>
            <a:r>
              <a:rPr lang="en-US" dirty="0"/>
              <a:t>      </a:t>
            </a:r>
          </a:p>
          <a:p>
            <a:r>
              <a:rPr lang="en-US" dirty="0"/>
              <a:t>    $con = </a:t>
            </a:r>
            <a:r>
              <a:rPr lang="en-US" dirty="0" err="1"/>
              <a:t>mysqli_connect</a:t>
            </a:r>
            <a:r>
              <a:rPr lang="en-US" dirty="0"/>
              <a:t>($host, $user, $password, $</a:t>
            </a:r>
            <a:r>
              <a:rPr lang="en-US" dirty="0" err="1"/>
              <a:t>db_name</a:t>
            </a:r>
            <a:r>
              <a:rPr lang="en-US" dirty="0"/>
              <a:t>);  </a:t>
            </a:r>
          </a:p>
          <a:p>
            <a:r>
              <a:rPr lang="en-US" dirty="0"/>
              <a:t>    if(</a:t>
            </a:r>
            <a:r>
              <a:rPr lang="en-US" dirty="0" err="1"/>
              <a:t>mysqli_connect_errno</a:t>
            </a:r>
            <a:r>
              <a:rPr lang="en-US" dirty="0"/>
              <a:t>()) {  </a:t>
            </a:r>
          </a:p>
          <a:p>
            <a:r>
              <a:rPr lang="en-US" dirty="0"/>
              <a:t>        die("Failed to connect with MySQL: ". </a:t>
            </a:r>
            <a:r>
              <a:rPr lang="en-US" dirty="0" err="1"/>
              <a:t>mysqli_connect_error</a:t>
            </a:r>
            <a:r>
              <a:rPr lang="en-US" dirty="0"/>
              <a:t>());  </a:t>
            </a:r>
          </a:p>
          <a:p>
            <a:r>
              <a:rPr lang="en-US" dirty="0"/>
              <a:t>    }  </a:t>
            </a:r>
          </a:p>
          <a:p>
            <a:r>
              <a:rPr lang="en-US" b="1" dirty="0"/>
              <a:t>?&gt;</a:t>
            </a:r>
            <a:r>
              <a:rPr lang="en-US" dirty="0"/>
              <a:t>  </a:t>
            </a:r>
          </a:p>
        </p:txBody>
      </p:sp>
      <p:sp>
        <p:nvSpPr>
          <p:cNvPr id="3" name="TextBox 2"/>
          <p:cNvSpPr txBox="1"/>
          <p:nvPr/>
        </p:nvSpPr>
        <p:spPr>
          <a:xfrm>
            <a:off x="685800" y="685800"/>
            <a:ext cx="1206036" cy="369332"/>
          </a:xfrm>
          <a:prstGeom prst="rect">
            <a:avLst/>
          </a:prstGeom>
          <a:noFill/>
        </p:spPr>
        <p:txBody>
          <a:bodyPr wrap="none" rtlCol="0">
            <a:spAutoFit/>
          </a:bodyPr>
          <a:lstStyle/>
          <a:p>
            <a:r>
              <a:rPr lang="en-US" dirty="0" err="1" smtClean="0"/>
              <a:t>Config.php</a:t>
            </a:r>
            <a:endParaRPr lang="en-US" dirty="0"/>
          </a:p>
        </p:txBody>
      </p:sp>
    </p:spTree>
    <p:extLst>
      <p:ext uri="{BB962C8B-B14F-4D97-AF65-F5344CB8AC3E}">
        <p14:creationId xmlns:p14="http://schemas.microsoft.com/office/powerpoint/2010/main" val="1310247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33400"/>
            <a:ext cx="8763000" cy="6186309"/>
          </a:xfrm>
          <a:prstGeom prst="rect">
            <a:avLst/>
          </a:prstGeom>
        </p:spPr>
        <p:txBody>
          <a:bodyPr wrap="square">
            <a:spAutoFit/>
          </a:bodyPr>
          <a:lstStyle/>
          <a:p>
            <a:r>
              <a:rPr lang="en-US" dirty="0"/>
              <a:t>include "</a:t>
            </a:r>
            <a:r>
              <a:rPr lang="en-US" dirty="0" err="1"/>
              <a:t>config.php</a:t>
            </a:r>
            <a:r>
              <a:rPr lang="en-US" dirty="0"/>
              <a:t>";</a:t>
            </a:r>
          </a:p>
          <a:p>
            <a:r>
              <a:rPr lang="en-US" dirty="0" smtClean="0"/>
              <a:t>$</a:t>
            </a:r>
            <a:r>
              <a:rPr lang="en-US" dirty="0"/>
              <a:t>username = $_POST['user'];  </a:t>
            </a:r>
          </a:p>
          <a:p>
            <a:r>
              <a:rPr lang="en-US" dirty="0"/>
              <a:t>    $password = $_POST['pass'];  </a:t>
            </a:r>
          </a:p>
          <a:p>
            <a:r>
              <a:rPr lang="en-US" dirty="0"/>
              <a:t>      </a:t>
            </a:r>
          </a:p>
          <a:p>
            <a:r>
              <a:rPr lang="en-US" dirty="0"/>
              <a:t>        //to prevent from </a:t>
            </a:r>
            <a:r>
              <a:rPr lang="en-US" dirty="0" err="1"/>
              <a:t>mysqli</a:t>
            </a:r>
            <a:r>
              <a:rPr lang="en-US" dirty="0"/>
              <a:t> injection  </a:t>
            </a:r>
          </a:p>
          <a:p>
            <a:r>
              <a:rPr lang="en-US" dirty="0"/>
              <a:t>        $username = </a:t>
            </a:r>
            <a:r>
              <a:rPr lang="en-US" dirty="0" err="1"/>
              <a:t>stripcslashes</a:t>
            </a:r>
            <a:r>
              <a:rPr lang="en-US" dirty="0"/>
              <a:t>($username);  </a:t>
            </a:r>
          </a:p>
          <a:p>
            <a:r>
              <a:rPr lang="en-US" dirty="0"/>
              <a:t>        $password = </a:t>
            </a:r>
            <a:r>
              <a:rPr lang="en-US" dirty="0" err="1"/>
              <a:t>stripcslashes</a:t>
            </a:r>
            <a:r>
              <a:rPr lang="en-US" dirty="0"/>
              <a:t>($password);  </a:t>
            </a:r>
          </a:p>
          <a:p>
            <a:r>
              <a:rPr lang="en-US" dirty="0"/>
              <a:t>        $username = </a:t>
            </a:r>
            <a:r>
              <a:rPr lang="en-US" dirty="0" err="1"/>
              <a:t>mysqli_real_escape_string</a:t>
            </a:r>
            <a:r>
              <a:rPr lang="en-US" dirty="0"/>
              <a:t>($con, $username);  </a:t>
            </a:r>
          </a:p>
          <a:p>
            <a:r>
              <a:rPr lang="en-US" dirty="0"/>
              <a:t>        $password = </a:t>
            </a:r>
            <a:r>
              <a:rPr lang="en-US" dirty="0" err="1"/>
              <a:t>mysqli_real_escape_string</a:t>
            </a:r>
            <a:r>
              <a:rPr lang="en-US" dirty="0"/>
              <a:t>($con, $password);  </a:t>
            </a:r>
          </a:p>
          <a:p>
            <a:r>
              <a:rPr lang="en-US" dirty="0"/>
              <a:t>      </a:t>
            </a:r>
          </a:p>
          <a:p>
            <a:r>
              <a:rPr lang="en-US" dirty="0"/>
              <a:t>        $</a:t>
            </a:r>
            <a:r>
              <a:rPr lang="en-US" dirty="0" err="1"/>
              <a:t>sql</a:t>
            </a:r>
            <a:r>
              <a:rPr lang="en-US" dirty="0"/>
              <a:t> = "select *from login where username = '$username' and password = '$password'";  </a:t>
            </a:r>
          </a:p>
          <a:p>
            <a:r>
              <a:rPr lang="en-US" dirty="0"/>
              <a:t>        $result = </a:t>
            </a:r>
            <a:r>
              <a:rPr lang="en-US" dirty="0" err="1"/>
              <a:t>mysqli_query</a:t>
            </a:r>
            <a:r>
              <a:rPr lang="en-US" dirty="0"/>
              <a:t>($con, $</a:t>
            </a:r>
            <a:r>
              <a:rPr lang="en-US" dirty="0" err="1"/>
              <a:t>sql</a:t>
            </a:r>
            <a:r>
              <a:rPr lang="en-US" dirty="0"/>
              <a:t>);  </a:t>
            </a:r>
          </a:p>
          <a:p>
            <a:r>
              <a:rPr lang="en-US" dirty="0"/>
              <a:t>        $row = </a:t>
            </a:r>
            <a:r>
              <a:rPr lang="en-US" dirty="0" err="1"/>
              <a:t>mysqli_fetch_array</a:t>
            </a:r>
            <a:r>
              <a:rPr lang="en-US" dirty="0"/>
              <a:t>($result, MYSQLI_ASSOC);  </a:t>
            </a:r>
          </a:p>
          <a:p>
            <a:r>
              <a:rPr lang="en-US" dirty="0"/>
              <a:t>        $count = </a:t>
            </a:r>
            <a:r>
              <a:rPr lang="en-US" dirty="0" err="1"/>
              <a:t>mysqli_num_rows</a:t>
            </a:r>
            <a:r>
              <a:rPr lang="en-US" dirty="0"/>
              <a:t>($result);  </a:t>
            </a:r>
          </a:p>
          <a:p>
            <a:r>
              <a:rPr lang="en-US" dirty="0"/>
              <a:t>          </a:t>
            </a:r>
          </a:p>
          <a:p>
            <a:r>
              <a:rPr lang="en-US" dirty="0"/>
              <a:t>        if($count == 1){  </a:t>
            </a:r>
          </a:p>
          <a:p>
            <a:r>
              <a:rPr lang="en-US" dirty="0"/>
              <a:t>            echo "</a:t>
            </a:r>
            <a:r>
              <a:rPr lang="en-US" b="1" dirty="0"/>
              <a:t>&lt;h1&gt;&lt;center&gt;</a:t>
            </a:r>
            <a:r>
              <a:rPr lang="en-US" dirty="0"/>
              <a:t> Login successful </a:t>
            </a:r>
            <a:r>
              <a:rPr lang="en-US" b="1" dirty="0"/>
              <a:t>&lt;/center&gt;&lt;/h1&gt;</a:t>
            </a:r>
            <a:r>
              <a:rPr lang="en-US" dirty="0"/>
              <a:t>";  </a:t>
            </a:r>
          </a:p>
          <a:p>
            <a:r>
              <a:rPr lang="en-US" dirty="0"/>
              <a:t>        }  </a:t>
            </a:r>
          </a:p>
          <a:p>
            <a:r>
              <a:rPr lang="en-US" dirty="0"/>
              <a:t>        else{  </a:t>
            </a:r>
          </a:p>
          <a:p>
            <a:r>
              <a:rPr lang="en-US" dirty="0"/>
              <a:t>            echo "</a:t>
            </a:r>
            <a:r>
              <a:rPr lang="en-US" b="1" dirty="0"/>
              <a:t>&lt;h1&gt;</a:t>
            </a:r>
            <a:r>
              <a:rPr lang="en-US" dirty="0"/>
              <a:t> Login failed. Invalid username or password.</a:t>
            </a:r>
            <a:r>
              <a:rPr lang="en-US" b="1" dirty="0"/>
              <a:t>&lt;/h1&gt;</a:t>
            </a:r>
            <a:r>
              <a:rPr lang="en-US" dirty="0"/>
              <a:t>";  </a:t>
            </a:r>
          </a:p>
          <a:p>
            <a:r>
              <a:rPr lang="en-US" dirty="0"/>
              <a:t>        }     </a:t>
            </a:r>
          </a:p>
        </p:txBody>
      </p:sp>
      <p:sp>
        <p:nvSpPr>
          <p:cNvPr id="3" name="TextBox 2"/>
          <p:cNvSpPr txBox="1"/>
          <p:nvPr/>
        </p:nvSpPr>
        <p:spPr>
          <a:xfrm>
            <a:off x="381000" y="152400"/>
            <a:ext cx="1628972" cy="369332"/>
          </a:xfrm>
          <a:prstGeom prst="rect">
            <a:avLst/>
          </a:prstGeom>
          <a:noFill/>
        </p:spPr>
        <p:txBody>
          <a:bodyPr wrap="none" rtlCol="0">
            <a:spAutoFit/>
          </a:bodyPr>
          <a:lstStyle/>
          <a:p>
            <a:r>
              <a:rPr lang="en-US" dirty="0" err="1" smtClean="0"/>
              <a:t>Checklogin.php</a:t>
            </a:r>
            <a:endParaRPr lang="en-US" dirty="0"/>
          </a:p>
        </p:txBody>
      </p:sp>
    </p:spTree>
    <p:extLst>
      <p:ext uri="{BB962C8B-B14F-4D97-AF65-F5344CB8AC3E}">
        <p14:creationId xmlns:p14="http://schemas.microsoft.com/office/powerpoint/2010/main" val="193363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286</TotalTime>
  <Words>740</Words>
  <Application>Microsoft Office PowerPoint</Application>
  <PresentationFormat>On-screen Show (4:3)</PresentationFormat>
  <Paragraphs>155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PHP &amp; MySql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&amp; MySql </dc:title>
  <dc:creator>Sanjay Sharma</dc:creator>
  <cp:lastModifiedBy>Sanjay Sharma</cp:lastModifiedBy>
  <cp:revision>18</cp:revision>
  <dcterms:created xsi:type="dcterms:W3CDTF">2019-08-02T03:17:52Z</dcterms:created>
  <dcterms:modified xsi:type="dcterms:W3CDTF">2019-11-18T04:22:20Z</dcterms:modified>
</cp:coreProperties>
</file>