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a11b0221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a11b0221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a11b022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a11b022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a11b0221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a11b0221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a11b0221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a11b0221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a11b0221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a11b0221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a11b022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a11b022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a11b0221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a11b0221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a11b0221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a11b0221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a11b0221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a11b0221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a11b0221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a11b0221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a11b0221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a11b0221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a11b0221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a11b0221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a11b0221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a11b0221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 ‘Python for AI ’ Project Submission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261250" y="3998875"/>
            <a:ext cx="75693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Problem Statement  :  T</a:t>
            </a:r>
            <a:r>
              <a:rPr lang="en" sz="1212"/>
              <a:t>o build a vision application which can Identify the type of weed growing in the farmlands of the Karnataka Region</a:t>
            </a:r>
            <a:endParaRPr sz="12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75" y="1094010"/>
            <a:ext cx="7219649" cy="385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Realtime Inference of OpenCV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14700" y="1060450"/>
            <a:ext cx="441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Purple Chloris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0" y="1616864"/>
            <a:ext cx="6482198" cy="34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52968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125" y="1567550"/>
            <a:ext cx="6337325" cy="335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14700" y="1060450"/>
            <a:ext cx="441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Cleosea argentia 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14700" y="1060450"/>
            <a:ext cx="441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Crowfoot Grass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350" y="1595225"/>
            <a:ext cx="6473074" cy="34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373700" y="398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Technologies Used :- </a:t>
            </a:r>
            <a:endParaRPr b="1" sz="2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Tensorflow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OpenCV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PIP Library :- SplitFolder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Transfer learning Models :- Vgg16 ,MobileNetV2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Compared both VGG16 and MobileNetv2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Comparing to MobileNetv2 VGG16 has more testing </a:t>
            </a:r>
            <a:r>
              <a:rPr lang="en"/>
              <a:t>accuracy</a:t>
            </a:r>
            <a:r>
              <a:rPr lang="en"/>
              <a:t> and having best accuracy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71" y="1361971"/>
            <a:ext cx="3883976" cy="31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25" y="1361375"/>
            <a:ext cx="3883976" cy="311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950" y="2116597"/>
            <a:ext cx="6912601" cy="5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566738"/>
            <a:ext cx="77819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MobileNetv2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22" y="1399172"/>
            <a:ext cx="4047450" cy="32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497" y="1452809"/>
            <a:ext cx="3913750" cy="31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25" y="2085201"/>
            <a:ext cx="8215551" cy="14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428625"/>
            <a:ext cx="75342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