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4" r:id="rId7"/>
    <p:sldId id="262"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1" y="68264"/>
            <a:ext cx="11571817" cy="6713537"/>
            <a:chOff x="0" y="43"/>
            <a:chExt cx="5467" cy="4229"/>
          </a:xfrm>
        </p:grpSpPr>
        <p:sp>
          <p:nvSpPr>
            <p:cNvPr id="5" name="Rectangle 217"/>
            <p:cNvSpPr>
              <a:spLocks noChangeArrowheads="1"/>
            </p:cNvSpPr>
            <p:nvPr/>
          </p:nvSpPr>
          <p:spPr bwMode="auto">
            <a:xfrm>
              <a:off x="692" y="494"/>
              <a:ext cx="4775" cy="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nvGrpSpPr>
            <p:cNvPr id="6" name="Group 324"/>
            <p:cNvGrpSpPr>
              <a:grpSpLocks/>
            </p:cNvGrpSpPr>
            <p:nvPr/>
          </p:nvGrpSpPr>
          <p:grpSpPr bwMode="auto">
            <a:xfrm>
              <a:off x="0" y="43"/>
              <a:ext cx="624" cy="4229"/>
              <a:chOff x="0" y="43"/>
              <a:chExt cx="624" cy="4229"/>
            </a:xfrm>
          </p:grpSpPr>
          <p:sp>
            <p:nvSpPr>
              <p:cNvPr id="7" name="Line 224"/>
              <p:cNvSpPr>
                <a:spLocks noChangeShapeType="1"/>
              </p:cNvSpPr>
              <p:nvPr/>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 name="Line 225"/>
              <p:cNvSpPr>
                <a:spLocks noChangeShapeType="1"/>
              </p:cNvSpPr>
              <p:nvPr/>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 name="Line 226"/>
              <p:cNvSpPr>
                <a:spLocks noChangeShapeType="1"/>
              </p:cNvSpPr>
              <p:nvPr/>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 name="Line 227"/>
              <p:cNvSpPr>
                <a:spLocks noChangeShapeType="1"/>
              </p:cNvSpPr>
              <p:nvPr/>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 name="Line 228"/>
              <p:cNvSpPr>
                <a:spLocks noChangeShapeType="1"/>
              </p:cNvSpPr>
              <p:nvPr/>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 name="Line 229"/>
              <p:cNvSpPr>
                <a:spLocks noChangeShapeType="1"/>
              </p:cNvSpPr>
              <p:nvPr/>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 name="Line 230"/>
              <p:cNvSpPr>
                <a:spLocks noChangeShapeType="1"/>
              </p:cNvSpPr>
              <p:nvPr/>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4" name="Line 231"/>
              <p:cNvSpPr>
                <a:spLocks noChangeShapeType="1"/>
              </p:cNvSpPr>
              <p:nvPr/>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5" name="Line 232"/>
              <p:cNvSpPr>
                <a:spLocks noChangeShapeType="1"/>
              </p:cNvSpPr>
              <p:nvPr/>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6" name="Line 233"/>
              <p:cNvSpPr>
                <a:spLocks noChangeShapeType="1"/>
              </p:cNvSpPr>
              <p:nvPr/>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 name="Line 234"/>
              <p:cNvSpPr>
                <a:spLocks noChangeShapeType="1"/>
              </p:cNvSpPr>
              <p:nvPr/>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 name="Line 235"/>
              <p:cNvSpPr>
                <a:spLocks noChangeShapeType="1"/>
              </p:cNvSpPr>
              <p:nvPr/>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9" name="Line 236"/>
              <p:cNvSpPr>
                <a:spLocks noChangeShapeType="1"/>
              </p:cNvSpPr>
              <p:nvPr/>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 name="Line 237"/>
              <p:cNvSpPr>
                <a:spLocks noChangeShapeType="1"/>
              </p:cNvSpPr>
              <p:nvPr/>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1" name="Line 238"/>
              <p:cNvSpPr>
                <a:spLocks noChangeShapeType="1"/>
              </p:cNvSpPr>
              <p:nvPr/>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2" name="Line 239"/>
              <p:cNvSpPr>
                <a:spLocks noChangeShapeType="1"/>
              </p:cNvSpPr>
              <p:nvPr/>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3" name="Line 240"/>
              <p:cNvSpPr>
                <a:spLocks noChangeShapeType="1"/>
              </p:cNvSpPr>
              <p:nvPr/>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4" name="Line 241"/>
              <p:cNvSpPr>
                <a:spLocks noChangeShapeType="1"/>
              </p:cNvSpPr>
              <p:nvPr/>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5" name="Line 242"/>
              <p:cNvSpPr>
                <a:spLocks noChangeShapeType="1"/>
              </p:cNvSpPr>
              <p:nvPr/>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6" name="Line 243"/>
              <p:cNvSpPr>
                <a:spLocks noChangeShapeType="1"/>
              </p:cNvSpPr>
              <p:nvPr/>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7" name="Line 244"/>
              <p:cNvSpPr>
                <a:spLocks noChangeShapeType="1"/>
              </p:cNvSpPr>
              <p:nvPr/>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 name="Line 245"/>
              <p:cNvSpPr>
                <a:spLocks noChangeShapeType="1"/>
              </p:cNvSpPr>
              <p:nvPr/>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9" name="Line 246"/>
              <p:cNvSpPr>
                <a:spLocks noChangeShapeType="1"/>
              </p:cNvSpPr>
              <p:nvPr/>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 name="Line 247"/>
              <p:cNvSpPr>
                <a:spLocks noChangeShapeType="1"/>
              </p:cNvSpPr>
              <p:nvPr/>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248"/>
              <p:cNvSpPr>
                <a:spLocks noChangeShapeType="1"/>
              </p:cNvSpPr>
              <p:nvPr/>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249"/>
              <p:cNvSpPr>
                <a:spLocks noChangeShapeType="1"/>
              </p:cNvSpPr>
              <p:nvPr/>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Line 250"/>
              <p:cNvSpPr>
                <a:spLocks noChangeShapeType="1"/>
              </p:cNvSpPr>
              <p:nvPr/>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4" name="Line 251"/>
              <p:cNvSpPr>
                <a:spLocks noChangeShapeType="1"/>
              </p:cNvSpPr>
              <p:nvPr/>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5" name="Line 252"/>
              <p:cNvSpPr>
                <a:spLocks noChangeShapeType="1"/>
              </p:cNvSpPr>
              <p:nvPr/>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6" name="Line 253"/>
              <p:cNvSpPr>
                <a:spLocks noChangeShapeType="1"/>
              </p:cNvSpPr>
              <p:nvPr/>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 name="Line 254"/>
              <p:cNvSpPr>
                <a:spLocks noChangeShapeType="1"/>
              </p:cNvSpPr>
              <p:nvPr/>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8" name="Line 255"/>
              <p:cNvSpPr>
                <a:spLocks noChangeShapeType="1"/>
              </p:cNvSpPr>
              <p:nvPr/>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 name="Line 256"/>
              <p:cNvSpPr>
                <a:spLocks noChangeShapeType="1"/>
              </p:cNvSpPr>
              <p:nvPr/>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0" name="Line 257"/>
              <p:cNvSpPr>
                <a:spLocks noChangeShapeType="1"/>
              </p:cNvSpPr>
              <p:nvPr/>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 name="Line 258"/>
              <p:cNvSpPr>
                <a:spLocks noChangeShapeType="1"/>
              </p:cNvSpPr>
              <p:nvPr/>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2" name="Line 259"/>
              <p:cNvSpPr>
                <a:spLocks noChangeShapeType="1"/>
              </p:cNvSpPr>
              <p:nvPr/>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3" name="Line 260"/>
              <p:cNvSpPr>
                <a:spLocks noChangeShapeType="1"/>
              </p:cNvSpPr>
              <p:nvPr/>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4" name="Line 261"/>
              <p:cNvSpPr>
                <a:spLocks noChangeShapeType="1"/>
              </p:cNvSpPr>
              <p:nvPr/>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5" name="Line 262"/>
              <p:cNvSpPr>
                <a:spLocks noChangeShapeType="1"/>
              </p:cNvSpPr>
              <p:nvPr/>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6" name="Line 263"/>
              <p:cNvSpPr>
                <a:spLocks noChangeShapeType="1"/>
              </p:cNvSpPr>
              <p:nvPr/>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7" name="Line 264"/>
              <p:cNvSpPr>
                <a:spLocks noChangeShapeType="1"/>
              </p:cNvSpPr>
              <p:nvPr/>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8" name="Line 265"/>
              <p:cNvSpPr>
                <a:spLocks noChangeShapeType="1"/>
              </p:cNvSpPr>
              <p:nvPr/>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9" name="Line 266"/>
              <p:cNvSpPr>
                <a:spLocks noChangeShapeType="1"/>
              </p:cNvSpPr>
              <p:nvPr/>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0" name="Line 267"/>
              <p:cNvSpPr>
                <a:spLocks noChangeShapeType="1"/>
              </p:cNvSpPr>
              <p:nvPr/>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1" name="Line 268"/>
              <p:cNvSpPr>
                <a:spLocks noChangeShapeType="1"/>
              </p:cNvSpPr>
              <p:nvPr/>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2" name="Line 269"/>
              <p:cNvSpPr>
                <a:spLocks noChangeShapeType="1"/>
              </p:cNvSpPr>
              <p:nvPr/>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 name="Line 270"/>
              <p:cNvSpPr>
                <a:spLocks noChangeShapeType="1"/>
              </p:cNvSpPr>
              <p:nvPr/>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271"/>
              <p:cNvSpPr>
                <a:spLocks noChangeShapeType="1"/>
              </p:cNvSpPr>
              <p:nvPr/>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5" name="Line 272"/>
              <p:cNvSpPr>
                <a:spLocks noChangeShapeType="1"/>
              </p:cNvSpPr>
              <p:nvPr/>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Line 273"/>
              <p:cNvSpPr>
                <a:spLocks noChangeShapeType="1"/>
              </p:cNvSpPr>
              <p:nvPr/>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Line 274"/>
              <p:cNvSpPr>
                <a:spLocks noChangeShapeType="1"/>
              </p:cNvSpPr>
              <p:nvPr/>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Line 275"/>
              <p:cNvSpPr>
                <a:spLocks noChangeShapeType="1"/>
              </p:cNvSpPr>
              <p:nvPr/>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9" name="Line 276"/>
              <p:cNvSpPr>
                <a:spLocks noChangeShapeType="1"/>
              </p:cNvSpPr>
              <p:nvPr/>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Line 277"/>
              <p:cNvSpPr>
                <a:spLocks noChangeShapeType="1"/>
              </p:cNvSpPr>
              <p:nvPr/>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1" name="Line 278"/>
              <p:cNvSpPr>
                <a:spLocks noChangeShapeType="1"/>
              </p:cNvSpPr>
              <p:nvPr/>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2" name="Line 279"/>
              <p:cNvSpPr>
                <a:spLocks noChangeShapeType="1"/>
              </p:cNvSpPr>
              <p:nvPr/>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3" name="Line 280"/>
              <p:cNvSpPr>
                <a:spLocks noChangeShapeType="1"/>
              </p:cNvSpPr>
              <p:nvPr/>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4" name="Line 281"/>
              <p:cNvSpPr>
                <a:spLocks noChangeShapeType="1"/>
              </p:cNvSpPr>
              <p:nvPr/>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5" name="Line 282"/>
              <p:cNvSpPr>
                <a:spLocks noChangeShapeType="1"/>
              </p:cNvSpPr>
              <p:nvPr/>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 name="Line 283"/>
              <p:cNvSpPr>
                <a:spLocks noChangeShapeType="1"/>
              </p:cNvSpPr>
              <p:nvPr/>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7" name="Line 284"/>
              <p:cNvSpPr>
                <a:spLocks noChangeShapeType="1"/>
              </p:cNvSpPr>
              <p:nvPr/>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8" name="Line 285"/>
              <p:cNvSpPr>
                <a:spLocks noChangeShapeType="1"/>
              </p:cNvSpPr>
              <p:nvPr/>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9" name="Line 286"/>
              <p:cNvSpPr>
                <a:spLocks noChangeShapeType="1"/>
              </p:cNvSpPr>
              <p:nvPr/>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0" name="Line 287"/>
              <p:cNvSpPr>
                <a:spLocks noChangeShapeType="1"/>
              </p:cNvSpPr>
              <p:nvPr/>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1" name="Line 288"/>
              <p:cNvSpPr>
                <a:spLocks noChangeShapeType="1"/>
              </p:cNvSpPr>
              <p:nvPr/>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2" name="Line 289"/>
              <p:cNvSpPr>
                <a:spLocks noChangeShapeType="1"/>
              </p:cNvSpPr>
              <p:nvPr/>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3" name="Line 290"/>
              <p:cNvSpPr>
                <a:spLocks noChangeShapeType="1"/>
              </p:cNvSpPr>
              <p:nvPr/>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4" name="Line 291"/>
              <p:cNvSpPr>
                <a:spLocks noChangeShapeType="1"/>
              </p:cNvSpPr>
              <p:nvPr/>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5" name="Line 292"/>
              <p:cNvSpPr>
                <a:spLocks noChangeShapeType="1"/>
              </p:cNvSpPr>
              <p:nvPr/>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6" name="Line 293"/>
              <p:cNvSpPr>
                <a:spLocks noChangeShapeType="1"/>
              </p:cNvSpPr>
              <p:nvPr/>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7" name="Line 294"/>
              <p:cNvSpPr>
                <a:spLocks noChangeShapeType="1"/>
              </p:cNvSpPr>
              <p:nvPr/>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8" name="Line 295"/>
              <p:cNvSpPr>
                <a:spLocks noChangeShapeType="1"/>
              </p:cNvSpPr>
              <p:nvPr/>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9" name="Line 296"/>
              <p:cNvSpPr>
                <a:spLocks noChangeShapeType="1"/>
              </p:cNvSpPr>
              <p:nvPr/>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0" name="Line 297"/>
              <p:cNvSpPr>
                <a:spLocks noChangeShapeType="1"/>
              </p:cNvSpPr>
              <p:nvPr/>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1" name="Line 298"/>
              <p:cNvSpPr>
                <a:spLocks noChangeShapeType="1"/>
              </p:cNvSpPr>
              <p:nvPr/>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2" name="Line 299"/>
              <p:cNvSpPr>
                <a:spLocks noChangeShapeType="1"/>
              </p:cNvSpPr>
              <p:nvPr/>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3" name="Line 300"/>
              <p:cNvSpPr>
                <a:spLocks noChangeShapeType="1"/>
              </p:cNvSpPr>
              <p:nvPr/>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4" name="Line 301"/>
              <p:cNvSpPr>
                <a:spLocks noChangeShapeType="1"/>
              </p:cNvSpPr>
              <p:nvPr/>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5" name="Line 302"/>
              <p:cNvSpPr>
                <a:spLocks noChangeShapeType="1"/>
              </p:cNvSpPr>
              <p:nvPr/>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6" name="Line 303"/>
              <p:cNvSpPr>
                <a:spLocks noChangeShapeType="1"/>
              </p:cNvSpPr>
              <p:nvPr/>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7" name="Line 304"/>
              <p:cNvSpPr>
                <a:spLocks noChangeShapeType="1"/>
              </p:cNvSpPr>
              <p:nvPr/>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8" name="Line 305"/>
              <p:cNvSpPr>
                <a:spLocks noChangeShapeType="1"/>
              </p:cNvSpPr>
              <p:nvPr/>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9" name="Line 306"/>
              <p:cNvSpPr>
                <a:spLocks noChangeShapeType="1"/>
              </p:cNvSpPr>
              <p:nvPr/>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0" name="Line 307"/>
              <p:cNvSpPr>
                <a:spLocks noChangeShapeType="1"/>
              </p:cNvSpPr>
              <p:nvPr/>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1" name="Line 308"/>
              <p:cNvSpPr>
                <a:spLocks noChangeShapeType="1"/>
              </p:cNvSpPr>
              <p:nvPr/>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2" name="Line 309"/>
              <p:cNvSpPr>
                <a:spLocks noChangeShapeType="1"/>
              </p:cNvSpPr>
              <p:nvPr/>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3" name="Line 310"/>
              <p:cNvSpPr>
                <a:spLocks noChangeShapeType="1"/>
              </p:cNvSpPr>
              <p:nvPr/>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4" name="Line 311"/>
              <p:cNvSpPr>
                <a:spLocks noChangeShapeType="1"/>
              </p:cNvSpPr>
              <p:nvPr/>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5" name="Line 312"/>
              <p:cNvSpPr>
                <a:spLocks noChangeShapeType="1"/>
              </p:cNvSpPr>
              <p:nvPr/>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6" name="Line 313"/>
              <p:cNvSpPr>
                <a:spLocks noChangeShapeType="1"/>
              </p:cNvSpPr>
              <p:nvPr/>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7" name="Line 314"/>
              <p:cNvSpPr>
                <a:spLocks noChangeShapeType="1"/>
              </p:cNvSpPr>
              <p:nvPr/>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8" name="Line 315"/>
              <p:cNvSpPr>
                <a:spLocks noChangeShapeType="1"/>
              </p:cNvSpPr>
              <p:nvPr/>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9" name="Line 316"/>
              <p:cNvSpPr>
                <a:spLocks noChangeShapeType="1"/>
              </p:cNvSpPr>
              <p:nvPr/>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0" name="Line 317"/>
              <p:cNvSpPr>
                <a:spLocks noChangeShapeType="1"/>
              </p:cNvSpPr>
              <p:nvPr/>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1" name="Line 318"/>
              <p:cNvSpPr>
                <a:spLocks noChangeShapeType="1"/>
              </p:cNvSpPr>
              <p:nvPr/>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 name="Line 319"/>
              <p:cNvSpPr>
                <a:spLocks noChangeShapeType="1"/>
              </p:cNvSpPr>
              <p:nvPr/>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 name="Line 320"/>
              <p:cNvSpPr>
                <a:spLocks noChangeShapeType="1"/>
              </p:cNvSpPr>
              <p:nvPr/>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 name="Line 321"/>
              <p:cNvSpPr>
                <a:spLocks noChangeShapeType="1"/>
              </p:cNvSpPr>
              <p:nvPr/>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5" name="Rectangle 220"/>
          <p:cNvSpPr>
            <a:spLocks noChangeArrowheads="1"/>
          </p:cNvSpPr>
          <p:nvPr/>
        </p:nvSpPr>
        <p:spPr bwMode="auto">
          <a:xfrm>
            <a:off x="3759201" y="3352800"/>
            <a:ext cx="7550151"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106" name="Rectangle 219"/>
          <p:cNvSpPr>
            <a:spLocks noChangeArrowheads="1"/>
          </p:cNvSpPr>
          <p:nvPr/>
        </p:nvSpPr>
        <p:spPr bwMode="auto">
          <a:xfrm>
            <a:off x="1464734" y="862014"/>
            <a:ext cx="7550151"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3175" name="Rectangle 103"/>
          <p:cNvSpPr>
            <a:spLocks noGrp="1" noChangeArrowheads="1"/>
          </p:cNvSpPr>
          <p:nvPr>
            <p:ph type="ctrTitle"/>
          </p:nvPr>
        </p:nvSpPr>
        <p:spPr>
          <a:xfrm>
            <a:off x="1524001" y="1046164"/>
            <a:ext cx="9876367" cy="2154237"/>
          </a:xfrm>
          <a:solidFill>
            <a:schemeClr val="accent1"/>
          </a:solidFill>
        </p:spPr>
        <p:txBody>
          <a:bodyPr/>
          <a:lstStyle>
            <a:lvl1pPr>
              <a:defRPr sz="4000"/>
            </a:lvl1pPr>
          </a:lstStyle>
          <a:p>
            <a:pPr lvl="0"/>
            <a:r>
              <a:rPr lang="en-US" noProof="0"/>
              <a:t>Click to edit Master title style</a:t>
            </a:r>
          </a:p>
        </p:txBody>
      </p:sp>
      <p:sp>
        <p:nvSpPr>
          <p:cNvPr id="3293" name="Rectangle 221"/>
          <p:cNvSpPr>
            <a:spLocks noGrp="1" noChangeArrowheads="1"/>
          </p:cNvSpPr>
          <p:nvPr>
            <p:ph type="subTitle" idx="1"/>
          </p:nvPr>
        </p:nvSpPr>
        <p:spPr>
          <a:xfrm>
            <a:off x="2089152" y="4191001"/>
            <a:ext cx="8883649" cy="1497013"/>
          </a:xfrm>
        </p:spPr>
        <p:txBody>
          <a:bodyPr/>
          <a:lstStyle>
            <a:lvl1pPr marL="0" indent="0" algn="ctr">
              <a:buFont typeface="Wingdings" panose="05000000000000000000" pitchFamily="2" charset="2"/>
              <a:buNone/>
              <a:defRPr/>
            </a:lvl1pPr>
          </a:lstStyle>
          <a:p>
            <a:pPr lvl="0"/>
            <a:r>
              <a:rPr lang="en-US" noProof="0"/>
              <a:t>Click to edit Master subtitle style</a:t>
            </a:r>
          </a:p>
        </p:txBody>
      </p:sp>
      <p:sp>
        <p:nvSpPr>
          <p:cNvPr id="107" name="Rectangle 105"/>
          <p:cNvSpPr>
            <a:spLocks noGrp="1" noChangeArrowheads="1"/>
          </p:cNvSpPr>
          <p:nvPr>
            <p:ph type="dt" sz="half" idx="10"/>
          </p:nvPr>
        </p:nvSpPr>
        <p:spPr>
          <a:xfrm>
            <a:off x="1849967" y="6357938"/>
            <a:ext cx="2540000" cy="457200"/>
          </a:xfrm>
          <a:extLst>
            <a:ext uri="{909E8E84-426E-40DD-AFC4-6F175D3DCCD1}">
              <a14:hiddenFill xmlns:a14="http://schemas.microsoft.com/office/drawing/2010/main">
                <a:solidFill>
                  <a:schemeClr val="accent1"/>
                </a:solidFill>
              </a14:hiddenFill>
            </a:ext>
          </a:extLst>
        </p:spPr>
        <p:txBody>
          <a:bodyPr/>
          <a:lstStyle>
            <a:lvl1pPr>
              <a:defRPr smtClean="0"/>
            </a:lvl1pPr>
          </a:lstStyle>
          <a:p>
            <a:fld id="{5B29A389-FE0D-42C1-9EF9-3667F466720D}" type="datetimeFigureOut">
              <a:rPr lang="en-US" smtClean="0"/>
              <a:pPr/>
              <a:t>10/27/2021</a:t>
            </a:fld>
            <a:endParaRPr lang="en-US"/>
          </a:p>
        </p:txBody>
      </p:sp>
      <p:sp>
        <p:nvSpPr>
          <p:cNvPr id="108" name="Rectangle 106"/>
          <p:cNvSpPr>
            <a:spLocks noGrp="1" noChangeArrowheads="1"/>
          </p:cNvSpPr>
          <p:nvPr>
            <p:ph type="ftr" sz="quarter" idx="11"/>
          </p:nvPr>
        </p:nvSpPr>
        <p:spPr>
          <a:xfrm>
            <a:off x="4963584" y="6357938"/>
            <a:ext cx="3028949" cy="457200"/>
          </a:xfrm>
        </p:spPr>
        <p:txBody>
          <a:bodyPr/>
          <a:lstStyle>
            <a:lvl1pPr>
              <a:defRPr smtClean="0"/>
            </a:lvl1pPr>
          </a:lstStyle>
          <a:p>
            <a:endParaRPr lang="en-US"/>
          </a:p>
        </p:txBody>
      </p:sp>
      <p:sp>
        <p:nvSpPr>
          <p:cNvPr id="109" name="Rectangle 107"/>
          <p:cNvSpPr>
            <a:spLocks noGrp="1" noChangeArrowheads="1"/>
          </p:cNvSpPr>
          <p:nvPr>
            <p:ph type="sldNum" sz="quarter" idx="12"/>
          </p:nvPr>
        </p:nvSpPr>
        <p:spPr>
          <a:xfrm>
            <a:off x="8619067" y="6361113"/>
            <a:ext cx="2542117" cy="457200"/>
          </a:xfrm>
        </p:spPr>
        <p:txBody>
          <a:bodyPr/>
          <a:lstStyle>
            <a:lvl1pPr>
              <a:defRPr smtClean="0"/>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646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05053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8167" y="609600"/>
            <a:ext cx="2652184"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500" y="609600"/>
            <a:ext cx="7755467"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478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69987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65048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5467" y="2214563"/>
            <a:ext cx="5204884"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5705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018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22321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6295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229300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10/27/2021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8848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4"/>
            <a:ext cx="11887200" cy="6713537"/>
            <a:chOff x="0" y="43"/>
            <a:chExt cx="5616" cy="4229"/>
          </a:xfrm>
        </p:grpSpPr>
        <p:grpSp>
          <p:nvGrpSpPr>
            <p:cNvPr id="1032" name="Group 222"/>
            <p:cNvGrpSpPr>
              <a:grpSpLocks/>
            </p:cNvGrpSpPr>
            <p:nvPr/>
          </p:nvGrpSpPr>
          <p:grpSpPr bwMode="auto">
            <a:xfrm>
              <a:off x="0" y="43"/>
              <a:ext cx="408" cy="4229"/>
              <a:chOff x="0" y="43"/>
              <a:chExt cx="5760" cy="4229"/>
            </a:xfrm>
          </p:grpSpPr>
          <p:sp>
            <p:nvSpPr>
              <p:cNvPr id="1038" name="Line 122"/>
              <p:cNvSpPr>
                <a:spLocks noChangeShapeType="1"/>
              </p:cNvSpPr>
              <p:nvPr/>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9" name="Line 123"/>
              <p:cNvSpPr>
                <a:spLocks noChangeShapeType="1"/>
              </p:cNvSpPr>
              <p:nvPr/>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0" name="Line 124"/>
              <p:cNvSpPr>
                <a:spLocks noChangeShapeType="1"/>
              </p:cNvSpPr>
              <p:nvPr/>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1" name="Line 125"/>
              <p:cNvSpPr>
                <a:spLocks noChangeShapeType="1"/>
              </p:cNvSpPr>
              <p:nvPr/>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2" name="Line 126"/>
              <p:cNvSpPr>
                <a:spLocks noChangeShapeType="1"/>
              </p:cNvSpPr>
              <p:nvPr/>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3" name="Line 127"/>
              <p:cNvSpPr>
                <a:spLocks noChangeShapeType="1"/>
              </p:cNvSpPr>
              <p:nvPr/>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4" name="Line 128"/>
              <p:cNvSpPr>
                <a:spLocks noChangeShapeType="1"/>
              </p:cNvSpPr>
              <p:nvPr/>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5" name="Line 129"/>
              <p:cNvSpPr>
                <a:spLocks noChangeShapeType="1"/>
              </p:cNvSpPr>
              <p:nvPr/>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6" name="Line 130"/>
              <p:cNvSpPr>
                <a:spLocks noChangeShapeType="1"/>
              </p:cNvSpPr>
              <p:nvPr/>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7" name="Line 131"/>
              <p:cNvSpPr>
                <a:spLocks noChangeShapeType="1"/>
              </p:cNvSpPr>
              <p:nvPr/>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8" name="Line 132"/>
              <p:cNvSpPr>
                <a:spLocks noChangeShapeType="1"/>
              </p:cNvSpPr>
              <p:nvPr/>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9" name="Line 133"/>
              <p:cNvSpPr>
                <a:spLocks noChangeShapeType="1"/>
              </p:cNvSpPr>
              <p:nvPr/>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0" name="Line 134"/>
              <p:cNvSpPr>
                <a:spLocks noChangeShapeType="1"/>
              </p:cNvSpPr>
              <p:nvPr/>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1" name="Line 135"/>
              <p:cNvSpPr>
                <a:spLocks noChangeShapeType="1"/>
              </p:cNvSpPr>
              <p:nvPr/>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2" name="Line 136"/>
              <p:cNvSpPr>
                <a:spLocks noChangeShapeType="1"/>
              </p:cNvSpPr>
              <p:nvPr/>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3" name="Line 137"/>
              <p:cNvSpPr>
                <a:spLocks noChangeShapeType="1"/>
              </p:cNvSpPr>
              <p:nvPr/>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4" name="Line 138"/>
              <p:cNvSpPr>
                <a:spLocks noChangeShapeType="1"/>
              </p:cNvSpPr>
              <p:nvPr/>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Line 139"/>
              <p:cNvSpPr>
                <a:spLocks noChangeShapeType="1"/>
              </p:cNvSpPr>
              <p:nvPr/>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6" name="Line 140"/>
              <p:cNvSpPr>
                <a:spLocks noChangeShapeType="1"/>
              </p:cNvSpPr>
              <p:nvPr/>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7" name="Line 141"/>
              <p:cNvSpPr>
                <a:spLocks noChangeShapeType="1"/>
              </p:cNvSpPr>
              <p:nvPr/>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8" name="Line 142"/>
              <p:cNvSpPr>
                <a:spLocks noChangeShapeType="1"/>
              </p:cNvSpPr>
              <p:nvPr/>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Line 143"/>
              <p:cNvSpPr>
                <a:spLocks noChangeShapeType="1"/>
              </p:cNvSpPr>
              <p:nvPr/>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Line 144"/>
              <p:cNvSpPr>
                <a:spLocks noChangeShapeType="1"/>
              </p:cNvSpPr>
              <p:nvPr/>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1" name="Line 145"/>
              <p:cNvSpPr>
                <a:spLocks noChangeShapeType="1"/>
              </p:cNvSpPr>
              <p:nvPr/>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2" name="Line 146"/>
              <p:cNvSpPr>
                <a:spLocks noChangeShapeType="1"/>
              </p:cNvSpPr>
              <p:nvPr/>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3" name="Line 147"/>
              <p:cNvSpPr>
                <a:spLocks noChangeShapeType="1"/>
              </p:cNvSpPr>
              <p:nvPr/>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4" name="Line 148"/>
              <p:cNvSpPr>
                <a:spLocks noChangeShapeType="1"/>
              </p:cNvSpPr>
              <p:nvPr/>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5" name="Line 149"/>
              <p:cNvSpPr>
                <a:spLocks noChangeShapeType="1"/>
              </p:cNvSpPr>
              <p:nvPr/>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6" name="Line 150"/>
              <p:cNvSpPr>
                <a:spLocks noChangeShapeType="1"/>
              </p:cNvSpPr>
              <p:nvPr/>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7" name="Line 151"/>
              <p:cNvSpPr>
                <a:spLocks noChangeShapeType="1"/>
              </p:cNvSpPr>
              <p:nvPr/>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8" name="Line 152"/>
              <p:cNvSpPr>
                <a:spLocks noChangeShapeType="1"/>
              </p:cNvSpPr>
              <p:nvPr/>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9" name="Line 153"/>
              <p:cNvSpPr>
                <a:spLocks noChangeShapeType="1"/>
              </p:cNvSpPr>
              <p:nvPr/>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0" name="Line 154"/>
              <p:cNvSpPr>
                <a:spLocks noChangeShapeType="1"/>
              </p:cNvSpPr>
              <p:nvPr/>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1" name="Line 155"/>
              <p:cNvSpPr>
                <a:spLocks noChangeShapeType="1"/>
              </p:cNvSpPr>
              <p:nvPr/>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2" name="Line 156"/>
              <p:cNvSpPr>
                <a:spLocks noChangeShapeType="1"/>
              </p:cNvSpPr>
              <p:nvPr/>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3" name="Line 157"/>
              <p:cNvSpPr>
                <a:spLocks noChangeShapeType="1"/>
              </p:cNvSpPr>
              <p:nvPr/>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4" name="Line 158"/>
              <p:cNvSpPr>
                <a:spLocks noChangeShapeType="1"/>
              </p:cNvSpPr>
              <p:nvPr/>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5" name="Line 159"/>
              <p:cNvSpPr>
                <a:spLocks noChangeShapeType="1"/>
              </p:cNvSpPr>
              <p:nvPr/>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6" name="Line 160"/>
              <p:cNvSpPr>
                <a:spLocks noChangeShapeType="1"/>
              </p:cNvSpPr>
              <p:nvPr/>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7" name="Line 161"/>
              <p:cNvSpPr>
                <a:spLocks noChangeShapeType="1"/>
              </p:cNvSpPr>
              <p:nvPr/>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8" name="Line 162"/>
              <p:cNvSpPr>
                <a:spLocks noChangeShapeType="1"/>
              </p:cNvSpPr>
              <p:nvPr/>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9" name="Line 163"/>
              <p:cNvSpPr>
                <a:spLocks noChangeShapeType="1"/>
              </p:cNvSpPr>
              <p:nvPr/>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0" name="Line 164"/>
              <p:cNvSpPr>
                <a:spLocks noChangeShapeType="1"/>
              </p:cNvSpPr>
              <p:nvPr/>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1" name="Line 165"/>
              <p:cNvSpPr>
                <a:spLocks noChangeShapeType="1"/>
              </p:cNvSpPr>
              <p:nvPr/>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2" name="Line 166"/>
              <p:cNvSpPr>
                <a:spLocks noChangeShapeType="1"/>
              </p:cNvSpPr>
              <p:nvPr/>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3" name="Line 167"/>
              <p:cNvSpPr>
                <a:spLocks noChangeShapeType="1"/>
              </p:cNvSpPr>
              <p:nvPr/>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4" name="Line 168"/>
              <p:cNvSpPr>
                <a:spLocks noChangeShapeType="1"/>
              </p:cNvSpPr>
              <p:nvPr/>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5" name="Line 169"/>
              <p:cNvSpPr>
                <a:spLocks noChangeShapeType="1"/>
              </p:cNvSpPr>
              <p:nvPr/>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6" name="Line 170"/>
              <p:cNvSpPr>
                <a:spLocks noChangeShapeType="1"/>
              </p:cNvSpPr>
              <p:nvPr/>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7" name="Line 171"/>
              <p:cNvSpPr>
                <a:spLocks noChangeShapeType="1"/>
              </p:cNvSpPr>
              <p:nvPr/>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8" name="Line 172"/>
              <p:cNvSpPr>
                <a:spLocks noChangeShapeType="1"/>
              </p:cNvSpPr>
              <p:nvPr/>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9" name="Line 173"/>
              <p:cNvSpPr>
                <a:spLocks noChangeShapeType="1"/>
              </p:cNvSpPr>
              <p:nvPr/>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0" name="Line 174"/>
              <p:cNvSpPr>
                <a:spLocks noChangeShapeType="1"/>
              </p:cNvSpPr>
              <p:nvPr/>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1" name="Line 175"/>
              <p:cNvSpPr>
                <a:spLocks noChangeShapeType="1"/>
              </p:cNvSpPr>
              <p:nvPr/>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2" name="Line 176"/>
              <p:cNvSpPr>
                <a:spLocks noChangeShapeType="1"/>
              </p:cNvSpPr>
              <p:nvPr/>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3" name="Line 177"/>
              <p:cNvSpPr>
                <a:spLocks noChangeShapeType="1"/>
              </p:cNvSpPr>
              <p:nvPr/>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4" name="Line 178"/>
              <p:cNvSpPr>
                <a:spLocks noChangeShapeType="1"/>
              </p:cNvSpPr>
              <p:nvPr/>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5" name="Line 179"/>
              <p:cNvSpPr>
                <a:spLocks noChangeShapeType="1"/>
              </p:cNvSpPr>
              <p:nvPr/>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6" name="Line 180"/>
              <p:cNvSpPr>
                <a:spLocks noChangeShapeType="1"/>
              </p:cNvSpPr>
              <p:nvPr/>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7" name="Line 181"/>
              <p:cNvSpPr>
                <a:spLocks noChangeShapeType="1"/>
              </p:cNvSpPr>
              <p:nvPr/>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8" name="Line 182"/>
              <p:cNvSpPr>
                <a:spLocks noChangeShapeType="1"/>
              </p:cNvSpPr>
              <p:nvPr/>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9" name="Line 183"/>
              <p:cNvSpPr>
                <a:spLocks noChangeShapeType="1"/>
              </p:cNvSpPr>
              <p:nvPr/>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0" name="Line 184"/>
              <p:cNvSpPr>
                <a:spLocks noChangeShapeType="1"/>
              </p:cNvSpPr>
              <p:nvPr/>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1" name="Line 185"/>
              <p:cNvSpPr>
                <a:spLocks noChangeShapeType="1"/>
              </p:cNvSpPr>
              <p:nvPr/>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2" name="Line 186"/>
              <p:cNvSpPr>
                <a:spLocks noChangeShapeType="1"/>
              </p:cNvSpPr>
              <p:nvPr/>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3" name="Line 187"/>
              <p:cNvSpPr>
                <a:spLocks noChangeShapeType="1"/>
              </p:cNvSpPr>
              <p:nvPr/>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4" name="Line 188"/>
              <p:cNvSpPr>
                <a:spLocks noChangeShapeType="1"/>
              </p:cNvSpPr>
              <p:nvPr/>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5" name="Line 189"/>
              <p:cNvSpPr>
                <a:spLocks noChangeShapeType="1"/>
              </p:cNvSpPr>
              <p:nvPr/>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6" name="Line 190"/>
              <p:cNvSpPr>
                <a:spLocks noChangeShapeType="1"/>
              </p:cNvSpPr>
              <p:nvPr/>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7" name="Line 191"/>
              <p:cNvSpPr>
                <a:spLocks noChangeShapeType="1"/>
              </p:cNvSpPr>
              <p:nvPr/>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8" name="Line 192"/>
              <p:cNvSpPr>
                <a:spLocks noChangeShapeType="1"/>
              </p:cNvSpPr>
              <p:nvPr/>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9" name="Line 193"/>
              <p:cNvSpPr>
                <a:spLocks noChangeShapeType="1"/>
              </p:cNvSpPr>
              <p:nvPr/>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0" name="Line 194"/>
              <p:cNvSpPr>
                <a:spLocks noChangeShapeType="1"/>
              </p:cNvSpPr>
              <p:nvPr/>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1" name="Line 195"/>
              <p:cNvSpPr>
                <a:spLocks noChangeShapeType="1"/>
              </p:cNvSpPr>
              <p:nvPr/>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2" name="Line 196"/>
              <p:cNvSpPr>
                <a:spLocks noChangeShapeType="1"/>
              </p:cNvSpPr>
              <p:nvPr/>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3" name="Line 197"/>
              <p:cNvSpPr>
                <a:spLocks noChangeShapeType="1"/>
              </p:cNvSpPr>
              <p:nvPr/>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4" name="Line 198"/>
              <p:cNvSpPr>
                <a:spLocks noChangeShapeType="1"/>
              </p:cNvSpPr>
              <p:nvPr/>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5" name="Line 199"/>
              <p:cNvSpPr>
                <a:spLocks noChangeShapeType="1"/>
              </p:cNvSpPr>
              <p:nvPr/>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6" name="Line 200"/>
              <p:cNvSpPr>
                <a:spLocks noChangeShapeType="1"/>
              </p:cNvSpPr>
              <p:nvPr/>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7" name="Line 201"/>
              <p:cNvSpPr>
                <a:spLocks noChangeShapeType="1"/>
              </p:cNvSpPr>
              <p:nvPr/>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8" name="Line 202"/>
              <p:cNvSpPr>
                <a:spLocks noChangeShapeType="1"/>
              </p:cNvSpPr>
              <p:nvPr/>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9" name="Line 203"/>
              <p:cNvSpPr>
                <a:spLocks noChangeShapeType="1"/>
              </p:cNvSpPr>
              <p:nvPr/>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0" name="Line 204"/>
              <p:cNvSpPr>
                <a:spLocks noChangeShapeType="1"/>
              </p:cNvSpPr>
              <p:nvPr/>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1" name="Line 205"/>
              <p:cNvSpPr>
                <a:spLocks noChangeShapeType="1"/>
              </p:cNvSpPr>
              <p:nvPr/>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2" name="Line 206"/>
              <p:cNvSpPr>
                <a:spLocks noChangeShapeType="1"/>
              </p:cNvSpPr>
              <p:nvPr/>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3" name="Line 207"/>
              <p:cNvSpPr>
                <a:spLocks noChangeShapeType="1"/>
              </p:cNvSpPr>
              <p:nvPr/>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4" name="Line 208"/>
              <p:cNvSpPr>
                <a:spLocks noChangeShapeType="1"/>
              </p:cNvSpPr>
              <p:nvPr/>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5" name="Line 209"/>
              <p:cNvSpPr>
                <a:spLocks noChangeShapeType="1"/>
              </p:cNvSpPr>
              <p:nvPr/>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6" name="Line 210"/>
              <p:cNvSpPr>
                <a:spLocks noChangeShapeType="1"/>
              </p:cNvSpPr>
              <p:nvPr/>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7" name="Line 211"/>
              <p:cNvSpPr>
                <a:spLocks noChangeShapeType="1"/>
              </p:cNvSpPr>
              <p:nvPr/>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8" name="Line 212"/>
              <p:cNvSpPr>
                <a:spLocks noChangeShapeType="1"/>
              </p:cNvSpPr>
              <p:nvPr/>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9" name="Line 213"/>
              <p:cNvSpPr>
                <a:spLocks noChangeShapeType="1"/>
              </p:cNvSpPr>
              <p:nvPr/>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Line 214"/>
              <p:cNvSpPr>
                <a:spLocks noChangeShapeType="1"/>
              </p:cNvSpPr>
              <p:nvPr/>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1" name="Line 215"/>
              <p:cNvSpPr>
                <a:spLocks noChangeShapeType="1"/>
              </p:cNvSpPr>
              <p:nvPr/>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2" name="Line 216"/>
              <p:cNvSpPr>
                <a:spLocks noChangeShapeType="1"/>
              </p:cNvSpPr>
              <p:nvPr/>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3" name="Line 217"/>
              <p:cNvSpPr>
                <a:spLocks noChangeShapeType="1"/>
              </p:cNvSpPr>
              <p:nvPr/>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4" name="Line 218"/>
              <p:cNvSpPr>
                <a:spLocks noChangeShapeType="1"/>
              </p:cNvSpPr>
              <p:nvPr/>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5" name="Line 219"/>
              <p:cNvSpPr>
                <a:spLocks noChangeShapeType="1"/>
              </p:cNvSpPr>
              <p:nvPr/>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033" name="Group 224"/>
            <p:cNvGrpSpPr>
              <a:grpSpLocks/>
            </p:cNvGrpSpPr>
            <p:nvPr/>
          </p:nvGrpSpPr>
          <p:grpSpPr bwMode="auto">
            <a:xfrm>
              <a:off x="400" y="205"/>
              <a:ext cx="5216" cy="1123"/>
              <a:chOff x="400" y="205"/>
              <a:chExt cx="5216" cy="1123"/>
            </a:xfrm>
          </p:grpSpPr>
          <p:sp>
            <p:nvSpPr>
              <p:cNvPr id="1034" name="Rectangle 116"/>
              <p:cNvSpPr>
                <a:spLocks noChangeArrowheads="1"/>
              </p:cNvSpPr>
              <p:nvPr/>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5" name="Rectangle 112"/>
              <p:cNvSpPr>
                <a:spLocks noChangeArrowheads="1"/>
              </p:cNvSpPr>
              <p:nvPr/>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6" name="Rectangle 117"/>
              <p:cNvSpPr>
                <a:spLocks noChangeArrowheads="1"/>
              </p:cNvSpPr>
              <p:nvPr/>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7" name="Rectangle 113"/>
              <p:cNvSpPr>
                <a:spLocks noChangeArrowheads="1"/>
              </p:cNvSpPr>
              <p:nvPr/>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grpSp>
      <p:sp>
        <p:nvSpPr>
          <p:cNvPr id="1027" name="Rectangle 3"/>
          <p:cNvSpPr>
            <a:spLocks noGrp="1" noChangeArrowheads="1"/>
          </p:cNvSpPr>
          <p:nvPr>
            <p:ph type="body" idx="1"/>
          </p:nvPr>
        </p:nvSpPr>
        <p:spPr bwMode="auto">
          <a:xfrm>
            <a:off x="1079500" y="2214563"/>
            <a:ext cx="10610851"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79500" y="6373813"/>
            <a:ext cx="2540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defRPr>
            </a:lvl1pPr>
          </a:lstStyle>
          <a:p>
            <a:fld id="{5B29A389-FE0D-42C1-9EF9-3667F466720D}" type="datetimeFigureOut">
              <a:rPr lang="en-US" smtClean="0"/>
              <a:pPr/>
              <a:t>10/27/2021</a:t>
            </a:fld>
            <a:endParaRPr lang="en-US"/>
          </a:p>
        </p:txBody>
      </p:sp>
      <p:sp>
        <p:nvSpPr>
          <p:cNvPr id="1029" name="Rectangle 5"/>
          <p:cNvSpPr>
            <a:spLocks noGrp="1" noChangeArrowheads="1"/>
          </p:cNvSpPr>
          <p:nvPr>
            <p:ph type="ftr" sz="quarter" idx="3"/>
          </p:nvPr>
        </p:nvSpPr>
        <p:spPr bwMode="auto">
          <a:xfrm>
            <a:off x="4176184" y="63769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solidFill>
                  <a:schemeClr val="folHlink"/>
                </a:solidFill>
              </a:defRPr>
            </a:lvl1pPr>
          </a:lstStyle>
          <a:p>
            <a:endParaRPr lang="en-US"/>
          </a:p>
        </p:txBody>
      </p:sp>
      <p:sp>
        <p:nvSpPr>
          <p:cNvPr id="1030" name="Rectangle 6"/>
          <p:cNvSpPr>
            <a:spLocks noGrp="1" noChangeArrowheads="1"/>
          </p:cNvSpPr>
          <p:nvPr>
            <p:ph type="sldNum" sz="quarter" idx="4"/>
          </p:nvPr>
        </p:nvSpPr>
        <p:spPr bwMode="auto">
          <a:xfrm>
            <a:off x="8786285" y="6376988"/>
            <a:ext cx="29252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folHlink"/>
                </a:solidFill>
              </a:defRPr>
            </a:lvl1pPr>
          </a:lstStyle>
          <a:p>
            <a:fld id="{6D5F6309-656A-4988-B0DF-27D3BEC41984}" type="slidenum">
              <a:rPr lang="en-US" smtClean="0"/>
              <a:pPr/>
              <a:t>‹#›</a:t>
            </a:fld>
            <a:endParaRPr lang="en-US"/>
          </a:p>
        </p:txBody>
      </p:sp>
      <p:sp>
        <p:nvSpPr>
          <p:cNvPr id="1031" name="Rectangle 2"/>
          <p:cNvSpPr>
            <a:spLocks noGrp="1" noChangeArrowheads="1"/>
          </p:cNvSpPr>
          <p:nvPr>
            <p:ph type="title"/>
          </p:nvPr>
        </p:nvSpPr>
        <p:spPr bwMode="auto">
          <a:xfrm>
            <a:off x="1828800" y="609600"/>
            <a:ext cx="9838267"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09552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lnSpc>
          <a:spcPct val="85000"/>
        </a:lnSpc>
        <a:spcBef>
          <a:spcPct val="0"/>
        </a:spcBef>
        <a:spcAft>
          <a:spcPct val="0"/>
        </a:spcAft>
        <a:defRPr sz="44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eaLnBrk="1" fontAlgn="base" hangingPunct="1">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eaLnBrk="1" fontAlgn="base" hangingPunct="1">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eaLnBrk="1" fontAlgn="base" hangingPunct="1">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7786" y="1706634"/>
            <a:ext cx="9087569" cy="1047631"/>
          </a:xfrm>
        </p:spPr>
        <p:txBody>
          <a:bodyPr>
            <a:normAutofit/>
          </a:bodyPr>
          <a:lstStyle/>
          <a:p>
            <a:pPr algn="ctr"/>
            <a:r>
              <a:rPr lang="en-US" dirty="0"/>
              <a:t>Customer Behavioral Analysis</a:t>
            </a:r>
          </a:p>
        </p:txBody>
      </p:sp>
      <p:sp>
        <p:nvSpPr>
          <p:cNvPr id="3" name="Subtitle 2"/>
          <p:cNvSpPr>
            <a:spLocks noGrp="1"/>
          </p:cNvSpPr>
          <p:nvPr>
            <p:ph type="subTitle" idx="1"/>
          </p:nvPr>
        </p:nvSpPr>
        <p:spPr>
          <a:xfrm>
            <a:off x="3430837" y="1055076"/>
            <a:ext cx="7719216" cy="685665"/>
          </a:xfrm>
        </p:spPr>
        <p:txBody>
          <a:bodyPr/>
          <a:lstStyle/>
          <a:p>
            <a:r>
              <a:rPr lang="en-US" dirty="0"/>
              <a:t>Project Presentation-1</a:t>
            </a:r>
          </a:p>
        </p:txBody>
      </p:sp>
      <p:sp>
        <p:nvSpPr>
          <p:cNvPr id="4" name="Subtitle 2"/>
          <p:cNvSpPr txBox="1">
            <a:spLocks/>
          </p:cNvSpPr>
          <p:nvPr/>
        </p:nvSpPr>
        <p:spPr>
          <a:xfrm>
            <a:off x="3712190" y="4873746"/>
            <a:ext cx="7206018" cy="17590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Project guide: Ruchi jain  </a:t>
            </a:r>
          </a:p>
          <a:p>
            <a:r>
              <a:rPr lang="en-US" b="1" dirty="0"/>
              <a:t>Team members: </a:t>
            </a:r>
            <a:r>
              <a:rPr lang="en-US" sz="1800" b="1" dirty="0"/>
              <a:t>Sanidhya jain-1803213127, Vanshika-1803213166, </a:t>
            </a:r>
            <a:r>
              <a:rPr lang="en-US" sz="1800" b="1" dirty="0" err="1"/>
              <a:t>Vanshika</a:t>
            </a:r>
            <a:r>
              <a:rPr lang="en-US" sz="1800" b="1" dirty="0"/>
              <a:t> singh-1803213167, Sanjay kumar-1803213128</a:t>
            </a:r>
          </a:p>
          <a:p>
            <a:endParaRPr lang="en-US" b="1" dirty="0"/>
          </a:p>
        </p:txBody>
      </p:sp>
      <p:sp>
        <p:nvSpPr>
          <p:cNvPr id="5" name="Title 1"/>
          <p:cNvSpPr txBox="1">
            <a:spLocks/>
          </p:cNvSpPr>
          <p:nvPr/>
        </p:nvSpPr>
        <p:spPr bwMode="auto">
          <a:xfrm>
            <a:off x="1487606" y="13649"/>
            <a:ext cx="10367750" cy="10781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rPr>
              <a:t>ABES Engineering College, Ghaziabad, UP</a:t>
            </a:r>
          </a:p>
          <a:p>
            <a:r>
              <a:rPr lang="en-US" sz="3200" dirty="0">
                <a:solidFill>
                  <a:srgbClr val="C00000"/>
                </a:solidFill>
              </a:rPr>
              <a:t>Department of Information Technology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
        <p:nvSpPr>
          <p:cNvPr id="7" name="Subtitle 2"/>
          <p:cNvSpPr txBox="1">
            <a:spLocks/>
          </p:cNvSpPr>
          <p:nvPr/>
        </p:nvSpPr>
        <p:spPr bwMode="auto">
          <a:xfrm>
            <a:off x="3766117" y="3380801"/>
            <a:ext cx="77192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Domain: AI, ML, Deep Learning</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Group No: </a:t>
            </a:r>
            <a:r>
              <a:rPr lang="en-US" sz="3200" dirty="0"/>
              <a:t>IT2021-22_P25</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0539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2006221" y="1897039"/>
            <a:ext cx="9684130" cy="4198961"/>
          </a:xfrm>
        </p:spPr>
        <p:txBody>
          <a:bodyPr/>
          <a:lstStyle/>
          <a:p>
            <a:r>
              <a:rPr lang="en-US" dirty="0"/>
              <a:t>Introduction</a:t>
            </a:r>
          </a:p>
          <a:p>
            <a:r>
              <a:rPr lang="en-US" dirty="0"/>
              <a:t>Requirements of Project</a:t>
            </a:r>
          </a:p>
          <a:p>
            <a:r>
              <a:rPr lang="en-US" dirty="0"/>
              <a:t>Analysis of Problem Based on Project Objective</a:t>
            </a:r>
          </a:p>
          <a:p>
            <a:r>
              <a:rPr lang="en-US" dirty="0"/>
              <a:t>Comparative Analysis of Existing Work</a:t>
            </a:r>
          </a:p>
          <a:p>
            <a:r>
              <a:rPr lang="en-US" dirty="0"/>
              <a:t>Conclusion and Future Plan</a:t>
            </a:r>
          </a:p>
          <a:p>
            <a:r>
              <a:rPr lang="en-US" dirty="0"/>
              <a:t>References</a:t>
            </a:r>
          </a:p>
        </p:txBody>
      </p:sp>
    </p:spTree>
    <p:extLst>
      <p:ext uri="{BB962C8B-B14F-4D97-AF65-F5344CB8AC3E}">
        <p14:creationId xmlns:p14="http://schemas.microsoft.com/office/powerpoint/2010/main" val="3938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sz="2000" dirty="0"/>
              <a:t>Humans use most part of their body and voice to effectively communicate. Emotion detection is the process of recognizing or identifying different human emotions to include happiness, sadness, surprise, disgust, fear, anger, neutral, and more.</a:t>
            </a:r>
          </a:p>
          <a:p>
            <a:r>
              <a:rPr lang="en-IN" sz="2000" dirty="0"/>
              <a:t>These parameters or body language traits are leveraged for automatic emotion detection by machine </a:t>
            </a:r>
            <a:r>
              <a:rPr lang="en-IN" sz="2000" dirty="0" err="1"/>
              <a:t>learning.Thus,ML</a:t>
            </a:r>
            <a:r>
              <a:rPr lang="en-IN" sz="2000" dirty="0"/>
              <a:t> algorithms help us to extract and leverage facial landmarks, voice features/</a:t>
            </a:r>
            <a:r>
              <a:rPr lang="en-IN" sz="2000" dirty="0" err="1"/>
              <a:t>activities,biosignals</a:t>
            </a:r>
            <a:r>
              <a:rPr lang="en-IN" sz="2000" dirty="0"/>
              <a:t>, body gestures/movements, motor </a:t>
            </a:r>
            <a:r>
              <a:rPr lang="en-IN" sz="2000" dirty="0" err="1"/>
              <a:t>behavioral</a:t>
            </a:r>
            <a:r>
              <a:rPr lang="en-IN" sz="2000" dirty="0"/>
              <a:t> patterns, and more, to detect emotions from various forms of data such as images, videos, etc.</a:t>
            </a:r>
          </a:p>
          <a:p>
            <a:r>
              <a:rPr lang="en-IN" sz="2000" dirty="0"/>
              <a:t>Our application enables user to detect person's mood based on two most important ways of emotion detection that is Facial </a:t>
            </a:r>
            <a:r>
              <a:rPr lang="en-IN" sz="2000" dirty="0" err="1"/>
              <a:t>Recognisation</a:t>
            </a:r>
            <a:r>
              <a:rPr lang="en-IN" sz="2000" dirty="0"/>
              <a:t> and Speech </a:t>
            </a:r>
            <a:r>
              <a:rPr lang="en-IN" sz="2000" dirty="0" err="1"/>
              <a:t>recognisation</a:t>
            </a:r>
            <a:r>
              <a:rPr lang="en-IN" sz="2000" dirty="0"/>
              <a:t>. </a:t>
            </a:r>
          </a:p>
          <a:p>
            <a:r>
              <a:rPr lang="en-IN" sz="2000" dirty="0"/>
              <a:t>It can be used by people to understand the behaviour of client and to take advice to present themselves accordingly.</a:t>
            </a:r>
            <a:endParaRPr lang="en-US" sz="2000" dirty="0"/>
          </a:p>
        </p:txBody>
      </p:sp>
    </p:spTree>
    <p:extLst>
      <p:ext uri="{BB962C8B-B14F-4D97-AF65-F5344CB8AC3E}">
        <p14:creationId xmlns:p14="http://schemas.microsoft.com/office/powerpoint/2010/main" val="99464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Project</a:t>
            </a:r>
          </a:p>
        </p:txBody>
      </p:sp>
      <p:sp>
        <p:nvSpPr>
          <p:cNvPr id="3" name="Content Placeholder 2"/>
          <p:cNvSpPr>
            <a:spLocks noGrp="1"/>
          </p:cNvSpPr>
          <p:nvPr>
            <p:ph idx="1"/>
          </p:nvPr>
        </p:nvSpPr>
        <p:spPr/>
        <p:txBody>
          <a:bodyPr/>
          <a:lstStyle/>
          <a:p>
            <a:r>
              <a:rPr lang="en-IN" sz="2400" dirty="0"/>
              <a:t>Requires device that has digital photographic technology to generate and obtain the images and data necessary to create and record the biometric facial pattern of the person that needs to be identified.</a:t>
            </a:r>
          </a:p>
          <a:p>
            <a:r>
              <a:rPr lang="en-IN" sz="2400" dirty="0"/>
              <a:t>For voice recognition to work, the device must have a sound card and either a microphone or a headset.</a:t>
            </a:r>
          </a:p>
          <a:p>
            <a:r>
              <a:rPr lang="en-IN" sz="2400" dirty="0"/>
              <a:t>Dataset for training the module for 3D facial expression recognition.</a:t>
            </a:r>
          </a:p>
          <a:p>
            <a:r>
              <a:rPr lang="en-IN" sz="2400" dirty="0"/>
              <a:t>Dataset of different vocal expressions for training the model to determine the </a:t>
            </a:r>
            <a:r>
              <a:rPr lang="en-IN" sz="2400" dirty="0" err="1"/>
              <a:t>behavior</a:t>
            </a:r>
            <a:r>
              <a:rPr lang="en-IN" sz="2400" dirty="0"/>
              <a:t>.</a:t>
            </a:r>
          </a:p>
          <a:p>
            <a:r>
              <a:rPr lang="en-IN" sz="2400" dirty="0"/>
              <a:t>Realtime input of facial expression via webcam and microphone of the device.</a:t>
            </a:r>
          </a:p>
          <a:p>
            <a:endParaRPr lang="en-US" sz="2000" dirty="0"/>
          </a:p>
        </p:txBody>
      </p:sp>
    </p:spTree>
    <p:extLst>
      <p:ext uri="{BB962C8B-B14F-4D97-AF65-F5344CB8AC3E}">
        <p14:creationId xmlns:p14="http://schemas.microsoft.com/office/powerpoint/2010/main" val="162856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Analysis of Problem Based on Project Objective</a:t>
            </a:r>
          </a:p>
        </p:txBody>
      </p:sp>
      <p:sp>
        <p:nvSpPr>
          <p:cNvPr id="3" name="Content Placeholder 2"/>
          <p:cNvSpPr>
            <a:spLocks noGrp="1"/>
          </p:cNvSpPr>
          <p:nvPr>
            <p:ph idx="1"/>
          </p:nvPr>
        </p:nvSpPr>
        <p:spPr/>
        <p:txBody>
          <a:bodyPr/>
          <a:lstStyle/>
          <a:p>
            <a:r>
              <a:rPr lang="en-IN" sz="2000" dirty="0"/>
              <a:t>This project will work on two major inputs </a:t>
            </a:r>
            <a:r>
              <a:rPr lang="en-IN" sz="2000" dirty="0" err="1"/>
              <a:t>i.e</a:t>
            </a:r>
            <a:r>
              <a:rPr lang="en-IN" sz="2000" dirty="0"/>
              <a:t> on facial data of the person and the vocal tone of the person. Based on the type of data provided the module will work on different scales to render the expressions of the customer, as a result it will </a:t>
            </a:r>
            <a:r>
              <a:rPr lang="en-IN" sz="2000" dirty="0" err="1"/>
              <a:t>analyze</a:t>
            </a:r>
            <a:r>
              <a:rPr lang="en-IN" sz="2000" dirty="0"/>
              <a:t> and detect the mood and </a:t>
            </a:r>
            <a:r>
              <a:rPr lang="en-IN" sz="2000" dirty="0" err="1"/>
              <a:t>behavior</a:t>
            </a:r>
            <a:r>
              <a:rPr lang="en-IN" sz="2000" dirty="0"/>
              <a:t> during the meetings. </a:t>
            </a:r>
          </a:p>
          <a:p>
            <a:r>
              <a:rPr lang="en-IN" sz="2000" dirty="0"/>
              <a:t>Specific neural networks are trained to detect human face landmarks and distinguish faces from other objects in the image. The landmarks are universal human facial features like eyes, nose, mouth, eyebrows, etc.</a:t>
            </a:r>
          </a:p>
          <a:p>
            <a:r>
              <a:rPr lang="en-IN" sz="2000" dirty="0"/>
              <a:t>Before facial recognition algorithms are ready for performing necessary tasks, they need to go through large amounts of data — precisely </a:t>
            </a:r>
            <a:r>
              <a:rPr lang="en-IN" sz="2000" dirty="0" err="1"/>
              <a:t>labeled</a:t>
            </a:r>
            <a:r>
              <a:rPr lang="en-IN" sz="2000" dirty="0"/>
              <a:t> image sets. These sets are used to develop a machine learning model.</a:t>
            </a:r>
          </a:p>
          <a:p>
            <a:r>
              <a:rPr lang="en-IN" sz="2000" dirty="0"/>
              <a:t>Speech Recognition works on Acoustic </a:t>
            </a:r>
            <a:r>
              <a:rPr lang="en-IN" sz="2000" dirty="0" err="1"/>
              <a:t>modeling</a:t>
            </a:r>
            <a:r>
              <a:rPr lang="en-IN" sz="2000" dirty="0"/>
              <a:t> which signifies the connection between linguistic units of speech and audio signals and language </a:t>
            </a:r>
            <a:r>
              <a:rPr lang="en-IN" sz="2000" dirty="0" err="1"/>
              <a:t>modeling</a:t>
            </a:r>
            <a:r>
              <a:rPr lang="en-IN" sz="2000" dirty="0"/>
              <a:t> matches the sounds with word sequences to distinguish between words that sound similar.</a:t>
            </a:r>
            <a:endParaRPr lang="en-US" sz="2000" dirty="0"/>
          </a:p>
        </p:txBody>
      </p:sp>
    </p:spTree>
    <p:extLst>
      <p:ext uri="{BB962C8B-B14F-4D97-AF65-F5344CB8AC3E}">
        <p14:creationId xmlns:p14="http://schemas.microsoft.com/office/powerpoint/2010/main" val="285545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Analysis of Existing Work</a:t>
            </a:r>
          </a:p>
        </p:txBody>
      </p:sp>
      <p:sp>
        <p:nvSpPr>
          <p:cNvPr id="3" name="Content Placeholder 2"/>
          <p:cNvSpPr>
            <a:spLocks noGrp="1"/>
          </p:cNvSpPr>
          <p:nvPr>
            <p:ph idx="1"/>
          </p:nvPr>
        </p:nvSpPr>
        <p:spPr/>
        <p:txBody>
          <a:bodyPr/>
          <a:lstStyle/>
          <a:p>
            <a:r>
              <a:rPr lang="en-US" sz="2000" dirty="0">
                <a:solidFill>
                  <a:srgbClr val="002060"/>
                </a:solidFill>
                <a:latin typeface="arial" panose="020B0604020202020204" pitchFamily="34" charset="0"/>
              </a:rPr>
              <a:t>Virtual assistants like Siri, Alexa and many other, uses </a:t>
            </a:r>
            <a:r>
              <a:rPr lang="en-US" sz="2000" b="1" dirty="0">
                <a:solidFill>
                  <a:srgbClr val="002060"/>
                </a:solidFill>
                <a:latin typeface="arial" panose="020B0604020202020204" pitchFamily="34" charset="0"/>
              </a:rPr>
              <a:t>Speech emotion recognition</a:t>
            </a:r>
            <a:r>
              <a:rPr lang="en-US" sz="2000" dirty="0">
                <a:solidFill>
                  <a:srgbClr val="002060"/>
                </a:solidFill>
                <a:latin typeface="arial" panose="020B0604020202020204" pitchFamily="34" charset="0"/>
              </a:rPr>
              <a:t> to identify the mood of the speaker and respond accordingly.	</a:t>
            </a:r>
          </a:p>
          <a:p>
            <a:r>
              <a:rPr lang="en-US" sz="2000" b="1" dirty="0">
                <a:solidFill>
                  <a:srgbClr val="002060"/>
                </a:solidFill>
                <a:latin typeface="arial" panose="020B0604020202020204" pitchFamily="34" charset="0"/>
              </a:rPr>
              <a:t>Facial emotion recognition</a:t>
            </a:r>
            <a:r>
              <a:rPr lang="en-US" sz="2000" dirty="0">
                <a:solidFill>
                  <a:srgbClr val="002060"/>
                </a:solidFill>
                <a:latin typeface="arial" panose="020B0604020202020204" pitchFamily="34" charset="0"/>
              </a:rPr>
              <a:t> is being used by many car manufacturing companies to detect the emotion of the driver so that the smart car can alert the driver when he is feeling drowsy.</a:t>
            </a:r>
          </a:p>
          <a:p>
            <a:r>
              <a:rPr lang="en-US" sz="2000" b="0" i="0" dirty="0">
                <a:solidFill>
                  <a:srgbClr val="002060"/>
                </a:solidFill>
                <a:effectLst/>
                <a:latin typeface="arial" panose="020B0604020202020204" pitchFamily="34" charset="0"/>
              </a:rPr>
              <a:t>Emotion recognition has found increasing applications in practice, e.g., in </a:t>
            </a:r>
            <a:r>
              <a:rPr lang="en-US" sz="2000" b="1" i="0" dirty="0">
                <a:solidFill>
                  <a:srgbClr val="002060"/>
                </a:solidFill>
                <a:effectLst/>
                <a:latin typeface="arial" panose="020B0604020202020204" pitchFamily="34" charset="0"/>
              </a:rPr>
              <a:t>security, medicine, entertainment, education, </a:t>
            </a:r>
            <a:r>
              <a:rPr lang="en-US" sz="2000" i="0" dirty="0">
                <a:solidFill>
                  <a:srgbClr val="002060"/>
                </a:solidFill>
                <a:effectLst/>
                <a:latin typeface="arial" panose="020B0604020202020204" pitchFamily="34" charset="0"/>
              </a:rPr>
              <a:t>but it is not widel</a:t>
            </a:r>
            <a:r>
              <a:rPr lang="en-US" sz="2000" dirty="0">
                <a:solidFill>
                  <a:srgbClr val="002060"/>
                </a:solidFill>
                <a:latin typeface="arial" panose="020B0604020202020204" pitchFamily="34" charset="0"/>
              </a:rPr>
              <a:t>y used in </a:t>
            </a:r>
            <a:r>
              <a:rPr lang="en-US" sz="2000" b="1" dirty="0">
                <a:solidFill>
                  <a:srgbClr val="002060"/>
                </a:solidFill>
                <a:latin typeface="arial" panose="020B0604020202020204" pitchFamily="34" charset="0"/>
              </a:rPr>
              <a:t>business</a:t>
            </a:r>
            <a:r>
              <a:rPr lang="en-US" sz="2000" dirty="0">
                <a:solidFill>
                  <a:srgbClr val="002060"/>
                </a:solidFill>
                <a:latin typeface="arial" panose="020B0604020202020204" pitchFamily="34" charset="0"/>
              </a:rPr>
              <a:t>.</a:t>
            </a:r>
          </a:p>
          <a:p>
            <a:r>
              <a:rPr lang="en-US" sz="2000" b="1" dirty="0">
                <a:solidFill>
                  <a:srgbClr val="002060"/>
                </a:solidFill>
                <a:latin typeface="arial" panose="020B0604020202020204" pitchFamily="34" charset="0"/>
              </a:rPr>
              <a:t>Our project </a:t>
            </a:r>
            <a:r>
              <a:rPr lang="en-US" sz="2000" dirty="0">
                <a:solidFill>
                  <a:srgbClr val="002060"/>
                </a:solidFill>
                <a:latin typeface="arial" panose="020B0604020202020204" pitchFamily="34" charset="0"/>
              </a:rPr>
              <a:t>contributes in business sector by analyzing client mood and advising user on how to effectively interreact with client.</a:t>
            </a:r>
          </a:p>
          <a:p>
            <a:r>
              <a:rPr lang="en-US" sz="2000" dirty="0">
                <a:solidFill>
                  <a:srgbClr val="002060"/>
                </a:solidFill>
                <a:latin typeface="arial" panose="020B0604020202020204" pitchFamily="34" charset="0"/>
              </a:rPr>
              <a:t>The project can widely help business owners in expanding their business internationally as well. </a:t>
            </a:r>
          </a:p>
          <a:p>
            <a:endParaRPr lang="en-US" sz="2000" dirty="0">
              <a:solidFill>
                <a:srgbClr val="002060"/>
              </a:solidFill>
            </a:endParaRPr>
          </a:p>
        </p:txBody>
      </p:sp>
    </p:spTree>
    <p:extLst>
      <p:ext uri="{BB962C8B-B14F-4D97-AF65-F5344CB8AC3E}">
        <p14:creationId xmlns:p14="http://schemas.microsoft.com/office/powerpoint/2010/main" val="100642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Plan</a:t>
            </a:r>
          </a:p>
        </p:txBody>
      </p:sp>
      <p:sp>
        <p:nvSpPr>
          <p:cNvPr id="3" name="Content Placeholder 2"/>
          <p:cNvSpPr>
            <a:spLocks noGrp="1"/>
          </p:cNvSpPr>
          <p:nvPr>
            <p:ph idx="1"/>
          </p:nvPr>
        </p:nvSpPr>
        <p:spPr>
          <a:xfrm>
            <a:off x="1056216" y="2009290"/>
            <a:ext cx="10610851" cy="4148915"/>
          </a:xfrm>
        </p:spPr>
        <p:txBody>
          <a:bodyPr/>
          <a:lstStyle/>
          <a:p>
            <a:pPr marL="0" indent="0">
              <a:buNone/>
            </a:pPr>
            <a:r>
              <a:rPr lang="en-US" sz="1600" b="1" u="sng" dirty="0">
                <a:latin typeface="Arial" panose="020B0604020202020204" pitchFamily="34" charset="0"/>
                <a:cs typeface="Arial" panose="020B0604020202020204" pitchFamily="34" charset="0"/>
              </a:rPr>
              <a:t>Conclusion:</a:t>
            </a:r>
          </a:p>
          <a:p>
            <a:r>
              <a:rPr lang="en-US" sz="2000" dirty="0">
                <a:latin typeface="Arial" panose="020B0604020202020204" pitchFamily="34" charset="0"/>
                <a:cs typeface="Arial" panose="020B0604020202020204" pitchFamily="34" charset="0"/>
              </a:rPr>
              <a:t>The emerging growth and development in the field of technology have led to the new era of AI and Machine Learning.</a:t>
            </a:r>
          </a:p>
          <a:p>
            <a:r>
              <a:rPr lang="en-US" sz="2000" dirty="0">
                <a:latin typeface="Arial" panose="020B0604020202020204" pitchFamily="34" charset="0"/>
                <a:cs typeface="Arial" panose="020B0604020202020204" pitchFamily="34" charset="0"/>
              </a:rPr>
              <a:t>Speech and facial recognition is one of the widely used application of ML.</a:t>
            </a:r>
          </a:p>
          <a:p>
            <a:r>
              <a:rPr lang="en-US" sz="2000" dirty="0">
                <a:latin typeface="Arial" panose="020B0604020202020204" pitchFamily="34" charset="0"/>
                <a:cs typeface="Arial" panose="020B0604020202020204" pitchFamily="34" charset="0"/>
              </a:rPr>
              <a:t>The project model has the capability to become one of the most widely used models in business industry.</a:t>
            </a:r>
          </a:p>
          <a:p>
            <a:pPr marL="0" indent="0">
              <a:buNone/>
            </a:pPr>
            <a:r>
              <a:rPr lang="en-US" sz="1600" b="1" u="sng" dirty="0">
                <a:latin typeface="Arial" panose="020B0604020202020204" pitchFamily="34" charset="0"/>
                <a:cs typeface="Arial" panose="020B0604020202020204" pitchFamily="34" charset="0"/>
              </a:rPr>
              <a:t>Future Plan:</a:t>
            </a:r>
          </a:p>
          <a:p>
            <a:r>
              <a:rPr lang="en-US" sz="2000" dirty="0">
                <a:latin typeface="Arial" panose="020B0604020202020204" pitchFamily="34" charset="0"/>
                <a:cs typeface="Arial" panose="020B0604020202020204" pitchFamily="34" charset="0"/>
              </a:rPr>
              <a:t>For future advancements, the proposed project can be further modeled in terms of efficiency, accuracy, and usability. Additional to the emotions, the model can be extended to recognize feelings such as depression.</a:t>
            </a:r>
          </a:p>
          <a:p>
            <a:r>
              <a:rPr lang="en-US" sz="2000" dirty="0">
                <a:latin typeface="Arial" panose="020B0604020202020204" pitchFamily="34" charset="0"/>
                <a:cs typeface="Arial" panose="020B0604020202020204" pitchFamily="34" charset="0"/>
              </a:rPr>
              <a:t>The project can be converted into a mobile application.</a:t>
            </a:r>
          </a:p>
          <a:p>
            <a:r>
              <a:rPr lang="en-US" sz="2000" dirty="0">
                <a:latin typeface="Arial" panose="020B0604020202020204" pitchFamily="34" charset="0"/>
                <a:cs typeface="Arial" panose="020B0604020202020204" pitchFamily="34" charset="0"/>
              </a:rPr>
              <a:t>The project model can also be used in other fields in future, like in E-commerce- It can help sellers sell their products by recognizing the reaction of buyer towards the product</a:t>
            </a:r>
          </a:p>
        </p:txBody>
      </p:sp>
    </p:spTree>
    <p:extLst>
      <p:ext uri="{BB962C8B-B14F-4D97-AF65-F5344CB8AC3E}">
        <p14:creationId xmlns:p14="http://schemas.microsoft.com/office/powerpoint/2010/main" val="38758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5E60-93E6-45AD-B14D-6062D67F489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D8257D2-C13F-4F4A-B413-70EEF0BD26C2}"/>
              </a:ext>
            </a:extLst>
          </p:cNvPr>
          <p:cNvSpPr>
            <a:spLocks noGrp="1"/>
          </p:cNvSpPr>
          <p:nvPr>
            <p:ph idx="1"/>
          </p:nvPr>
        </p:nvSpPr>
        <p:spPr/>
        <p:txBody>
          <a:bodyPr/>
          <a:lstStyle/>
          <a:p>
            <a:r>
              <a:rPr lang="en-IN" sz="2000" dirty="0"/>
              <a:t>Deep Residual Learning for Image Recognition, by </a:t>
            </a:r>
            <a:r>
              <a:rPr lang="en-IN" sz="2000" dirty="0">
                <a:solidFill>
                  <a:srgbClr val="FF0000"/>
                </a:solidFill>
              </a:rPr>
              <a:t>He, K., Ren</a:t>
            </a:r>
            <a:r>
              <a:rPr lang="en-IN" sz="2000" dirty="0"/>
              <a:t>, S., Sun, J., </a:t>
            </a:r>
            <a:r>
              <a:rPr lang="en-IN" sz="2000" dirty="0">
                <a:solidFill>
                  <a:srgbClr val="FF0000"/>
                </a:solidFill>
              </a:rPr>
              <a:t>&amp; Zhang, X. (2016)</a:t>
            </a:r>
            <a:r>
              <a:rPr lang="en-IN" sz="2000" dirty="0"/>
              <a:t>. </a:t>
            </a:r>
            <a:r>
              <a:rPr lang="en-IN" sz="2000" dirty="0" err="1"/>
              <a:t>CoRR</a:t>
            </a:r>
            <a:r>
              <a:rPr lang="en-IN" sz="2000" dirty="0"/>
              <a:t>, abs/1512.03385. (cited 1436 times, HIC: 137 , CV: 582).</a:t>
            </a:r>
          </a:p>
          <a:p>
            <a:r>
              <a:rPr lang="en-IN" sz="2000" dirty="0"/>
              <a:t>Large-Scale Video Classification with Convolutional Neural Networks , by </a:t>
            </a:r>
            <a:r>
              <a:rPr lang="en-IN" sz="2000" dirty="0">
                <a:solidFill>
                  <a:srgbClr val="FF0000"/>
                </a:solidFill>
              </a:rPr>
              <a:t>Fei-Fei, L., </a:t>
            </a:r>
            <a:r>
              <a:rPr lang="en-IN" sz="2000" dirty="0" err="1">
                <a:solidFill>
                  <a:srgbClr val="FF0000"/>
                </a:solidFill>
              </a:rPr>
              <a:t>Karpathy</a:t>
            </a:r>
            <a:r>
              <a:rPr lang="en-IN" sz="2000" dirty="0"/>
              <a:t>, </a:t>
            </a:r>
            <a:r>
              <a:rPr lang="en-IN" sz="2000" dirty="0">
                <a:solidFill>
                  <a:srgbClr val="FF0000"/>
                </a:solidFill>
              </a:rPr>
              <a:t>A., Leung</a:t>
            </a:r>
            <a:r>
              <a:rPr lang="en-IN" sz="2000" dirty="0"/>
              <a:t>, </a:t>
            </a:r>
            <a:r>
              <a:rPr lang="en-IN" sz="2000" dirty="0">
                <a:solidFill>
                  <a:srgbClr val="FF0000"/>
                </a:solidFill>
              </a:rPr>
              <a:t>T., Shetty</a:t>
            </a:r>
            <a:r>
              <a:rPr lang="en-IN" sz="2000" dirty="0"/>
              <a:t>, S</a:t>
            </a:r>
            <a:r>
              <a:rPr lang="en-IN" sz="2000" dirty="0">
                <a:solidFill>
                  <a:srgbClr val="FF0000"/>
                </a:solidFill>
              </a:rPr>
              <a:t>., </a:t>
            </a:r>
            <a:r>
              <a:rPr lang="en-IN" sz="2000" dirty="0" err="1">
                <a:solidFill>
                  <a:srgbClr val="FF0000"/>
                </a:solidFill>
              </a:rPr>
              <a:t>Sukthankar</a:t>
            </a:r>
            <a:r>
              <a:rPr lang="en-IN" sz="2000" dirty="0"/>
              <a:t>, R., &amp; </a:t>
            </a:r>
            <a:r>
              <a:rPr lang="en-IN" sz="2000" dirty="0" err="1"/>
              <a:t>Toderici</a:t>
            </a:r>
            <a:r>
              <a:rPr lang="en-IN" sz="2000" dirty="0"/>
              <a:t>, G. (2014). IEEE Conference on Computer Vision and Pattern Recognition (cited 865 times, HIC: 24 , CV: 239).</a:t>
            </a:r>
          </a:p>
          <a:p>
            <a:r>
              <a:rPr lang="en-IN" sz="2000" dirty="0"/>
              <a:t>Learning deep features for scene recognition using places database , by </a:t>
            </a:r>
            <a:r>
              <a:rPr lang="en-IN" sz="2000" dirty="0" err="1"/>
              <a:t>Lapedriza</a:t>
            </a:r>
            <a:r>
              <a:rPr lang="en-IN" sz="2000" dirty="0"/>
              <a:t>, À., Oliva, A., Torralba, A., Xiao, J., &amp; Zhou, B. (2014). NIPS. (cited 644 times, HIC: 65 , CV: 0)</a:t>
            </a:r>
          </a:p>
          <a:p>
            <a:r>
              <a:rPr lang="en-IN" sz="2000" dirty="0"/>
              <a:t>Trends in extreme learning machines: a review, by Huang, G., Huang, G., Song, S., &amp; You, K. (2015).  Neural Networks,  (cited 323 times, HIC: 0 , CV: 0)</a:t>
            </a:r>
          </a:p>
          <a:p>
            <a:r>
              <a:rPr lang="en-IN" sz="2000" dirty="0"/>
              <a:t>Scalable nearest </a:t>
            </a:r>
            <a:r>
              <a:rPr lang="en-IN" sz="2000" dirty="0" err="1"/>
              <a:t>neighbor</a:t>
            </a:r>
            <a:r>
              <a:rPr lang="en-IN" sz="2000" dirty="0"/>
              <a:t> algorithms for high dimensional </a:t>
            </a:r>
            <a:r>
              <a:rPr lang="en-IN" sz="2000" dirty="0" err="1"/>
              <a:t>dataBy</a:t>
            </a:r>
            <a:r>
              <a:rPr lang="en-IN" sz="2000" dirty="0"/>
              <a:t> </a:t>
            </a:r>
            <a:r>
              <a:rPr lang="en-IN" sz="2000" dirty="0">
                <a:solidFill>
                  <a:srgbClr val="FF0000"/>
                </a:solidFill>
              </a:rPr>
              <a:t>Lowe, D.G.</a:t>
            </a:r>
            <a:r>
              <a:rPr lang="en-IN" sz="2000" dirty="0"/>
              <a:t>, &amp; </a:t>
            </a:r>
            <a:r>
              <a:rPr lang="en-IN" sz="2000" dirty="0">
                <a:solidFill>
                  <a:srgbClr val="FF0000"/>
                </a:solidFill>
              </a:rPr>
              <a:t>Muja, M</a:t>
            </a:r>
            <a:r>
              <a:rPr lang="en-IN" sz="2000" dirty="0"/>
              <a:t>.</a:t>
            </a:r>
          </a:p>
        </p:txBody>
      </p:sp>
    </p:spTree>
    <p:extLst>
      <p:ext uri="{BB962C8B-B14F-4D97-AF65-F5344CB8AC3E}">
        <p14:creationId xmlns:p14="http://schemas.microsoft.com/office/powerpoint/2010/main" val="35735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lstStyle/>
          <a:p>
            <a:r>
              <a:rPr lang="en-US" sz="7200" dirty="0"/>
              <a:t>Thank You  !</a:t>
            </a:r>
          </a:p>
        </p:txBody>
      </p:sp>
    </p:spTree>
    <p:extLst>
      <p:ext uri="{BB962C8B-B14F-4D97-AF65-F5344CB8AC3E}">
        <p14:creationId xmlns:p14="http://schemas.microsoft.com/office/powerpoint/2010/main" val="3772525"/>
      </p:ext>
    </p:extLst>
  </p:cSld>
  <p:clrMapOvr>
    <a:masterClrMapping/>
  </p:clrMapOvr>
</p:sld>
</file>

<file path=ppt/theme/theme1.xml><?xml version="1.0" encoding="utf-8"?>
<a:theme xmlns:a="http://schemas.openxmlformats.org/drawingml/2006/main"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0096A5C1-C576-4C6A-89D6-DBE480F405EA}" vid="{A1256EA3-B796-4DB0-A310-A32C913F5A71}"/>
    </a:ext>
  </a:extLst>
</a:theme>
</file>

<file path=docProps/app.xml><?xml version="1.0" encoding="utf-8"?>
<Properties xmlns="http://schemas.openxmlformats.org/officeDocument/2006/extended-properties" xmlns:vt="http://schemas.openxmlformats.org/officeDocument/2006/docPropsVTypes">
  <Template>Theme1</Template>
  <TotalTime>321</TotalTime>
  <Words>1001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Times New Roman</vt:lpstr>
      <vt:lpstr>Wingdings</vt:lpstr>
      <vt:lpstr>Theme1</vt:lpstr>
      <vt:lpstr>Customer Behavioral Analysis</vt:lpstr>
      <vt:lpstr>Contents</vt:lpstr>
      <vt:lpstr>Introduction</vt:lpstr>
      <vt:lpstr>Requirements of Project</vt:lpstr>
      <vt:lpstr>Analysis of Problem Based on Project Objective</vt:lpstr>
      <vt:lpstr>Comparative Analysis of Existing Work</vt:lpstr>
      <vt:lpstr>Conclusion and Future Plan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Sanjay Kumar</cp:lastModifiedBy>
  <cp:revision>24</cp:revision>
  <dcterms:created xsi:type="dcterms:W3CDTF">2019-09-25T05:42:20Z</dcterms:created>
  <dcterms:modified xsi:type="dcterms:W3CDTF">2021-10-27T11:13:15Z</dcterms:modified>
</cp:coreProperties>
</file>