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1" r:id="rId11"/>
    <p:sldId id="282" r:id="rId12"/>
    <p:sldId id="283" r:id="rId13"/>
    <p:sldId id="284" r:id="rId14"/>
    <p:sldId id="279" r:id="rId15"/>
    <p:sldId id="285" r:id="rId16"/>
  </p:sldIdLst>
  <p:sldSz cx="11341100" cy="6400800"/>
  <p:notesSz cx="11341100" cy="64008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7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0582" y="1984248"/>
            <a:ext cx="9639935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01165" y="3584448"/>
            <a:ext cx="793877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7055" y="1472184"/>
            <a:ext cx="493337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40666" y="1472184"/>
            <a:ext cx="493337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38560" cy="640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9819" y="711453"/>
            <a:ext cx="914146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4199" y="1040384"/>
            <a:ext cx="997270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55974" y="5952744"/>
            <a:ext cx="3629152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7055" y="5952744"/>
            <a:ext cx="2608453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35589" y="6074087"/>
            <a:ext cx="317500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0671" y="0"/>
            <a:ext cx="4439920" cy="6410960"/>
            <a:chOff x="6900671" y="0"/>
            <a:chExt cx="4439920" cy="6410960"/>
          </a:xfrm>
        </p:grpSpPr>
        <p:sp>
          <p:nvSpPr>
            <p:cNvPr id="3" name="object 3"/>
            <p:cNvSpPr/>
            <p:nvPr/>
          </p:nvSpPr>
          <p:spPr>
            <a:xfrm>
              <a:off x="8714231" y="0"/>
              <a:ext cx="1134110" cy="6400800"/>
            </a:xfrm>
            <a:custGeom>
              <a:avLst/>
              <a:gdLst/>
              <a:ahLst/>
              <a:cxnLst/>
              <a:rect l="l" t="t" r="r" b="b"/>
              <a:pathLst>
                <a:path w="1134109" h="6400800">
                  <a:moveTo>
                    <a:pt x="0" y="0"/>
                  </a:moveTo>
                  <a:lnTo>
                    <a:pt x="1133856" y="6400799"/>
                  </a:lnTo>
                </a:path>
              </a:pathLst>
            </a:custGeom>
            <a:ln w="9143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5243" y="3436619"/>
              <a:ext cx="4430395" cy="2964815"/>
            </a:xfrm>
            <a:custGeom>
              <a:avLst/>
              <a:gdLst/>
              <a:ahLst/>
              <a:cxnLst/>
              <a:rect l="l" t="t" r="r" b="b"/>
              <a:pathLst>
                <a:path w="4430395" h="2964815">
                  <a:moveTo>
                    <a:pt x="4430395" y="0"/>
                  </a:moveTo>
                  <a:lnTo>
                    <a:pt x="0" y="2964814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38972" y="0"/>
              <a:ext cx="2796540" cy="6400800"/>
            </a:xfrm>
            <a:custGeom>
              <a:avLst/>
              <a:gdLst/>
              <a:ahLst/>
              <a:cxnLst/>
              <a:rect l="l" t="t" r="r" b="b"/>
              <a:pathLst>
                <a:path w="2796540" h="6400800">
                  <a:moveTo>
                    <a:pt x="2796539" y="0"/>
                  </a:moveTo>
                  <a:lnTo>
                    <a:pt x="1899943" y="0"/>
                  </a:lnTo>
                  <a:lnTo>
                    <a:pt x="0" y="6400796"/>
                  </a:lnTo>
                  <a:lnTo>
                    <a:pt x="2796539" y="6400796"/>
                  </a:lnTo>
                  <a:lnTo>
                    <a:pt x="279653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1977" y="0"/>
              <a:ext cx="2406650" cy="6400800"/>
            </a:xfrm>
            <a:custGeom>
              <a:avLst/>
              <a:gdLst/>
              <a:ahLst/>
              <a:cxnLst/>
              <a:rect l="l" t="t" r="r" b="b"/>
              <a:pathLst>
                <a:path w="2406650" h="6400800">
                  <a:moveTo>
                    <a:pt x="2406582" y="0"/>
                  </a:moveTo>
                  <a:lnTo>
                    <a:pt x="0" y="0"/>
                  </a:lnTo>
                  <a:lnTo>
                    <a:pt x="1123754" y="6400796"/>
                  </a:lnTo>
                  <a:lnTo>
                    <a:pt x="2406582" y="6400796"/>
                  </a:lnTo>
                  <a:lnTo>
                    <a:pt x="2406582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7323" y="2845307"/>
              <a:ext cx="3031490" cy="3556000"/>
            </a:xfrm>
            <a:custGeom>
              <a:avLst/>
              <a:gdLst/>
              <a:ahLst/>
              <a:cxnLst/>
              <a:rect l="l" t="t" r="r" b="b"/>
              <a:pathLst>
                <a:path w="3031490" h="3556000">
                  <a:moveTo>
                    <a:pt x="3031235" y="0"/>
                  </a:moveTo>
                  <a:lnTo>
                    <a:pt x="0" y="3555491"/>
                  </a:lnTo>
                  <a:lnTo>
                    <a:pt x="3031235" y="3555491"/>
                  </a:lnTo>
                  <a:lnTo>
                    <a:pt x="30312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83436" y="0"/>
              <a:ext cx="2652395" cy="6400800"/>
            </a:xfrm>
            <a:custGeom>
              <a:avLst/>
              <a:gdLst/>
              <a:ahLst/>
              <a:cxnLst/>
              <a:rect l="l" t="t" r="r" b="b"/>
              <a:pathLst>
                <a:path w="2652395" h="6400800">
                  <a:moveTo>
                    <a:pt x="2652075" y="0"/>
                  </a:moveTo>
                  <a:lnTo>
                    <a:pt x="0" y="0"/>
                  </a:lnTo>
                  <a:lnTo>
                    <a:pt x="2295331" y="6400796"/>
                  </a:lnTo>
                  <a:lnTo>
                    <a:pt x="2652075" y="6400796"/>
                  </a:lnTo>
                  <a:lnTo>
                    <a:pt x="2652075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34600" y="0"/>
              <a:ext cx="1201420" cy="6400800"/>
            </a:xfrm>
            <a:custGeom>
              <a:avLst/>
              <a:gdLst/>
              <a:ahLst/>
              <a:cxnLst/>
              <a:rect l="l" t="t" r="r" b="b"/>
              <a:pathLst>
                <a:path w="1201420" h="6400800">
                  <a:moveTo>
                    <a:pt x="1200911" y="0"/>
                  </a:moveTo>
                  <a:lnTo>
                    <a:pt x="948068" y="0"/>
                  </a:lnTo>
                  <a:lnTo>
                    <a:pt x="0" y="6400796"/>
                  </a:lnTo>
                  <a:lnTo>
                    <a:pt x="1200911" y="6400796"/>
                  </a:lnTo>
                  <a:lnTo>
                    <a:pt x="1200911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73927" y="0"/>
              <a:ext cx="1162050" cy="6400800"/>
            </a:xfrm>
            <a:custGeom>
              <a:avLst/>
              <a:gdLst/>
              <a:ahLst/>
              <a:cxnLst/>
              <a:rect l="l" t="t" r="r" b="b"/>
              <a:pathLst>
                <a:path w="1162050" h="6400800">
                  <a:moveTo>
                    <a:pt x="1161584" y="0"/>
                  </a:moveTo>
                  <a:lnTo>
                    <a:pt x="0" y="0"/>
                  </a:lnTo>
                  <a:lnTo>
                    <a:pt x="1030901" y="6400796"/>
                  </a:lnTo>
                  <a:lnTo>
                    <a:pt x="1161584" y="6400796"/>
                  </a:lnTo>
                  <a:lnTo>
                    <a:pt x="1161584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43871" y="3349751"/>
              <a:ext cx="1691639" cy="3051175"/>
            </a:xfrm>
            <a:custGeom>
              <a:avLst/>
              <a:gdLst/>
              <a:ahLst/>
              <a:cxnLst/>
              <a:rect l="l" t="t" r="r" b="b"/>
              <a:pathLst>
                <a:path w="1691640" h="3051175">
                  <a:moveTo>
                    <a:pt x="1691639" y="0"/>
                  </a:moveTo>
                  <a:lnTo>
                    <a:pt x="0" y="3051047"/>
                  </a:lnTo>
                  <a:lnTo>
                    <a:pt x="1691639" y="3051047"/>
                  </a:lnTo>
                  <a:lnTo>
                    <a:pt x="1691639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783590" cy="5288280"/>
          </a:xfrm>
          <a:custGeom>
            <a:avLst/>
            <a:gdLst/>
            <a:ahLst/>
            <a:cxnLst/>
            <a:rect l="l" t="t" r="r" b="b"/>
            <a:pathLst>
              <a:path w="783590" h="5288280">
                <a:moveTo>
                  <a:pt x="783336" y="0"/>
                </a:moveTo>
                <a:lnTo>
                  <a:pt x="0" y="0"/>
                </a:lnTo>
                <a:lnTo>
                  <a:pt x="0" y="5288280"/>
                </a:lnTo>
                <a:lnTo>
                  <a:pt x="783336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60775" y="447040"/>
            <a:ext cx="337185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b="1" spc="-5" dirty="0">
                <a:solidFill>
                  <a:srgbClr val="FF0000"/>
                </a:solidFill>
              </a:rPr>
              <a:t>Employee Management System</a:t>
            </a:r>
            <a:endParaRPr lang="en-IN" sz="4400" b="1" spc="-5" dirty="0">
              <a:solidFill>
                <a:srgbClr val="F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782560" y="4166870"/>
            <a:ext cx="26859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 ::</a:t>
            </a:r>
          </a:p>
          <a:p>
            <a:r>
              <a:rPr lang="en-IN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Sanjay Kumar</a:t>
            </a:r>
          </a:p>
          <a:p>
            <a:r>
              <a:rPr lang="en-IN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1803213128</a:t>
            </a:r>
          </a:p>
          <a:p>
            <a:r>
              <a:rPr lang="en-IN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IT(c)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72E0-EA73-45D5-A100-0A4342426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19F69-EB1A-4634-8A4E-393E1D86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"/>
            <a:ext cx="11341100" cy="63793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9E0994-27B1-4769-B663-AF25C27B26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55" y="0"/>
            <a:ext cx="9521795" cy="6400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94D62D-2297-46F5-A867-5A45C951F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5" y="28754"/>
            <a:ext cx="9627708" cy="63432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77CE6E-ED83-48F6-845E-F540E57C33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9" y="35943"/>
            <a:ext cx="9418961" cy="62884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3" name="object 3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32984" y="0"/>
            <a:ext cx="1661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en-IN" sz="2800" spc="-10" dirty="0" err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ertificate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84199" y="1040384"/>
            <a:ext cx="9972700" cy="38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35"/>
              </a:spcBef>
            </a:pPr>
            <a:endParaRPr sz="24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4D0F5-DF50-4A12-ACBA-53F83AEB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1" y="452120"/>
            <a:ext cx="8437349" cy="5960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582" y="1984248"/>
            <a:ext cx="9639935" cy="101536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altLang="en-GB" sz="6600">
                <a:solidFill>
                  <a:schemeClr val="accent4"/>
                </a:solidFill>
                <a:effectLst/>
              </a:rPr>
              <a:t>			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210" y="0"/>
            <a:ext cx="1133856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9684" y="0"/>
            <a:ext cx="1129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Outline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7473" y="1009853"/>
            <a:ext cx="5029835" cy="432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60" indent="-404495">
              <a:lnSpc>
                <a:spcPct val="100000"/>
              </a:lnSpc>
              <a:spcBef>
                <a:spcPts val="95"/>
              </a:spcBef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10" dirty="0">
                <a:latin typeface="Trebuchet MS" panose="020B0603020202020204"/>
                <a:cs typeface="Trebuchet MS" panose="020B0603020202020204"/>
              </a:rPr>
              <a:t>Introduction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3860">
              <a:lnSpc>
                <a:spcPct val="100000"/>
              </a:lnSpc>
              <a:spcBef>
                <a:spcPts val="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latin typeface="Trebuchet MS" panose="020B0603020202020204"/>
                <a:cs typeface="Trebuchet MS" panose="020B0603020202020204"/>
              </a:rPr>
              <a:t>Features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4495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0" dirty="0">
                <a:latin typeface="Trebuchet MS" panose="020B0603020202020204"/>
                <a:cs typeface="Trebuchet MS" panose="020B0603020202020204"/>
              </a:rPr>
              <a:t>Work</a:t>
            </a:r>
            <a:r>
              <a:rPr sz="40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5" dirty="0">
                <a:latin typeface="Trebuchet MS" panose="020B0603020202020204"/>
                <a:cs typeface="Trebuchet MS" panose="020B0603020202020204"/>
              </a:rPr>
              <a:t>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105" dirty="0">
                <a:latin typeface="Trebuchet MS" panose="020B0603020202020204"/>
                <a:cs typeface="Trebuchet MS" panose="020B0603020202020204"/>
              </a:rPr>
              <a:t>Tools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4000" spc="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Languages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4495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7195" algn="l"/>
              </a:tabLst>
            </a:pPr>
            <a:r>
              <a:rPr sz="4000" spc="-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 Diagram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3860">
              <a:lnSpc>
                <a:spcPct val="100000"/>
              </a:lnSpc>
              <a:spcBef>
                <a:spcPts val="5"/>
              </a:spcBef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sz="4000" spc="-5" dirty="0">
                <a:latin typeface="Trebuchet MS" panose="020B0603020202020204"/>
                <a:cs typeface="Trebuchet MS" panose="020B0603020202020204"/>
              </a:rPr>
              <a:t>DB</a:t>
            </a:r>
            <a:r>
              <a:rPr sz="4000" spc="-10" dirty="0">
                <a:latin typeface="Trebuchet MS" panose="020B0603020202020204"/>
                <a:cs typeface="Trebuchet MS" panose="020B0603020202020204"/>
              </a:rPr>
              <a:t> Design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  <a:p>
            <a:pPr marL="416560" indent="-403860">
              <a:lnSpc>
                <a:spcPct val="100000"/>
              </a:lnSpc>
              <a:buSzPct val="98000"/>
              <a:buFont typeface="Wingdings" panose="05000000000000000000"/>
              <a:buChar char=""/>
              <a:tabLst>
                <a:tab pos="415925" algn="l"/>
              </a:tabLst>
            </a:pPr>
            <a:r>
              <a:rPr lang="en-IN" sz="4000" spc="-10" dirty="0">
                <a:latin typeface="Trebuchet MS" panose="020B0603020202020204"/>
                <a:cs typeface="Trebuchet MS" panose="020B0603020202020204"/>
              </a:rPr>
              <a:t>Certificate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7" name="object 7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5195" y="0"/>
            <a:ext cx="18567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915" y="1174445"/>
            <a:ext cx="9537065" cy="4060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5" dirty="0">
                <a:latin typeface="Verdana" panose="020B0604030504040204"/>
                <a:cs typeface="Verdana" panose="020B0604030504040204"/>
              </a:rPr>
              <a:t>To manage and manipulate the basic employee data of an organization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.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marR="51435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406400" algn="l"/>
                <a:tab pos="408305" algn="l"/>
              </a:tabLst>
            </a:pPr>
            <a:r>
              <a:rPr lang="en-US" sz="2400" dirty="0">
                <a:latin typeface="Verdana" panose="020B0604030504040204"/>
                <a:cs typeface="Verdana" panose="020B0604030504040204"/>
              </a:rPr>
              <a:t>In our Employee Management System project, one can manage and manipulate the data of employees like employee Id, name, number, email, address, gender, and salary of an employee</a:t>
            </a:r>
            <a:r>
              <a:rPr sz="2400" dirty="0">
                <a:latin typeface="Verdana" panose="020B0604030504040204"/>
                <a:cs typeface="Verdana" panose="020B0604030504040204"/>
              </a:rPr>
              <a:t>.</a:t>
            </a:r>
            <a:endParaRPr lang="en-IN" sz="2400" dirty="0">
              <a:latin typeface="Verdana" panose="020B0604030504040204"/>
              <a:cs typeface="Verdana" panose="020B0604030504040204"/>
            </a:endParaRPr>
          </a:p>
          <a:p>
            <a:pPr marL="12065" marR="51435">
              <a:lnSpc>
                <a:spcPct val="100000"/>
              </a:lnSpc>
              <a:spcBef>
                <a:spcPts val="5"/>
              </a:spcBef>
              <a:tabLst>
                <a:tab pos="406400" algn="l"/>
                <a:tab pos="408305" algn="l"/>
              </a:tabLst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marR="57150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dirty="0">
                <a:latin typeface="Verdana" panose="020B0604030504040204"/>
                <a:cs typeface="Verdana" panose="020B0604030504040204"/>
              </a:rPr>
              <a:t>The main and important method is that we have a login system, where one can use MySQL credentials and login to the database and use it with secured data of employees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0916" y="0"/>
            <a:ext cx="122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915" y="799922"/>
            <a:ext cx="9740265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10" dirty="0">
                <a:latin typeface="Verdana" panose="020B0604030504040204"/>
                <a:cs typeface="Verdana" panose="020B0604030504040204"/>
              </a:rPr>
              <a:t>Adding a new employee data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.</a:t>
            </a:r>
            <a:endParaRPr lang="en-IN" sz="2400" spc="-5" dirty="0">
              <a:latin typeface="Verdana" panose="020B0604030504040204"/>
              <a:cs typeface="Verdana" panose="020B0604030504040204"/>
            </a:endParaRP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r>
              <a:rPr lang="en-IN" sz="2350" dirty="0">
                <a:latin typeface="Verdana" panose="020B0604030504040204"/>
                <a:cs typeface="Verdana" panose="020B0604030504040204"/>
              </a:rPr>
              <a:t> Updating existing records.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marR="341630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IN" sz="2400" spc="-10" dirty="0">
                <a:latin typeface="Verdana" panose="020B0604030504040204"/>
                <a:cs typeface="Verdana" panose="020B0604030504040204"/>
              </a:rPr>
              <a:t>Searching existing records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.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"/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5" dirty="0">
                <a:latin typeface="Verdana" panose="020B0604030504040204"/>
                <a:cs typeface="Verdana" panose="020B0604030504040204"/>
              </a:rPr>
              <a:t>Deleting a record in case of unwanted</a:t>
            </a:r>
            <a:r>
              <a:rPr sz="2400" dirty="0">
                <a:latin typeface="Verdana" panose="020B0604030504040204"/>
                <a:cs typeface="Verdana" panose="020B0604030504040204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"/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5" dirty="0">
                <a:latin typeface="Verdana" panose="020B0604030504040204"/>
                <a:cs typeface="Verdana" panose="020B0604030504040204"/>
              </a:rPr>
              <a:t>Fetching records from the database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.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5" dirty="0">
                <a:latin typeface="Verdana" panose="020B0604030504040204"/>
                <a:cs typeface="Verdana" panose="020B0604030504040204"/>
              </a:rPr>
              <a:t>Showing the records on the console according to the function used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1166" y="0"/>
            <a:ext cx="230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8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(Cont.)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915" y="799922"/>
            <a:ext cx="9521825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10" dirty="0">
                <a:latin typeface="Verdana" panose="020B0604030504040204"/>
                <a:cs typeface="Verdana" panose="020B0604030504040204"/>
              </a:rPr>
              <a:t>Login system to connect database and to secure data.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sz="2350" dirty="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/>
              <a:buChar char=""/>
              <a:tabLst>
                <a:tab pos="299720" algn="l"/>
              </a:tabLst>
            </a:pPr>
            <a:r>
              <a:rPr lang="en-US" sz="2400" spc="-5" dirty="0">
                <a:latin typeface="Verdana" panose="020B0604030504040204"/>
                <a:cs typeface="Verdana" panose="020B0604030504040204"/>
              </a:rPr>
              <a:t>Added time and date of a record.</a:t>
            </a:r>
            <a:endParaRPr lang="en-IN"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834" y="0"/>
            <a:ext cx="304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Tools </a:t>
            </a:r>
            <a:r>
              <a:rPr sz="2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Languages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1220" y="1158875"/>
            <a:ext cx="6314439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rebuchet MS" panose="020B0603020202020204"/>
                <a:cs typeface="Trebuchet MS" panose="020B0603020202020204"/>
              </a:rPr>
              <a:t>Tools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</a:rPr>
              <a:t>1.	</a:t>
            </a:r>
            <a:r>
              <a:rPr lang="en-US" sz="2400" dirty="0">
                <a:latin typeface="Trebuchet MS" panose="020B0603020202020204"/>
                <a:cs typeface="Trebuchet MS" panose="020B0603020202020204"/>
              </a:rPr>
              <a:t>IDE used : </a:t>
            </a:r>
            <a:r>
              <a:rPr lang="en-US" sz="2400" dirty="0" err="1">
                <a:latin typeface="Trebuchet MS" panose="020B0603020202020204"/>
                <a:cs typeface="Trebuchet MS" panose="020B0603020202020204"/>
              </a:rPr>
              <a:t>pycharm</a:t>
            </a:r>
            <a:r>
              <a:rPr lang="en-US" sz="2400" dirty="0">
                <a:latin typeface="Trebuchet MS" panose="020B0603020202020204"/>
                <a:cs typeface="Trebuchet MS" panose="020B0603020202020204"/>
              </a:rPr>
              <a:t> and </a:t>
            </a:r>
            <a:r>
              <a:rPr lang="en-US" sz="2400" dirty="0" err="1">
                <a:latin typeface="Trebuchet MS" panose="020B0603020202020204"/>
                <a:cs typeface="Trebuchet MS" panose="020B0603020202020204"/>
              </a:rPr>
              <a:t>jupyter</a:t>
            </a:r>
            <a:r>
              <a:rPr lang="en-US" sz="2400" dirty="0">
                <a:latin typeface="Trebuchet MS" panose="020B0603020202020204"/>
                <a:cs typeface="Trebuchet MS" panose="020B0603020202020204"/>
              </a:rPr>
              <a:t> notebook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2400" b="1" spc="-5" dirty="0">
                <a:latin typeface="Trebuchet MS" panose="020B0603020202020204"/>
                <a:cs typeface="Trebuchet MS" panose="020B0603020202020204"/>
              </a:rPr>
              <a:t>Languages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</a:rPr>
              <a:t>1.	</a:t>
            </a:r>
            <a:r>
              <a:rPr lang="en-IN" sz="2400" spc="-5" dirty="0">
                <a:latin typeface="Trebuchet MS" panose="020B0603020202020204"/>
                <a:cs typeface="Trebuchet MS" panose="020B0603020202020204"/>
              </a:rPr>
              <a:t>python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rebuchet MS" panose="020B0603020202020204"/>
                <a:cs typeface="Trebuchet MS" panose="020B0603020202020204"/>
              </a:rPr>
              <a:t>2.	</a:t>
            </a:r>
            <a:r>
              <a:rPr lang="en-IN" sz="2400" dirty="0">
                <a:latin typeface="Trebuchet MS" panose="020B0603020202020204"/>
                <a:cs typeface="Trebuchet MS" panose="020B0603020202020204"/>
              </a:rPr>
              <a:t>python(</a:t>
            </a:r>
            <a:r>
              <a:rPr lang="en-IN" sz="2400" dirty="0" err="1">
                <a:latin typeface="Trebuchet MS" panose="020B0603020202020204"/>
                <a:cs typeface="Trebuchet MS" panose="020B0603020202020204"/>
              </a:rPr>
              <a:t>Tkinter</a:t>
            </a:r>
            <a:r>
              <a:rPr lang="en-IN" sz="2400" dirty="0">
                <a:latin typeface="Trebuchet MS" panose="020B0603020202020204"/>
                <a:cs typeface="Trebuchet MS" panose="020B0603020202020204"/>
              </a:rPr>
              <a:t>)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469900" indent="-457835">
              <a:lnSpc>
                <a:spcPct val="100000"/>
              </a:lnSpc>
              <a:buAutoNum type="arabicPeriod" startAt="3"/>
              <a:tabLst>
                <a:tab pos="469900" algn="l"/>
                <a:tab pos="469900" algn="l"/>
              </a:tabLst>
            </a:pPr>
            <a:r>
              <a:rPr lang="en-IN" sz="2400" spc="-5" dirty="0">
                <a:latin typeface="Trebuchet MS" panose="020B0603020202020204"/>
                <a:cs typeface="Trebuchet MS" panose="020B0603020202020204"/>
              </a:rPr>
              <a:t>MySQL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216" y="0"/>
            <a:ext cx="1758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800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41FF26-B364-4C70-8715-1A904F98B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609600"/>
            <a:ext cx="7620000" cy="5649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2586" y="0"/>
            <a:ext cx="244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800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7873-5CF5-4CE7-9448-40D366F1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623112"/>
            <a:ext cx="5588131" cy="5741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1338558" cy="778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1857" y="0"/>
            <a:ext cx="142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8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216" y="6022847"/>
            <a:ext cx="477520" cy="388620"/>
            <a:chOff x="10872216" y="6022847"/>
            <a:chExt cx="477520" cy="388620"/>
          </a:xfrm>
        </p:grpSpPr>
        <p:sp>
          <p:nvSpPr>
            <p:cNvPr id="5" name="object 5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457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7200" y="36880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2122" y="6032753"/>
              <a:ext cx="457200" cy="368935"/>
            </a:xfrm>
            <a:custGeom>
              <a:avLst/>
              <a:gdLst/>
              <a:ahLst/>
              <a:cxnLst/>
              <a:rect l="l" t="t" r="r" b="b"/>
              <a:pathLst>
                <a:path w="457200" h="368935">
                  <a:moveTo>
                    <a:pt x="0" y="368808"/>
                  </a:moveTo>
                  <a:lnTo>
                    <a:pt x="457200" y="368808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9811">
              <a:solidFill>
                <a:srgbClr val="3A74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915" y="1215897"/>
            <a:ext cx="458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99720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Let's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take </a:t>
            </a:r>
            <a:r>
              <a:rPr sz="2400" dirty="0">
                <a:latin typeface="Verdana" panose="020B0604030504040204"/>
                <a:cs typeface="Verdana" panose="020B0604030504040204"/>
              </a:rPr>
              <a:t>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tour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in </a:t>
            </a:r>
            <a:r>
              <a:rPr sz="2400" dirty="0">
                <a:latin typeface="Verdana" panose="020B0604030504040204"/>
                <a:cs typeface="Verdana" panose="020B0604030504040204"/>
              </a:rPr>
              <a:t>our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blog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226</Words>
  <Application>Microsoft Office PowerPoint</Application>
  <PresentationFormat>Custom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Trebuchet MS</vt:lpstr>
      <vt:lpstr>Verdana</vt:lpstr>
      <vt:lpstr>Wingdings</vt:lpstr>
      <vt:lpstr>Office Theme</vt:lpstr>
      <vt:lpstr>Employee Management System</vt:lpstr>
      <vt:lpstr>PowerPoint Presentation</vt:lpstr>
      <vt:lpstr>Introduction</vt:lpstr>
      <vt:lpstr>Features</vt:lpstr>
      <vt:lpstr>Features (Cont.)</vt:lpstr>
      <vt:lpstr>Tools and Languages</vt:lpstr>
      <vt:lpstr>ER Diagram</vt:lpstr>
      <vt:lpstr>Database Design</vt:lpstr>
      <vt:lpstr>Work out</vt:lpstr>
      <vt:lpstr>PowerPoint Presentation</vt:lpstr>
      <vt:lpstr>PowerPoint Presentation</vt:lpstr>
      <vt:lpstr>PowerPoint Presentation</vt:lpstr>
      <vt:lpstr>PowerPoint Presentation</vt:lpstr>
      <vt:lpstr>Certificate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Blogging Website</dc:title>
  <dc:creator>SANJAY KUMAR</dc:creator>
  <cp:lastModifiedBy>Sanjay Kumar</cp:lastModifiedBy>
  <cp:revision>44</cp:revision>
  <dcterms:created xsi:type="dcterms:W3CDTF">2020-12-03T06:59:00Z</dcterms:created>
  <dcterms:modified xsi:type="dcterms:W3CDTF">2021-12-15T11:00:37Z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2017-12-12T05:30:00Z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2020-12-03T05:30:00Z</vt:filetime>
  </property>
  <property fmtid="{D5CDD505-2E9C-101B-9397-08002B2CF9AE}" pid="5" name="KSOProductBuildVer">
    <vt:lpwstr>2057-11.2.0.9937</vt:lpwstr>
  </property>
</Properties>
</file>