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7" r:id="rId1"/>
  </p:sldMasterIdLst>
  <p:sldIdLst>
    <p:sldId id="265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3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8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7DB-2388-43EB-ACEA-6F2979AC430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1BA-CB54-46DD-9C26-5564BB4E9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34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7DB-2388-43EB-ACEA-6F2979AC430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1BA-CB54-46DD-9C26-5564BB4E9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57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7DB-2388-43EB-ACEA-6F2979AC430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1BA-CB54-46DD-9C26-5564BB4E9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551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7DB-2388-43EB-ACEA-6F2979AC430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1BA-CB54-46DD-9C26-5564BB4E9B4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2926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7DB-2388-43EB-ACEA-6F2979AC430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1BA-CB54-46DD-9C26-5564BB4E9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95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7DB-2388-43EB-ACEA-6F2979AC430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1BA-CB54-46DD-9C26-5564BB4E9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553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7DB-2388-43EB-ACEA-6F2979AC430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1BA-CB54-46DD-9C26-5564BB4E9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529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7DB-2388-43EB-ACEA-6F2979AC430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1BA-CB54-46DD-9C26-5564BB4E9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028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7DB-2388-43EB-ACEA-6F2979AC430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1BA-CB54-46DD-9C26-5564BB4E9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65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7DB-2388-43EB-ACEA-6F2979AC430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1BA-CB54-46DD-9C26-5564BB4E9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75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7DB-2388-43EB-ACEA-6F2979AC430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1BA-CB54-46DD-9C26-5564BB4E9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56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7DB-2388-43EB-ACEA-6F2979AC430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1BA-CB54-46DD-9C26-5564BB4E9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16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7DB-2388-43EB-ACEA-6F2979AC430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1BA-CB54-46DD-9C26-5564BB4E9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38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7DB-2388-43EB-ACEA-6F2979AC430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1BA-CB54-46DD-9C26-5564BB4E9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78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7DB-2388-43EB-ACEA-6F2979AC430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1BA-CB54-46DD-9C26-5564BB4E9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76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7DB-2388-43EB-ACEA-6F2979AC430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1BA-CB54-46DD-9C26-5564BB4E9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59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7DB-2388-43EB-ACEA-6F2979AC430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1BA-CB54-46DD-9C26-5564BB4E9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42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3327DB-2388-43EB-ACEA-6F2979AC430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9F1BA-CB54-46DD-9C26-5564BB4E9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889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4001" r:id="rId14"/>
    <p:sldLayoutId id="2147484002" r:id="rId15"/>
    <p:sldLayoutId id="2147484003" r:id="rId16"/>
    <p:sldLayoutId id="21474840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2027" y="0"/>
            <a:ext cx="97879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40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RAJESWARI VEDACHALAM GOVERNMENT ART COLLEGE,</a:t>
            </a:r>
          </a:p>
          <a:p>
            <a:pPr algn="ctr"/>
            <a:r>
              <a:rPr lang="en-GB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CHENGALPATTU.</a:t>
            </a:r>
          </a:p>
          <a:p>
            <a:pPr algn="ctr"/>
            <a:r>
              <a:rPr lang="en-GB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III - BSC COMPUTR SCIENCE   		</a:t>
            </a:r>
            <a:endParaRPr lang="en-IN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8405" y="3556000"/>
            <a:ext cx="693651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u="sng" dirty="0">
                <a:solidFill>
                  <a:srgbClr val="FFFF00"/>
                </a:solidFill>
              </a:rPr>
              <a:t>TEAM MEMBERS NAME </a:t>
            </a:r>
            <a:endParaRPr lang="en-IN" sz="2400" b="1" u="sng" dirty="0" smtClean="0">
              <a:solidFill>
                <a:srgbClr val="FFFF00"/>
              </a:solidFill>
            </a:endParaRPr>
          </a:p>
          <a:p>
            <a:pPr algn="ctr"/>
            <a:r>
              <a:rPr lang="en-IN" sz="2400" b="1" dirty="0" smtClean="0">
                <a:solidFill>
                  <a:srgbClr val="FFFF00"/>
                </a:solidFill>
              </a:rPr>
              <a:t> </a:t>
            </a:r>
            <a:endParaRPr lang="en-IN" sz="2400" b="1" dirty="0">
              <a:solidFill>
                <a:srgbClr val="FFFF00"/>
              </a:solidFill>
            </a:endParaRPr>
          </a:p>
          <a:p>
            <a:r>
              <a:rPr lang="en-IN" sz="2400" b="1" dirty="0">
                <a:solidFill>
                  <a:srgbClr val="FFC000"/>
                </a:solidFill>
              </a:rPr>
              <a:t>SANJAY R (LEADER</a:t>
            </a:r>
            <a:r>
              <a:rPr lang="en-IN" sz="2400" b="1" dirty="0" smtClean="0">
                <a:solidFill>
                  <a:srgbClr val="FFC000"/>
                </a:solidFill>
              </a:rPr>
              <a:t>)</a:t>
            </a:r>
            <a:r>
              <a:rPr lang="en-IN" sz="2400" b="1" dirty="0">
                <a:solidFill>
                  <a:srgbClr val="FFC000"/>
                </a:solidFill>
              </a:rPr>
              <a:t>			</a:t>
            </a:r>
            <a:r>
              <a:rPr lang="en-IN" sz="2400" b="1" dirty="0" smtClean="0">
                <a:solidFill>
                  <a:srgbClr val="FFC000"/>
                </a:solidFill>
              </a:rPr>
              <a:t>              </a:t>
            </a:r>
          </a:p>
          <a:p>
            <a:r>
              <a:rPr lang="en-IN" sz="2400" b="1" dirty="0" smtClean="0">
                <a:solidFill>
                  <a:srgbClr val="FFC000"/>
                </a:solidFill>
              </a:rPr>
              <a:t>SANTHOSH K                                            </a:t>
            </a:r>
          </a:p>
          <a:p>
            <a:r>
              <a:rPr lang="en-IN" sz="2400" b="1" dirty="0" smtClean="0">
                <a:solidFill>
                  <a:srgbClr val="FFC000"/>
                </a:solidFill>
              </a:rPr>
              <a:t>LOKESHWAR </a:t>
            </a:r>
            <a:r>
              <a:rPr lang="en-IN" sz="2400" b="1" dirty="0">
                <a:solidFill>
                  <a:srgbClr val="FFC000"/>
                </a:solidFill>
              </a:rPr>
              <a:t>S </a:t>
            </a:r>
            <a:r>
              <a:rPr lang="en-IN" sz="2400" b="1" dirty="0" err="1" smtClean="0">
                <a:solidFill>
                  <a:srgbClr val="FFC000"/>
                </a:solidFill>
              </a:rPr>
              <a:t>S</a:t>
            </a:r>
            <a:r>
              <a:rPr lang="en-IN" sz="2400" b="1" dirty="0" smtClean="0">
                <a:solidFill>
                  <a:srgbClr val="FFC000"/>
                </a:solidFill>
              </a:rPr>
              <a:t>                                            </a:t>
            </a:r>
          </a:p>
          <a:p>
            <a:r>
              <a:rPr lang="en-IN" sz="2400" b="1" dirty="0" smtClean="0">
                <a:solidFill>
                  <a:srgbClr val="FFC000"/>
                </a:solidFill>
              </a:rPr>
              <a:t>AJAYSAGAYAM </a:t>
            </a:r>
            <a:r>
              <a:rPr lang="en-IN" sz="2400" b="1" dirty="0">
                <a:solidFill>
                  <a:srgbClr val="FFC000"/>
                </a:solidFill>
              </a:rPr>
              <a:t>V</a:t>
            </a:r>
            <a:endParaRPr lang="en-IN" sz="2400" dirty="0">
              <a:solidFill>
                <a:srgbClr val="FFC000"/>
              </a:solidFill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4734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2245" y="1886911"/>
            <a:ext cx="8967511" cy="308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5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Personal Loan Approval </a:t>
            </a:r>
          </a:p>
          <a:p>
            <a:pPr algn="ctr">
              <a:lnSpc>
                <a:spcPct val="150000"/>
              </a:lnSpc>
            </a:pPr>
            <a:r>
              <a:rPr lang="en-GB" sz="45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</a:p>
          <a:p>
            <a:pPr algn="ctr">
              <a:lnSpc>
                <a:spcPct val="150000"/>
              </a:lnSpc>
            </a:pPr>
            <a:r>
              <a:rPr lang="en-GB" sz="45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IN" sz="45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46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IN" sz="4000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1260"/>
            <a:ext cx="9714942" cy="419548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Specify the business problem.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requirements for a machine learning model to accurately predict loan approval based on applicant information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Now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days digitalizing in banking sector, so people want to apply loan through the internet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or Business Impact.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5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Preparation</a:t>
            </a:r>
            <a:endParaRPr lang="en-IN" sz="4000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331260"/>
            <a:ext cx="6276282" cy="4837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the dataset from open sources. Ex: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kaggle.com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necessary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: Handling the missing values, Categorical Values, Imbalance Data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595" y="1331260"/>
            <a:ext cx="4159875" cy="44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4000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331260"/>
            <a:ext cx="5915674" cy="490211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 is to study the basic features of data with the statistical process.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analysis is the process of using visual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analysis, Bivariate analysis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Multivariate analysis to represent in graph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Scaling the data and Splitting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into train and test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86" y="1331260"/>
            <a:ext cx="4303072" cy="2282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86" y="3975501"/>
            <a:ext cx="4303071" cy="256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41" y="982015"/>
            <a:ext cx="8991600" cy="472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4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IN" sz="4000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1260"/>
            <a:ext cx="10242975" cy="419548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 in multiple algorithms to build the model.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tree, Random forest, KNN,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 are created and train and test data are passed as the parameters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and training an Artificial Neural Network (ANN) using the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mode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percentage(before tuning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0.7898840463814475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9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Testing &amp; </a:t>
            </a:r>
            <a:r>
              <a:rPr lang="en-IN" sz="4000" b="1" u="sng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IN" sz="4000" b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Tuning</a:t>
            </a:r>
            <a:endParaRPr lang="en-IN" sz="4000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882367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model with multiple evaluation metrics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model accuracy before &amp; after 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applyinghyperparameter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tuning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percentage(after tuning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0.8444580839854738</a:t>
            </a:r>
          </a:p>
        </p:txBody>
      </p:sp>
    </p:spTree>
    <p:extLst>
      <p:ext uri="{BB962C8B-B14F-4D97-AF65-F5344CB8AC3E}">
        <p14:creationId xmlns:p14="http://schemas.microsoft.com/office/powerpoint/2010/main" val="202237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</a:t>
            </a:r>
            <a:endParaRPr lang="en-IN" sz="4000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1260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the best model after comparing its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Web Framework : Building a web application that is integrated to the model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HTML pages and Python codes and import libraries then finally run the web application into our system.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62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239</TotalTime>
  <Words>294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Problem Definition</vt:lpstr>
      <vt:lpstr>Data Collection &amp; Preparation</vt:lpstr>
      <vt:lpstr>Exploratory Data Analysis</vt:lpstr>
      <vt:lpstr>PowerPoint Presentation</vt:lpstr>
      <vt:lpstr>Model Building</vt:lpstr>
      <vt:lpstr>Performance Testing &amp; Hyperparameter Tuning</vt:lpstr>
      <vt:lpstr>Model Deployment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ajaysagayam</dc:creator>
  <cp:lastModifiedBy>ajaysagayam</cp:lastModifiedBy>
  <cp:revision>24</cp:revision>
  <dcterms:created xsi:type="dcterms:W3CDTF">2023-04-09T05:12:22Z</dcterms:created>
  <dcterms:modified xsi:type="dcterms:W3CDTF">2023-04-12T04:54:11Z</dcterms:modified>
</cp:coreProperties>
</file>