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58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19/8/2015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19/8/2015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19/8/2015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19/8/2015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19/8/2015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4582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686800" cy="5943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5344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Mission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620000" cy="5480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3943350"/>
            <a:ext cx="168116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2971800"/>
            <a:ext cx="838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09" tIns="65305" rIns="130609" bIns="65305"/>
          <a:lstStyle/>
          <a:p>
            <a:pPr algn="ctr" eaLnBrk="1" hangingPunct="1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solidFill>
                  <a:srgbClr val="3C3C3C"/>
                </a:solidFill>
              </a:rPr>
              <a:t>Organize the </a:t>
            </a:r>
            <a:r>
              <a:rPr lang="en-US" sz="2600" dirty="0">
                <a:solidFill>
                  <a:srgbClr val="FF0000"/>
                </a:solidFill>
              </a:rPr>
              <a:t>world's information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br>
              <a:rPr lang="en-US" sz="2600" dirty="0">
                <a:solidFill>
                  <a:srgbClr val="3C3C3C"/>
                </a:solidFill>
              </a:rPr>
            </a:br>
            <a:r>
              <a:rPr lang="en-US" sz="2600" dirty="0">
                <a:solidFill>
                  <a:srgbClr val="3C3C3C"/>
                </a:solidFill>
              </a:rPr>
              <a:t>make it </a:t>
            </a:r>
            <a:r>
              <a:rPr lang="en-US" sz="2600" dirty="0">
                <a:solidFill>
                  <a:srgbClr val="3366FF"/>
                </a:solidFill>
              </a:rPr>
              <a:t>universally</a:t>
            </a:r>
            <a:r>
              <a:rPr lang="en-US" sz="2600" dirty="0">
                <a:solidFill>
                  <a:srgbClr val="3C3C3C"/>
                </a:solidFill>
              </a:rPr>
              <a:t> </a:t>
            </a:r>
            <a:r>
              <a:rPr lang="en-US" sz="2600" dirty="0">
                <a:solidFill>
                  <a:srgbClr val="FF9900"/>
                </a:solidFill>
              </a:rPr>
              <a:t>accessible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r>
              <a:rPr lang="en-US" sz="2600" dirty="0">
                <a:solidFill>
                  <a:srgbClr val="00CC00"/>
                </a:solidFill>
              </a:rPr>
              <a:t>useful</a:t>
            </a:r>
            <a:endParaRPr lang="en-US" sz="2200" dirty="0">
              <a:solidFill>
                <a:srgbClr val="3C3C3C"/>
              </a:solidFill>
            </a:endParaRPr>
          </a:p>
        </p:txBody>
      </p:sp>
      <p:pic>
        <p:nvPicPr>
          <p:cNvPr id="8" name="Picture 5" descr="sms_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4038600"/>
            <a:ext cx="825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1219200"/>
            <a:ext cx="157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4019550"/>
            <a:ext cx="2057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sz="2400" b="1" dirty="0" smtClean="0">
                <a:solidFill>
                  <a:srgbClr val="1B79D7"/>
                </a:solidFill>
              </a:rPr>
              <a:t>: Search. Ads. Apps.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3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14350" y="1981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9275" y="3962400"/>
            <a:ext cx="14128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Search.</a:t>
            </a:r>
          </a:p>
        </p:txBody>
      </p:sp>
      <p:pic>
        <p:nvPicPr>
          <p:cNvPr id="9" name="Picture 5" descr="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05000"/>
            <a:ext cx="2743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78163" y="4800600"/>
            <a:ext cx="89693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Ads.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153150" y="1676400"/>
            <a:ext cx="1619250" cy="4267200"/>
            <a:chOff x="4080" y="1056"/>
            <a:chExt cx="1020" cy="2688"/>
          </a:xfrm>
        </p:grpSpPr>
        <p:pic>
          <p:nvPicPr>
            <p:cNvPr id="14" name="Picture 7" descr="calend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80" y="2112"/>
              <a:ext cx="4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icon_desk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680" y="2400"/>
              <a:ext cx="39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Picas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4128" y="1536"/>
              <a:ext cx="40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icon_tal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4626" y="1776"/>
              <a:ext cx="46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webaccelerator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4656" y="3060"/>
              <a:ext cx="4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earth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4224" y="2736"/>
              <a:ext cx="36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3" descr="pack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4147" y="3313"/>
              <a:ext cx="461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docsandsprea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11" y="1056"/>
              <a:ext cx="48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943475" y="5410200"/>
            <a:ext cx="11731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  <a:latin typeface="Arial" charset="0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1B79D7"/>
                </a:solidFill>
              </a:rPr>
              <a:t>Some Interesting</a:t>
            </a:r>
            <a:r>
              <a:rPr lang="en-AU" sz="3200" b="1" dirty="0" smtClean="0">
                <a:solidFill>
                  <a:srgbClr val="1B79D7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Data-Points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70000" lnSpcReduction="20000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</a:t>
            </a:r>
            <a:r>
              <a:rPr lang="en-US" sz="2500" dirty="0" smtClean="0"/>
              <a:t> </a:t>
            </a:r>
            <a:r>
              <a:rPr lang="en-US" sz="2500" dirty="0" smtClean="0"/>
              <a:t>started in January, 1996 as a research project at Stanford University, by Ph.D. candidates Larry Page and Sergey </a:t>
            </a:r>
            <a:r>
              <a:rPr lang="en-US" sz="2500" dirty="0" err="1" smtClean="0"/>
              <a:t>Brin</a:t>
            </a:r>
            <a:r>
              <a:rPr lang="en-US" sz="2500" dirty="0" smtClean="0"/>
              <a:t> when they were 24 years old and 23 years old respectively</a:t>
            </a:r>
            <a:r>
              <a:rPr lang="en-US" sz="2500" dirty="0" smtClean="0"/>
              <a:t>.</a:t>
            </a:r>
            <a:endParaRPr lang="en-US" sz="2000" dirty="0" smtClean="0"/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dirty="0" smtClean="0"/>
              <a:t>The name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 </a:t>
            </a:r>
            <a:r>
              <a:rPr lang="en-US" sz="2500" dirty="0" smtClean="0"/>
              <a:t>™ </a:t>
            </a:r>
            <a:r>
              <a:rPr lang="en-US" sz="2500" dirty="0" smtClean="0"/>
              <a:t>was an accident. A spelling mistake made by the original founders who thought they were going for ˜Googol™”</a:t>
            </a:r>
            <a:endParaRPr lang="en-US" sz="2500" dirty="0" smtClean="0"/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Searches per day</a:t>
            </a:r>
            <a:r>
              <a:rPr lang="en-US" sz="2300" dirty="0" smtClean="0">
                <a:solidFill>
                  <a:schemeClr val="tx2"/>
                </a:solidFill>
              </a:rPr>
              <a:t>: Average per second search of people search on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dirty="0" smtClean="0">
                <a:solidFill>
                  <a:schemeClr val="tx2"/>
                </a:solidFill>
              </a:rPr>
              <a:t>for </a:t>
            </a:r>
            <a:r>
              <a:rPr lang="en-US" sz="2300" dirty="0" smtClean="0">
                <a:solidFill>
                  <a:schemeClr val="tx2"/>
                </a:solidFill>
              </a:rPr>
              <a:t>is  </a:t>
            </a:r>
            <a:r>
              <a:rPr lang="en-US" sz="2300" b="1" dirty="0" smtClean="0"/>
              <a:t>40,000</a:t>
            </a:r>
            <a:br>
              <a:rPr lang="en-US" sz="2300" b="1" dirty="0" smtClean="0"/>
            </a:br>
            <a:r>
              <a:rPr lang="en-US" sz="2300" b="1" dirty="0" smtClean="0">
                <a:hlinkClick r:id="rId2"/>
              </a:rPr>
              <a:t>http://www.internetlivestats.com/google-search-statistics/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Adsense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smtClean="0">
                <a:solidFill>
                  <a:schemeClr val="tx2"/>
                </a:solidFill>
              </a:rPr>
              <a:t>income:  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Top three companies that earn from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300" dirty="0" smtClean="0">
                <a:solidFill>
                  <a:schemeClr val="tx2"/>
                </a:solidFill>
              </a:rPr>
              <a:t>ad-</a:t>
            </a:r>
            <a:r>
              <a:rPr lang="en-US" sz="2300" dirty="0" err="1" smtClean="0">
                <a:solidFill>
                  <a:schemeClr val="tx2"/>
                </a:solidFill>
              </a:rPr>
              <a:t>sence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Ehow.com :- </a:t>
            </a:r>
            <a:r>
              <a:rPr lang="en-US" sz="2300" b="1" dirty="0" smtClean="0"/>
              <a:t>$300,000/month</a:t>
            </a: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Mashable.com: </a:t>
            </a:r>
            <a:r>
              <a:rPr lang="en-US" sz="2300" b="1" dirty="0" smtClean="0"/>
              <a:t>$250,000/month</a:t>
            </a:r>
            <a:endParaRPr lang="en-US" sz="2300" b="1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/>
              <a:t>forums.digitalpoint.com</a:t>
            </a:r>
            <a:r>
              <a:rPr lang="en-US" sz="2300" b="1" dirty="0" smtClean="0">
                <a:solidFill>
                  <a:schemeClr val="tx2"/>
                </a:solidFill>
              </a:rPr>
              <a:t>: </a:t>
            </a:r>
            <a:r>
              <a:rPr lang="en-US" sz="2300" b="1" dirty="0" smtClean="0"/>
              <a:t>$195,000/month</a:t>
            </a:r>
          </a:p>
          <a:p>
            <a:pPr marL="339725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b="1" dirty="0" smtClean="0">
                <a:solidFill>
                  <a:schemeClr val="tx2"/>
                </a:solidFill>
              </a:rPr>
              <a:t>You</a:t>
            </a:r>
            <a:r>
              <a:rPr lang="en-US" sz="2300" b="1" dirty="0" smtClean="0">
                <a:solidFill>
                  <a:srgbClr val="FF0000"/>
                </a:solidFill>
              </a:rPr>
              <a:t>Tube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smtClean="0">
                <a:solidFill>
                  <a:schemeClr val="tx2"/>
                </a:solidFill>
              </a:rPr>
              <a:t>: 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day video views: 4B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minute video upload: 300 </a:t>
            </a:r>
            <a:r>
              <a:rPr lang="en-US" sz="2300" dirty="0" smtClean="0">
                <a:solidFill>
                  <a:schemeClr val="tx2"/>
                </a:solidFill>
              </a:rPr>
              <a:t>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Top companies by market capitalization (2015)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• Top companies in the world by market value 2015   Stati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8763000" cy="4093243"/>
          </a:xfrm>
          <a:prstGeom prst="rect">
            <a:avLst/>
          </a:prstGeom>
        </p:spPr>
      </p:pic>
      <p:pic>
        <p:nvPicPr>
          <p:cNvPr id="6" name="Picture 5" descr="• Top companies in the world by market value 2015   Statistic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00625"/>
            <a:ext cx="83248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</TotalTime>
  <Words>117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Slide 1</vt:lpstr>
      <vt:lpstr>Google Evolution</vt:lpstr>
      <vt:lpstr>Google Evolution</vt:lpstr>
      <vt:lpstr>Google Evolution</vt:lpstr>
      <vt:lpstr>Google Mission </vt:lpstr>
      <vt:lpstr>Google Strategy: Search. Ads. Apps.</vt:lpstr>
      <vt:lpstr>Some Interesting Google Data-Points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61</cp:revision>
  <dcterms:created xsi:type="dcterms:W3CDTF">2015-08-17T02:30:26Z</dcterms:created>
  <dcterms:modified xsi:type="dcterms:W3CDTF">2015-08-19T03:30:34Z</dcterms:modified>
</cp:coreProperties>
</file>