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17/8/2015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17/8/2015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17/8/2015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17/8/2015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17/8/2015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17/8/2015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17/8/2015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17/8/2015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17/8/2015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17/8/2015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logo11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124200"/>
            <a:ext cx="5124450" cy="1809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Oriel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Google</dc:title>
  <dc:creator>Administrator</dc:creator>
  <cp:lastModifiedBy>Administrator</cp:lastModifiedBy>
  <cp:revision>4</cp:revision>
  <dcterms:created xsi:type="dcterms:W3CDTF">2015-08-17T02:30:26Z</dcterms:created>
  <dcterms:modified xsi:type="dcterms:W3CDTF">2015-08-17T02:50:01Z</dcterms:modified>
</cp:coreProperties>
</file>